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824" r:id="rId1"/>
  </p:sldMasterIdLst>
  <p:notesMasterIdLst>
    <p:notesMasterId r:id="rId52"/>
  </p:notesMasterIdLst>
  <p:handoutMasterIdLst>
    <p:handoutMasterId r:id="rId53"/>
  </p:handoutMasterIdLst>
  <p:sldIdLst>
    <p:sldId id="420" r:id="rId2"/>
    <p:sldId id="456" r:id="rId3"/>
    <p:sldId id="437" r:id="rId4"/>
    <p:sldId id="575" r:id="rId5"/>
    <p:sldId id="448" r:id="rId6"/>
    <p:sldId id="396" r:id="rId7"/>
    <p:sldId id="469" r:id="rId8"/>
    <p:sldId id="438" r:id="rId9"/>
    <p:sldId id="460" r:id="rId10"/>
    <p:sldId id="576" r:id="rId11"/>
    <p:sldId id="373" r:id="rId12"/>
    <p:sldId id="470" r:id="rId13"/>
    <p:sldId id="471" r:id="rId14"/>
    <p:sldId id="472" r:id="rId15"/>
    <p:sldId id="473" r:id="rId16"/>
    <p:sldId id="474" r:id="rId17"/>
    <p:sldId id="475" r:id="rId18"/>
    <p:sldId id="476" r:id="rId19"/>
    <p:sldId id="580" r:id="rId20"/>
    <p:sldId id="577" r:id="rId21"/>
    <p:sldId id="329" r:id="rId22"/>
    <p:sldId id="399" r:id="rId23"/>
    <p:sldId id="366" r:id="rId24"/>
    <p:sldId id="424" r:id="rId25"/>
    <p:sldId id="477" r:id="rId26"/>
    <p:sldId id="367" r:id="rId27"/>
    <p:sldId id="455" r:id="rId28"/>
    <p:sldId id="410" r:id="rId29"/>
    <p:sldId id="454" r:id="rId30"/>
    <p:sldId id="449" r:id="rId31"/>
    <p:sldId id="478" r:id="rId32"/>
    <p:sldId id="406" r:id="rId33"/>
    <p:sldId id="462" r:id="rId34"/>
    <p:sldId id="450" r:id="rId35"/>
    <p:sldId id="452" r:id="rId36"/>
    <p:sldId id="439" r:id="rId37"/>
    <p:sldId id="578" r:id="rId38"/>
    <p:sldId id="392" r:id="rId39"/>
    <p:sldId id="393" r:id="rId40"/>
    <p:sldId id="316" r:id="rId41"/>
    <p:sldId id="444" r:id="rId42"/>
    <p:sldId id="443" r:id="rId43"/>
    <p:sldId id="445" r:id="rId44"/>
    <p:sldId id="466" r:id="rId45"/>
    <p:sldId id="579" r:id="rId46"/>
    <p:sldId id="458" r:id="rId47"/>
    <p:sldId id="467" r:id="rId48"/>
    <p:sldId id="457" r:id="rId49"/>
    <p:sldId id="451" r:id="rId50"/>
    <p:sldId id="574" r:id="rId51"/>
  </p:sldIdLst>
  <p:sldSz cx="9144000" cy="6858000" type="screen4x3"/>
  <p:notesSz cx="6858000" cy="9144000"/>
  <p:defaultTextStyle>
    <a:defPPr>
      <a:defRPr lang="en-US"/>
    </a:defPPr>
    <a:lvl1pPr algn="l" rtl="0" fontAlgn="base">
      <a:spcBef>
        <a:spcPct val="0"/>
      </a:spcBef>
      <a:spcAft>
        <a:spcPct val="0"/>
      </a:spcAft>
      <a:defRPr i="1" kern="1200">
        <a:solidFill>
          <a:schemeClr val="tx1"/>
        </a:solidFill>
        <a:latin typeface="Arial" charset="0"/>
        <a:ea typeface="+mn-ea"/>
        <a:cs typeface="+mn-cs"/>
      </a:defRPr>
    </a:lvl1pPr>
    <a:lvl2pPr marL="457200" algn="l" rtl="0" fontAlgn="base">
      <a:spcBef>
        <a:spcPct val="0"/>
      </a:spcBef>
      <a:spcAft>
        <a:spcPct val="0"/>
      </a:spcAft>
      <a:defRPr i="1" kern="1200">
        <a:solidFill>
          <a:schemeClr val="tx1"/>
        </a:solidFill>
        <a:latin typeface="Arial" charset="0"/>
        <a:ea typeface="+mn-ea"/>
        <a:cs typeface="+mn-cs"/>
      </a:defRPr>
    </a:lvl2pPr>
    <a:lvl3pPr marL="914400" algn="l" rtl="0" fontAlgn="base">
      <a:spcBef>
        <a:spcPct val="0"/>
      </a:spcBef>
      <a:spcAft>
        <a:spcPct val="0"/>
      </a:spcAft>
      <a:defRPr i="1" kern="1200">
        <a:solidFill>
          <a:schemeClr val="tx1"/>
        </a:solidFill>
        <a:latin typeface="Arial" charset="0"/>
        <a:ea typeface="+mn-ea"/>
        <a:cs typeface="+mn-cs"/>
      </a:defRPr>
    </a:lvl3pPr>
    <a:lvl4pPr marL="1371600" algn="l" rtl="0" fontAlgn="base">
      <a:spcBef>
        <a:spcPct val="0"/>
      </a:spcBef>
      <a:spcAft>
        <a:spcPct val="0"/>
      </a:spcAft>
      <a:defRPr i="1" kern="1200">
        <a:solidFill>
          <a:schemeClr val="tx1"/>
        </a:solidFill>
        <a:latin typeface="Arial" charset="0"/>
        <a:ea typeface="+mn-ea"/>
        <a:cs typeface="+mn-cs"/>
      </a:defRPr>
    </a:lvl4pPr>
    <a:lvl5pPr marL="1828800" algn="l" rtl="0" fontAlgn="base">
      <a:spcBef>
        <a:spcPct val="0"/>
      </a:spcBef>
      <a:spcAft>
        <a:spcPct val="0"/>
      </a:spcAft>
      <a:defRPr i="1" kern="1200">
        <a:solidFill>
          <a:schemeClr val="tx1"/>
        </a:solidFill>
        <a:latin typeface="Arial" charset="0"/>
        <a:ea typeface="+mn-ea"/>
        <a:cs typeface="+mn-cs"/>
      </a:defRPr>
    </a:lvl5pPr>
    <a:lvl6pPr marL="2286000" algn="l" defTabSz="914400" rtl="0" eaLnBrk="1" latinLnBrk="0" hangingPunct="1">
      <a:defRPr i="1" kern="1200">
        <a:solidFill>
          <a:schemeClr val="tx1"/>
        </a:solidFill>
        <a:latin typeface="Arial" charset="0"/>
        <a:ea typeface="+mn-ea"/>
        <a:cs typeface="+mn-cs"/>
      </a:defRPr>
    </a:lvl6pPr>
    <a:lvl7pPr marL="2743200" algn="l" defTabSz="914400" rtl="0" eaLnBrk="1" latinLnBrk="0" hangingPunct="1">
      <a:defRPr i="1" kern="1200">
        <a:solidFill>
          <a:schemeClr val="tx1"/>
        </a:solidFill>
        <a:latin typeface="Arial" charset="0"/>
        <a:ea typeface="+mn-ea"/>
        <a:cs typeface="+mn-cs"/>
      </a:defRPr>
    </a:lvl7pPr>
    <a:lvl8pPr marL="3200400" algn="l" defTabSz="914400" rtl="0" eaLnBrk="1" latinLnBrk="0" hangingPunct="1">
      <a:defRPr i="1" kern="1200">
        <a:solidFill>
          <a:schemeClr val="tx1"/>
        </a:solidFill>
        <a:latin typeface="Arial" charset="0"/>
        <a:ea typeface="+mn-ea"/>
        <a:cs typeface="+mn-cs"/>
      </a:defRPr>
    </a:lvl8pPr>
    <a:lvl9pPr marL="3657600" algn="l" defTabSz="914400" rtl="0" eaLnBrk="1" latinLnBrk="0" hangingPunct="1">
      <a:defRPr i="1"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120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15046"/>
    <a:srgbClr val="EFD61D"/>
    <a:srgbClr val="BAE5BA"/>
    <a:srgbClr val="50A550"/>
    <a:srgbClr val="FCFC64"/>
    <a:srgbClr val="A0FD9E"/>
    <a:srgbClr val="66B266"/>
    <a:srgbClr val="FD6666"/>
    <a:srgbClr val="FFFF00"/>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71461" autoAdjust="0"/>
  </p:normalViewPr>
  <p:slideViewPr>
    <p:cSldViewPr>
      <p:cViewPr varScale="1">
        <p:scale>
          <a:sx n="58" d="100"/>
          <a:sy n="58" d="100"/>
        </p:scale>
        <p:origin x="2098" y="58"/>
      </p:cViewPr>
      <p:guideLst>
        <p:guide orient="horz" pos="2160"/>
        <p:guide pos="120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0" d="100"/>
        <a:sy n="90" d="100"/>
      </p:scale>
      <p:origin x="0" y="0"/>
    </p:cViewPr>
  </p:sorterViewPr>
  <p:notesViewPr>
    <p:cSldViewPr>
      <p:cViewPr varScale="1">
        <p:scale>
          <a:sx n="88" d="100"/>
          <a:sy n="88" d="100"/>
        </p:scale>
        <p:origin x="3738"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defRPr>
            </a:lvl1pPr>
          </a:lstStyle>
          <a:p>
            <a:pPr>
              <a:defRPr/>
            </a:pPr>
            <a:r>
              <a:rPr lang="en-AU" i="0" dirty="0">
                <a:latin typeface="Trebuchet MS" panose="020B0603020202020204" pitchFamily="34" charset="0"/>
              </a:rPr>
              <a:t>Health/Viability</a:t>
            </a: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53C7077-00B3-4549-AC6F-7B7370B0A9DB}" type="slidenum">
              <a:rPr lang="en-AU" smtClean="0"/>
              <a:t>‹#›</a:t>
            </a:fld>
            <a:endParaRPr lang="en-AU"/>
          </a:p>
        </p:txBody>
      </p:sp>
    </p:spTree>
    <p:extLst>
      <p:ext uri="{BB962C8B-B14F-4D97-AF65-F5344CB8AC3E}">
        <p14:creationId xmlns:p14="http://schemas.microsoft.com/office/powerpoint/2010/main" val="1027088941"/>
      </p:ext>
    </p:extLst>
  </p:cSld>
  <p:clrMap bg1="lt1" tx1="dk1" bg2="lt2" tx2="dk2" accent1="accent1" accent2="accent2" accent3="accent3" accent4="accent4" accent5="accent5" accent6="accent6" hlink="hlink" folHlink="folHlink"/>
  <p:hf sldNum="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i="0">
                <a:latin typeface="+mn-lt"/>
              </a:defRPr>
            </a:lvl1pPr>
          </a:lstStyle>
          <a:p>
            <a:pPr>
              <a:defRPr/>
            </a:pPr>
            <a:r>
              <a:rPr lang="en-US"/>
              <a:t>Health</a:t>
            </a:r>
            <a:endParaRPr lang="en-US" dirty="0"/>
          </a:p>
        </p:txBody>
      </p:sp>
      <p:sp>
        <p:nvSpPr>
          <p:cNvPr id="614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i="0">
                <a:latin typeface="+mn-lt"/>
              </a:defRPr>
            </a:lvl1pPr>
          </a:lstStyle>
          <a:p>
            <a:pPr>
              <a:defRPr/>
            </a:pPr>
            <a:r>
              <a:rPr lang="en-US"/>
              <a:t>October 2016</a:t>
            </a:r>
            <a:endParaRPr lang="en-US" dirty="0"/>
          </a:p>
        </p:txBody>
      </p:sp>
      <p:sp>
        <p:nvSpPr>
          <p:cNvPr id="6758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15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i="0">
                <a:latin typeface="+mn-lt"/>
              </a:defRPr>
            </a:lvl1pPr>
          </a:lstStyle>
          <a:p>
            <a:pPr>
              <a:defRPr/>
            </a:pPr>
            <a:r>
              <a:rPr lang="en-AU"/>
              <a:t>HCP Resources</a:t>
            </a:r>
            <a:endParaRPr lang="en-US" dirty="0"/>
          </a:p>
        </p:txBody>
      </p:sp>
      <p:sp>
        <p:nvSpPr>
          <p:cNvPr id="615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i="0">
                <a:latin typeface="+mn-lt"/>
              </a:defRPr>
            </a:lvl1pPr>
          </a:lstStyle>
          <a:p>
            <a:pPr>
              <a:defRPr/>
            </a:pPr>
            <a:fld id="{5B60D00C-4D3F-471C-9CE4-87632E6ACCFB}" type="slidenum">
              <a:rPr lang="en-US" smtClean="0"/>
              <a:pPr>
                <a:defRPr/>
              </a:pPr>
              <a:t>‹#›</a:t>
            </a:fld>
            <a:endParaRPr lang="en-US" dirty="0"/>
          </a:p>
        </p:txBody>
      </p:sp>
    </p:spTree>
    <p:extLst>
      <p:ext uri="{BB962C8B-B14F-4D97-AF65-F5344CB8AC3E}">
        <p14:creationId xmlns:p14="http://schemas.microsoft.com/office/powerpoint/2010/main" val="3116881330"/>
      </p:ext>
    </p:extLst>
  </p:cSld>
  <p:clrMap bg1="lt1" tx1="dk1" bg2="lt2" tx2="dk2" accent1="accent1" accent2="accent2" accent3="accent3" accent4="accent4" accent5="accent5" accent6="accent6" hlink="hlink" folHlink="folHlink"/>
  <p:hf sldNum="0"/>
  <p:notesStyle>
    <a:lvl1pPr algn="l" rtl="0" eaLnBrk="0" fontAlgn="base" hangingPunct="0">
      <a:spcBef>
        <a:spcPct val="30000"/>
      </a:spcBef>
      <a:spcAft>
        <a:spcPct val="0"/>
      </a:spcAft>
      <a:defRPr sz="1600" kern="1200">
        <a:solidFill>
          <a:schemeClr val="tx1"/>
        </a:solidFill>
        <a:latin typeface="+mn-lt"/>
        <a:ea typeface="+mn-ea"/>
        <a:cs typeface="+mn-cs"/>
      </a:defRPr>
    </a:lvl1pPr>
    <a:lvl2pPr marL="457200" algn="l" rtl="0" eaLnBrk="0" fontAlgn="base" hangingPunct="0">
      <a:spcBef>
        <a:spcPct val="30000"/>
      </a:spcBef>
      <a:spcAft>
        <a:spcPct val="0"/>
      </a:spcAft>
      <a:defRPr sz="1600" kern="1200">
        <a:solidFill>
          <a:schemeClr val="tx1"/>
        </a:solidFill>
        <a:latin typeface="+mn-lt"/>
        <a:ea typeface="+mn-ea"/>
        <a:cs typeface="+mn-cs"/>
      </a:defRPr>
    </a:lvl2pPr>
    <a:lvl3pPr marL="914400" algn="l" rtl="0" eaLnBrk="0" fontAlgn="base" hangingPunct="0">
      <a:spcBef>
        <a:spcPct val="30000"/>
      </a:spcBef>
      <a:spcAft>
        <a:spcPct val="0"/>
      </a:spcAft>
      <a:defRPr sz="1600" kern="1200">
        <a:solidFill>
          <a:schemeClr val="tx1"/>
        </a:solidFill>
        <a:latin typeface="+mn-lt"/>
        <a:ea typeface="+mn-ea"/>
        <a:cs typeface="+mn-cs"/>
      </a:defRPr>
    </a:lvl3pPr>
    <a:lvl4pPr marL="1371600" algn="l" rtl="0" eaLnBrk="0" fontAlgn="base" hangingPunct="0">
      <a:spcBef>
        <a:spcPct val="30000"/>
      </a:spcBef>
      <a:spcAft>
        <a:spcPct val="0"/>
      </a:spcAft>
      <a:defRPr sz="1600" kern="1200">
        <a:solidFill>
          <a:schemeClr val="tx1"/>
        </a:solidFill>
        <a:latin typeface="+mn-lt"/>
        <a:ea typeface="+mn-ea"/>
        <a:cs typeface="+mn-cs"/>
      </a:defRPr>
    </a:lvl4pPr>
    <a:lvl5pPr marL="1828800" algn="l" rtl="0" eaLnBrk="0" fontAlgn="base" hangingPunct="0">
      <a:spcBef>
        <a:spcPct val="30000"/>
      </a:spcBef>
      <a:spcAft>
        <a:spcPct val="0"/>
      </a:spcAft>
      <a:defRPr sz="16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AU" dirty="0"/>
              <a:t>*Note: This presentation can be shortened to focus on the following pages: 1, 2, 4, 6, 9, 11, 18, 19, 21, 22, 23, 26, 27, 29, 33, 34</a:t>
            </a:r>
          </a:p>
          <a:p>
            <a:endParaRPr lang="en-AU" dirty="0"/>
          </a:p>
          <a:p>
            <a:r>
              <a:rPr lang="en-AU" dirty="0"/>
              <a:t>Talking about the health of the Targets is one of the most important steps in the HCP process.</a:t>
            </a:r>
          </a:p>
          <a:p>
            <a:endParaRPr lang="en-AU" dirty="0"/>
          </a:p>
          <a:p>
            <a:r>
              <a:rPr lang="en-AU" dirty="0"/>
              <a:t>It gives us a lot of important information and is worth spending time on.</a:t>
            </a:r>
          </a:p>
          <a:p>
            <a:endParaRPr lang="en-AU" dirty="0"/>
          </a:p>
          <a:p>
            <a:r>
              <a:rPr lang="en-AU" dirty="0"/>
              <a:t>If you don’t have much time, then there are some shortcuts you can take – but it good if you don’t leave this step out even if you are in a hurry.</a:t>
            </a:r>
          </a:p>
        </p:txBody>
      </p:sp>
      <p:sp>
        <p:nvSpPr>
          <p:cNvPr id="4" name="Header Placeholder 3"/>
          <p:cNvSpPr>
            <a:spLocks noGrp="1"/>
          </p:cNvSpPr>
          <p:nvPr>
            <p:ph type="hdr" sz="quarter"/>
          </p:nvPr>
        </p:nvSpPr>
        <p:spPr/>
        <p:txBody>
          <a:bodyPr/>
          <a:lstStyle/>
          <a:p>
            <a:pPr>
              <a:defRPr/>
            </a:pPr>
            <a:r>
              <a:rPr lang="en-US"/>
              <a:t>Health</a:t>
            </a:r>
            <a:endParaRPr lang="en-US" dirty="0"/>
          </a:p>
        </p:txBody>
      </p:sp>
      <p:sp>
        <p:nvSpPr>
          <p:cNvPr id="5" name="Date Placeholder 4"/>
          <p:cNvSpPr>
            <a:spLocks noGrp="1"/>
          </p:cNvSpPr>
          <p:nvPr>
            <p:ph type="dt" idx="1"/>
          </p:nvPr>
        </p:nvSpPr>
        <p:spPr/>
        <p:txBody>
          <a:bodyPr/>
          <a:lstStyle/>
          <a:p>
            <a:pPr>
              <a:defRPr/>
            </a:pPr>
            <a:r>
              <a:rPr lang="en-US"/>
              <a:t>October 2016</a:t>
            </a:r>
            <a:endParaRPr lang="en-US" dirty="0"/>
          </a:p>
        </p:txBody>
      </p:sp>
      <p:sp>
        <p:nvSpPr>
          <p:cNvPr id="6" name="Footer Placeholder 5"/>
          <p:cNvSpPr>
            <a:spLocks noGrp="1"/>
          </p:cNvSpPr>
          <p:nvPr>
            <p:ph type="ftr" sz="quarter" idx="4"/>
          </p:nvPr>
        </p:nvSpPr>
        <p:spPr/>
        <p:txBody>
          <a:bodyPr/>
          <a:lstStyle/>
          <a:p>
            <a:pPr>
              <a:defRPr/>
            </a:pPr>
            <a:r>
              <a:rPr lang="en-AU"/>
              <a:t>HCP Resources</a:t>
            </a:r>
            <a:endParaRPr lang="en-US" dirty="0"/>
          </a:p>
        </p:txBody>
      </p:sp>
    </p:spTree>
    <p:extLst>
      <p:ext uri="{BB962C8B-B14F-4D97-AF65-F5344CB8AC3E}">
        <p14:creationId xmlns:p14="http://schemas.microsoft.com/office/powerpoint/2010/main" val="40089249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What do we mean by Health?</a:t>
            </a:r>
          </a:p>
          <a:p>
            <a:pPr eaLnBrk="1" hangingPunct="1"/>
            <a:endParaRPr lang="en-US" dirty="0"/>
          </a:p>
          <a:p>
            <a:pPr eaLnBrk="1" hangingPunct="1"/>
            <a:r>
              <a:rPr lang="en-US" dirty="0"/>
              <a:t>Something is healthy if it can come back from being sick.</a:t>
            </a:r>
          </a:p>
          <a:p>
            <a:pPr eaLnBrk="1" hangingPunct="1"/>
            <a:endParaRPr lang="en-US" dirty="0"/>
          </a:p>
          <a:p>
            <a:pPr eaLnBrk="1" hangingPunct="1"/>
            <a:r>
              <a:rPr lang="en-US" dirty="0"/>
              <a:t>If I am healthy and I get a cold, I will get better – we say that I am healthy.</a:t>
            </a:r>
          </a:p>
          <a:p>
            <a:pPr eaLnBrk="1" hangingPunct="1"/>
            <a:endParaRPr lang="en-US" dirty="0"/>
          </a:p>
          <a:p>
            <a:pPr eaLnBrk="1" hangingPunct="1"/>
            <a:r>
              <a:rPr lang="en-US" dirty="0"/>
              <a:t>But if I get a cold and get sicker then I am not healthy.</a:t>
            </a:r>
          </a:p>
          <a:p>
            <a:pPr eaLnBrk="1" hangingPunct="1"/>
            <a:endParaRPr lang="en-US" dirty="0"/>
          </a:p>
          <a:p>
            <a:pPr eaLnBrk="1" hangingPunct="1"/>
            <a:r>
              <a:rPr lang="en-US" dirty="0"/>
              <a:t>It is the same for our targets.</a:t>
            </a:r>
          </a:p>
          <a:p>
            <a:pPr eaLnBrk="1" hangingPunct="1"/>
            <a:endParaRPr lang="en-US" dirty="0"/>
          </a:p>
          <a:p>
            <a:pPr eaLnBrk="1" hangingPunct="1"/>
            <a:r>
              <a:rPr lang="en-US" dirty="0"/>
              <a:t>We talk about health as a way of thinking about resilience.</a:t>
            </a:r>
          </a:p>
        </p:txBody>
      </p:sp>
      <p:sp>
        <p:nvSpPr>
          <p:cNvPr id="7066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i="1">
                <a:solidFill>
                  <a:schemeClr val="tx1"/>
                </a:solidFill>
                <a:latin typeface="Arial" charset="0"/>
              </a:defRPr>
            </a:lvl1pPr>
            <a:lvl2pPr marL="742950" indent="-285750" eaLnBrk="0" hangingPunct="0">
              <a:defRPr i="1">
                <a:solidFill>
                  <a:schemeClr val="tx1"/>
                </a:solidFill>
                <a:latin typeface="Arial" charset="0"/>
              </a:defRPr>
            </a:lvl2pPr>
            <a:lvl3pPr marL="1143000" indent="-228600" eaLnBrk="0" hangingPunct="0">
              <a:defRPr i="1">
                <a:solidFill>
                  <a:schemeClr val="tx1"/>
                </a:solidFill>
                <a:latin typeface="Arial" charset="0"/>
              </a:defRPr>
            </a:lvl3pPr>
            <a:lvl4pPr marL="1600200" indent="-228600" eaLnBrk="0" hangingPunct="0">
              <a:defRPr i="1">
                <a:solidFill>
                  <a:schemeClr val="tx1"/>
                </a:solidFill>
                <a:latin typeface="Arial" charset="0"/>
              </a:defRPr>
            </a:lvl4pPr>
            <a:lvl5pPr marL="2057400" indent="-228600" eaLnBrk="0" hangingPunct="0">
              <a:defRPr i="1">
                <a:solidFill>
                  <a:schemeClr val="tx1"/>
                </a:solidFill>
                <a:latin typeface="Arial" charset="0"/>
              </a:defRPr>
            </a:lvl5pPr>
            <a:lvl6pPr marL="2514600" indent="-228600" eaLnBrk="0" fontAlgn="base" hangingPunct="0">
              <a:spcBef>
                <a:spcPct val="0"/>
              </a:spcBef>
              <a:spcAft>
                <a:spcPct val="0"/>
              </a:spcAft>
              <a:defRPr i="1">
                <a:solidFill>
                  <a:schemeClr val="tx1"/>
                </a:solidFill>
                <a:latin typeface="Arial" charset="0"/>
              </a:defRPr>
            </a:lvl6pPr>
            <a:lvl7pPr marL="2971800" indent="-228600" eaLnBrk="0" fontAlgn="base" hangingPunct="0">
              <a:spcBef>
                <a:spcPct val="0"/>
              </a:spcBef>
              <a:spcAft>
                <a:spcPct val="0"/>
              </a:spcAft>
              <a:defRPr i="1">
                <a:solidFill>
                  <a:schemeClr val="tx1"/>
                </a:solidFill>
                <a:latin typeface="Arial" charset="0"/>
              </a:defRPr>
            </a:lvl7pPr>
            <a:lvl8pPr marL="3429000" indent="-228600" eaLnBrk="0" fontAlgn="base" hangingPunct="0">
              <a:spcBef>
                <a:spcPct val="0"/>
              </a:spcBef>
              <a:spcAft>
                <a:spcPct val="0"/>
              </a:spcAft>
              <a:defRPr i="1">
                <a:solidFill>
                  <a:schemeClr val="tx1"/>
                </a:solidFill>
                <a:latin typeface="Arial" charset="0"/>
              </a:defRPr>
            </a:lvl8pPr>
            <a:lvl9pPr marL="3886200" indent="-228600" eaLnBrk="0" fontAlgn="base" hangingPunct="0">
              <a:spcBef>
                <a:spcPct val="0"/>
              </a:spcBef>
              <a:spcAft>
                <a:spcPct val="0"/>
              </a:spcAft>
              <a:defRPr i="1">
                <a:solidFill>
                  <a:schemeClr val="tx1"/>
                </a:solidFill>
                <a:latin typeface="Arial" charset="0"/>
              </a:defRPr>
            </a:lvl9pPr>
          </a:lstStyle>
          <a:p>
            <a:pPr eaLnBrk="1" hangingPunct="1"/>
            <a:r>
              <a:rPr lang="en-US" i="0">
                <a:solidFill>
                  <a:srgbClr val="000000"/>
                </a:solidFill>
                <a:latin typeface="Trebuchet MS" panose="020B0603020202020204" pitchFamily="34" charset="0"/>
              </a:rPr>
              <a:t>October 2016</a:t>
            </a:r>
            <a:endParaRPr lang="en-US" i="0" dirty="0">
              <a:solidFill>
                <a:srgbClr val="000000"/>
              </a:solidFill>
              <a:latin typeface="Trebuchet MS" panose="020B0603020202020204" pitchFamily="34" charset="0"/>
            </a:endParaRPr>
          </a:p>
        </p:txBody>
      </p:sp>
      <p:sp>
        <p:nvSpPr>
          <p:cNvPr id="70662"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i="1">
                <a:solidFill>
                  <a:schemeClr val="tx1"/>
                </a:solidFill>
                <a:latin typeface="Arial" charset="0"/>
              </a:defRPr>
            </a:lvl1pPr>
            <a:lvl2pPr marL="742950" indent="-285750" eaLnBrk="0" hangingPunct="0">
              <a:defRPr i="1">
                <a:solidFill>
                  <a:schemeClr val="tx1"/>
                </a:solidFill>
                <a:latin typeface="Arial" charset="0"/>
              </a:defRPr>
            </a:lvl2pPr>
            <a:lvl3pPr marL="1143000" indent="-228600" eaLnBrk="0" hangingPunct="0">
              <a:defRPr i="1">
                <a:solidFill>
                  <a:schemeClr val="tx1"/>
                </a:solidFill>
                <a:latin typeface="Arial" charset="0"/>
              </a:defRPr>
            </a:lvl3pPr>
            <a:lvl4pPr marL="1600200" indent="-228600" eaLnBrk="0" hangingPunct="0">
              <a:defRPr i="1">
                <a:solidFill>
                  <a:schemeClr val="tx1"/>
                </a:solidFill>
                <a:latin typeface="Arial" charset="0"/>
              </a:defRPr>
            </a:lvl4pPr>
            <a:lvl5pPr marL="2057400" indent="-228600" eaLnBrk="0" hangingPunct="0">
              <a:defRPr i="1">
                <a:solidFill>
                  <a:schemeClr val="tx1"/>
                </a:solidFill>
                <a:latin typeface="Arial" charset="0"/>
              </a:defRPr>
            </a:lvl5pPr>
            <a:lvl6pPr marL="2514600" indent="-228600" eaLnBrk="0" fontAlgn="base" hangingPunct="0">
              <a:spcBef>
                <a:spcPct val="0"/>
              </a:spcBef>
              <a:spcAft>
                <a:spcPct val="0"/>
              </a:spcAft>
              <a:defRPr i="1">
                <a:solidFill>
                  <a:schemeClr val="tx1"/>
                </a:solidFill>
                <a:latin typeface="Arial" charset="0"/>
              </a:defRPr>
            </a:lvl6pPr>
            <a:lvl7pPr marL="2971800" indent="-228600" eaLnBrk="0" fontAlgn="base" hangingPunct="0">
              <a:spcBef>
                <a:spcPct val="0"/>
              </a:spcBef>
              <a:spcAft>
                <a:spcPct val="0"/>
              </a:spcAft>
              <a:defRPr i="1">
                <a:solidFill>
                  <a:schemeClr val="tx1"/>
                </a:solidFill>
                <a:latin typeface="Arial" charset="0"/>
              </a:defRPr>
            </a:lvl7pPr>
            <a:lvl8pPr marL="3429000" indent="-228600" eaLnBrk="0" fontAlgn="base" hangingPunct="0">
              <a:spcBef>
                <a:spcPct val="0"/>
              </a:spcBef>
              <a:spcAft>
                <a:spcPct val="0"/>
              </a:spcAft>
              <a:defRPr i="1">
                <a:solidFill>
                  <a:schemeClr val="tx1"/>
                </a:solidFill>
                <a:latin typeface="Arial" charset="0"/>
              </a:defRPr>
            </a:lvl8pPr>
            <a:lvl9pPr marL="3886200" indent="-228600" eaLnBrk="0" fontAlgn="base" hangingPunct="0">
              <a:spcBef>
                <a:spcPct val="0"/>
              </a:spcBef>
              <a:spcAft>
                <a:spcPct val="0"/>
              </a:spcAft>
              <a:defRPr i="1">
                <a:solidFill>
                  <a:schemeClr val="tx1"/>
                </a:solidFill>
                <a:latin typeface="Arial" charset="0"/>
              </a:defRPr>
            </a:lvl9pPr>
          </a:lstStyle>
          <a:p>
            <a:pPr eaLnBrk="1" hangingPunct="1"/>
            <a:r>
              <a:rPr lang="en-US" i="0">
                <a:solidFill>
                  <a:srgbClr val="000000"/>
                </a:solidFill>
                <a:latin typeface="Trebuchet MS" panose="020B0603020202020204" pitchFamily="34" charset="0"/>
              </a:rPr>
              <a:t>HCP Resources</a:t>
            </a:r>
            <a:endParaRPr lang="en-US" i="0" dirty="0">
              <a:solidFill>
                <a:srgbClr val="000000"/>
              </a:solidFill>
              <a:latin typeface="Trebuchet MS" panose="020B0603020202020204" pitchFamily="34" charset="0"/>
            </a:endParaRPr>
          </a:p>
        </p:txBody>
      </p:sp>
      <p:sp>
        <p:nvSpPr>
          <p:cNvPr id="70663" name="Header Placeholder 6"/>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i="1">
                <a:solidFill>
                  <a:schemeClr val="tx1"/>
                </a:solidFill>
                <a:latin typeface="Arial" charset="0"/>
              </a:defRPr>
            </a:lvl1pPr>
            <a:lvl2pPr marL="742950" indent="-285750" eaLnBrk="0" hangingPunct="0">
              <a:defRPr i="1">
                <a:solidFill>
                  <a:schemeClr val="tx1"/>
                </a:solidFill>
                <a:latin typeface="Arial" charset="0"/>
              </a:defRPr>
            </a:lvl2pPr>
            <a:lvl3pPr marL="1143000" indent="-228600" eaLnBrk="0" hangingPunct="0">
              <a:defRPr i="1">
                <a:solidFill>
                  <a:schemeClr val="tx1"/>
                </a:solidFill>
                <a:latin typeface="Arial" charset="0"/>
              </a:defRPr>
            </a:lvl3pPr>
            <a:lvl4pPr marL="1600200" indent="-228600" eaLnBrk="0" hangingPunct="0">
              <a:defRPr i="1">
                <a:solidFill>
                  <a:schemeClr val="tx1"/>
                </a:solidFill>
                <a:latin typeface="Arial" charset="0"/>
              </a:defRPr>
            </a:lvl4pPr>
            <a:lvl5pPr marL="2057400" indent="-228600" eaLnBrk="0" hangingPunct="0">
              <a:defRPr i="1">
                <a:solidFill>
                  <a:schemeClr val="tx1"/>
                </a:solidFill>
                <a:latin typeface="Arial" charset="0"/>
              </a:defRPr>
            </a:lvl5pPr>
            <a:lvl6pPr marL="2514600" indent="-228600" eaLnBrk="0" fontAlgn="base" hangingPunct="0">
              <a:spcBef>
                <a:spcPct val="0"/>
              </a:spcBef>
              <a:spcAft>
                <a:spcPct val="0"/>
              </a:spcAft>
              <a:defRPr i="1">
                <a:solidFill>
                  <a:schemeClr val="tx1"/>
                </a:solidFill>
                <a:latin typeface="Arial" charset="0"/>
              </a:defRPr>
            </a:lvl6pPr>
            <a:lvl7pPr marL="2971800" indent="-228600" eaLnBrk="0" fontAlgn="base" hangingPunct="0">
              <a:spcBef>
                <a:spcPct val="0"/>
              </a:spcBef>
              <a:spcAft>
                <a:spcPct val="0"/>
              </a:spcAft>
              <a:defRPr i="1">
                <a:solidFill>
                  <a:schemeClr val="tx1"/>
                </a:solidFill>
                <a:latin typeface="Arial" charset="0"/>
              </a:defRPr>
            </a:lvl7pPr>
            <a:lvl8pPr marL="3429000" indent="-228600" eaLnBrk="0" fontAlgn="base" hangingPunct="0">
              <a:spcBef>
                <a:spcPct val="0"/>
              </a:spcBef>
              <a:spcAft>
                <a:spcPct val="0"/>
              </a:spcAft>
              <a:defRPr i="1">
                <a:solidFill>
                  <a:schemeClr val="tx1"/>
                </a:solidFill>
                <a:latin typeface="Arial" charset="0"/>
              </a:defRPr>
            </a:lvl8pPr>
            <a:lvl9pPr marL="3886200" indent="-228600" eaLnBrk="0" fontAlgn="base" hangingPunct="0">
              <a:spcBef>
                <a:spcPct val="0"/>
              </a:spcBef>
              <a:spcAft>
                <a:spcPct val="0"/>
              </a:spcAft>
              <a:defRPr i="1">
                <a:solidFill>
                  <a:schemeClr val="tx1"/>
                </a:solidFill>
                <a:latin typeface="Arial" charset="0"/>
              </a:defRPr>
            </a:lvl9pPr>
          </a:lstStyle>
          <a:p>
            <a:pPr eaLnBrk="1" hangingPunct="1"/>
            <a:r>
              <a:rPr lang="en-US" i="0">
                <a:solidFill>
                  <a:srgbClr val="000000"/>
                </a:solidFill>
                <a:latin typeface="Trebuchet MS" panose="020B0603020202020204" pitchFamily="34" charset="0"/>
              </a:rPr>
              <a:t>Health</a:t>
            </a:r>
            <a:endParaRPr lang="en-US" i="0" dirty="0">
              <a:solidFill>
                <a:srgbClr val="000000"/>
              </a:solidFill>
              <a:latin typeface="Trebuchet MS" panose="020B0603020202020204" pitchFamily="34" charset="0"/>
            </a:endParaRPr>
          </a:p>
        </p:txBody>
      </p:sp>
    </p:spTree>
    <p:extLst>
      <p:ext uri="{BB962C8B-B14F-4D97-AF65-F5344CB8AC3E}">
        <p14:creationId xmlns:p14="http://schemas.microsoft.com/office/powerpoint/2010/main" val="26431531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These are the steps, and you follow these for each Target</a:t>
            </a:r>
          </a:p>
          <a:p>
            <a:pPr eaLnBrk="1" hangingPunct="1"/>
            <a:endParaRPr lang="en-US" dirty="0"/>
          </a:p>
          <a:p>
            <a:pPr eaLnBrk="1" hangingPunct="1"/>
            <a:r>
              <a:rPr lang="en-US" dirty="0"/>
              <a:t>You will usually select 3-4 key attributes</a:t>
            </a:r>
          </a:p>
          <a:p>
            <a:pPr eaLnBrk="1" hangingPunct="1"/>
            <a:endParaRPr lang="en-US" dirty="0"/>
          </a:p>
          <a:p>
            <a:pPr eaLnBrk="1" hangingPunct="1"/>
            <a:r>
              <a:rPr lang="en-US" dirty="0"/>
              <a:t>Then usually 1 or 2 indicators for each of those</a:t>
            </a:r>
          </a:p>
          <a:p>
            <a:pPr eaLnBrk="1" hangingPunct="1"/>
            <a:endParaRPr lang="en-US" dirty="0"/>
          </a:p>
          <a:p>
            <a:pPr eaLnBrk="1" hangingPunct="1"/>
            <a:r>
              <a:rPr lang="en-US" dirty="0"/>
              <a:t>It is important to keep focusing on the key things otherwise you can end up with a lot of detail you don’t need.</a:t>
            </a:r>
          </a:p>
        </p:txBody>
      </p:sp>
      <p:sp>
        <p:nvSpPr>
          <p:cNvPr id="73733" name="Date Placeholder 1"/>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i="1">
                <a:solidFill>
                  <a:schemeClr val="tx1"/>
                </a:solidFill>
                <a:latin typeface="Arial" charset="0"/>
              </a:defRPr>
            </a:lvl1pPr>
            <a:lvl2pPr marL="742950" indent="-285750" eaLnBrk="0" hangingPunct="0">
              <a:defRPr i="1">
                <a:solidFill>
                  <a:schemeClr val="tx1"/>
                </a:solidFill>
                <a:latin typeface="Arial" charset="0"/>
              </a:defRPr>
            </a:lvl2pPr>
            <a:lvl3pPr marL="1143000" indent="-228600" eaLnBrk="0" hangingPunct="0">
              <a:defRPr i="1">
                <a:solidFill>
                  <a:schemeClr val="tx1"/>
                </a:solidFill>
                <a:latin typeface="Arial" charset="0"/>
              </a:defRPr>
            </a:lvl3pPr>
            <a:lvl4pPr marL="1600200" indent="-228600" eaLnBrk="0" hangingPunct="0">
              <a:defRPr i="1">
                <a:solidFill>
                  <a:schemeClr val="tx1"/>
                </a:solidFill>
                <a:latin typeface="Arial" charset="0"/>
              </a:defRPr>
            </a:lvl4pPr>
            <a:lvl5pPr marL="2057400" indent="-228600" eaLnBrk="0" hangingPunct="0">
              <a:defRPr i="1">
                <a:solidFill>
                  <a:schemeClr val="tx1"/>
                </a:solidFill>
                <a:latin typeface="Arial" charset="0"/>
              </a:defRPr>
            </a:lvl5pPr>
            <a:lvl6pPr marL="2514600" indent="-228600" eaLnBrk="0" fontAlgn="base" hangingPunct="0">
              <a:spcBef>
                <a:spcPct val="0"/>
              </a:spcBef>
              <a:spcAft>
                <a:spcPct val="0"/>
              </a:spcAft>
              <a:defRPr i="1">
                <a:solidFill>
                  <a:schemeClr val="tx1"/>
                </a:solidFill>
                <a:latin typeface="Arial" charset="0"/>
              </a:defRPr>
            </a:lvl6pPr>
            <a:lvl7pPr marL="2971800" indent="-228600" eaLnBrk="0" fontAlgn="base" hangingPunct="0">
              <a:spcBef>
                <a:spcPct val="0"/>
              </a:spcBef>
              <a:spcAft>
                <a:spcPct val="0"/>
              </a:spcAft>
              <a:defRPr i="1">
                <a:solidFill>
                  <a:schemeClr val="tx1"/>
                </a:solidFill>
                <a:latin typeface="Arial" charset="0"/>
              </a:defRPr>
            </a:lvl7pPr>
            <a:lvl8pPr marL="3429000" indent="-228600" eaLnBrk="0" fontAlgn="base" hangingPunct="0">
              <a:spcBef>
                <a:spcPct val="0"/>
              </a:spcBef>
              <a:spcAft>
                <a:spcPct val="0"/>
              </a:spcAft>
              <a:defRPr i="1">
                <a:solidFill>
                  <a:schemeClr val="tx1"/>
                </a:solidFill>
                <a:latin typeface="Arial" charset="0"/>
              </a:defRPr>
            </a:lvl8pPr>
            <a:lvl9pPr marL="3886200" indent="-228600" eaLnBrk="0" fontAlgn="base" hangingPunct="0">
              <a:spcBef>
                <a:spcPct val="0"/>
              </a:spcBef>
              <a:spcAft>
                <a:spcPct val="0"/>
              </a:spcAft>
              <a:defRPr i="1">
                <a:solidFill>
                  <a:schemeClr val="tx1"/>
                </a:solidFill>
                <a:latin typeface="Arial" charset="0"/>
              </a:defRPr>
            </a:lvl9pPr>
          </a:lstStyle>
          <a:p>
            <a:pPr eaLnBrk="1" hangingPunct="1"/>
            <a:r>
              <a:rPr lang="en-US" i="0">
                <a:latin typeface="Trebuchet MS" panose="020B0603020202020204" pitchFamily="34" charset="0"/>
              </a:rPr>
              <a:t>October 2016</a:t>
            </a:r>
            <a:endParaRPr lang="en-US" i="0" dirty="0">
              <a:latin typeface="Trebuchet MS" panose="020B0603020202020204" pitchFamily="34" charset="0"/>
            </a:endParaRPr>
          </a:p>
        </p:txBody>
      </p:sp>
      <p:sp>
        <p:nvSpPr>
          <p:cNvPr id="73734" name="Footer Placeholder 2"/>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i="1">
                <a:solidFill>
                  <a:schemeClr val="tx1"/>
                </a:solidFill>
                <a:latin typeface="Arial" charset="0"/>
              </a:defRPr>
            </a:lvl1pPr>
            <a:lvl2pPr marL="742950" indent="-285750" eaLnBrk="0" hangingPunct="0">
              <a:defRPr i="1">
                <a:solidFill>
                  <a:schemeClr val="tx1"/>
                </a:solidFill>
                <a:latin typeface="Arial" charset="0"/>
              </a:defRPr>
            </a:lvl2pPr>
            <a:lvl3pPr marL="1143000" indent="-228600" eaLnBrk="0" hangingPunct="0">
              <a:defRPr i="1">
                <a:solidFill>
                  <a:schemeClr val="tx1"/>
                </a:solidFill>
                <a:latin typeface="Arial" charset="0"/>
              </a:defRPr>
            </a:lvl3pPr>
            <a:lvl4pPr marL="1600200" indent="-228600" eaLnBrk="0" hangingPunct="0">
              <a:defRPr i="1">
                <a:solidFill>
                  <a:schemeClr val="tx1"/>
                </a:solidFill>
                <a:latin typeface="Arial" charset="0"/>
              </a:defRPr>
            </a:lvl4pPr>
            <a:lvl5pPr marL="2057400" indent="-228600" eaLnBrk="0" hangingPunct="0">
              <a:defRPr i="1">
                <a:solidFill>
                  <a:schemeClr val="tx1"/>
                </a:solidFill>
                <a:latin typeface="Arial" charset="0"/>
              </a:defRPr>
            </a:lvl5pPr>
            <a:lvl6pPr marL="2514600" indent="-228600" eaLnBrk="0" fontAlgn="base" hangingPunct="0">
              <a:spcBef>
                <a:spcPct val="0"/>
              </a:spcBef>
              <a:spcAft>
                <a:spcPct val="0"/>
              </a:spcAft>
              <a:defRPr i="1">
                <a:solidFill>
                  <a:schemeClr val="tx1"/>
                </a:solidFill>
                <a:latin typeface="Arial" charset="0"/>
              </a:defRPr>
            </a:lvl6pPr>
            <a:lvl7pPr marL="2971800" indent="-228600" eaLnBrk="0" fontAlgn="base" hangingPunct="0">
              <a:spcBef>
                <a:spcPct val="0"/>
              </a:spcBef>
              <a:spcAft>
                <a:spcPct val="0"/>
              </a:spcAft>
              <a:defRPr i="1">
                <a:solidFill>
                  <a:schemeClr val="tx1"/>
                </a:solidFill>
                <a:latin typeface="Arial" charset="0"/>
              </a:defRPr>
            </a:lvl7pPr>
            <a:lvl8pPr marL="3429000" indent="-228600" eaLnBrk="0" fontAlgn="base" hangingPunct="0">
              <a:spcBef>
                <a:spcPct val="0"/>
              </a:spcBef>
              <a:spcAft>
                <a:spcPct val="0"/>
              </a:spcAft>
              <a:defRPr i="1">
                <a:solidFill>
                  <a:schemeClr val="tx1"/>
                </a:solidFill>
                <a:latin typeface="Arial" charset="0"/>
              </a:defRPr>
            </a:lvl8pPr>
            <a:lvl9pPr marL="3886200" indent="-228600" eaLnBrk="0" fontAlgn="base" hangingPunct="0">
              <a:spcBef>
                <a:spcPct val="0"/>
              </a:spcBef>
              <a:spcAft>
                <a:spcPct val="0"/>
              </a:spcAft>
              <a:defRPr i="1">
                <a:solidFill>
                  <a:schemeClr val="tx1"/>
                </a:solidFill>
                <a:latin typeface="Arial" charset="0"/>
              </a:defRPr>
            </a:lvl9pPr>
          </a:lstStyle>
          <a:p>
            <a:pPr eaLnBrk="1" hangingPunct="1"/>
            <a:r>
              <a:rPr lang="en-AU" i="0">
                <a:latin typeface="Trebuchet MS" panose="020B0603020202020204" pitchFamily="34" charset="0"/>
              </a:rPr>
              <a:t>HCP Resources</a:t>
            </a:r>
            <a:endParaRPr lang="en-US" i="0" dirty="0">
              <a:latin typeface="Trebuchet MS" panose="020B0603020202020204" pitchFamily="34" charset="0"/>
            </a:endParaRPr>
          </a:p>
        </p:txBody>
      </p:sp>
      <p:sp>
        <p:nvSpPr>
          <p:cNvPr id="73735"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i="1">
                <a:solidFill>
                  <a:schemeClr val="tx1"/>
                </a:solidFill>
                <a:latin typeface="Arial" charset="0"/>
              </a:defRPr>
            </a:lvl1pPr>
            <a:lvl2pPr marL="742950" indent="-285750" eaLnBrk="0" hangingPunct="0">
              <a:defRPr i="1">
                <a:solidFill>
                  <a:schemeClr val="tx1"/>
                </a:solidFill>
                <a:latin typeface="Arial" charset="0"/>
              </a:defRPr>
            </a:lvl2pPr>
            <a:lvl3pPr marL="1143000" indent="-228600" eaLnBrk="0" hangingPunct="0">
              <a:defRPr i="1">
                <a:solidFill>
                  <a:schemeClr val="tx1"/>
                </a:solidFill>
                <a:latin typeface="Arial" charset="0"/>
              </a:defRPr>
            </a:lvl3pPr>
            <a:lvl4pPr marL="1600200" indent="-228600" eaLnBrk="0" hangingPunct="0">
              <a:defRPr i="1">
                <a:solidFill>
                  <a:schemeClr val="tx1"/>
                </a:solidFill>
                <a:latin typeface="Arial" charset="0"/>
              </a:defRPr>
            </a:lvl4pPr>
            <a:lvl5pPr marL="2057400" indent="-228600" eaLnBrk="0" hangingPunct="0">
              <a:defRPr i="1">
                <a:solidFill>
                  <a:schemeClr val="tx1"/>
                </a:solidFill>
                <a:latin typeface="Arial" charset="0"/>
              </a:defRPr>
            </a:lvl5pPr>
            <a:lvl6pPr marL="2514600" indent="-228600" eaLnBrk="0" fontAlgn="base" hangingPunct="0">
              <a:spcBef>
                <a:spcPct val="0"/>
              </a:spcBef>
              <a:spcAft>
                <a:spcPct val="0"/>
              </a:spcAft>
              <a:defRPr i="1">
                <a:solidFill>
                  <a:schemeClr val="tx1"/>
                </a:solidFill>
                <a:latin typeface="Arial" charset="0"/>
              </a:defRPr>
            </a:lvl6pPr>
            <a:lvl7pPr marL="2971800" indent="-228600" eaLnBrk="0" fontAlgn="base" hangingPunct="0">
              <a:spcBef>
                <a:spcPct val="0"/>
              </a:spcBef>
              <a:spcAft>
                <a:spcPct val="0"/>
              </a:spcAft>
              <a:defRPr i="1">
                <a:solidFill>
                  <a:schemeClr val="tx1"/>
                </a:solidFill>
                <a:latin typeface="Arial" charset="0"/>
              </a:defRPr>
            </a:lvl7pPr>
            <a:lvl8pPr marL="3429000" indent="-228600" eaLnBrk="0" fontAlgn="base" hangingPunct="0">
              <a:spcBef>
                <a:spcPct val="0"/>
              </a:spcBef>
              <a:spcAft>
                <a:spcPct val="0"/>
              </a:spcAft>
              <a:defRPr i="1">
                <a:solidFill>
                  <a:schemeClr val="tx1"/>
                </a:solidFill>
                <a:latin typeface="Arial" charset="0"/>
              </a:defRPr>
            </a:lvl8pPr>
            <a:lvl9pPr marL="3886200" indent="-228600" eaLnBrk="0" fontAlgn="base" hangingPunct="0">
              <a:spcBef>
                <a:spcPct val="0"/>
              </a:spcBef>
              <a:spcAft>
                <a:spcPct val="0"/>
              </a:spcAft>
              <a:defRPr i="1">
                <a:solidFill>
                  <a:schemeClr val="tx1"/>
                </a:solidFill>
                <a:latin typeface="Arial" charset="0"/>
              </a:defRPr>
            </a:lvl9pPr>
          </a:lstStyle>
          <a:p>
            <a:pPr eaLnBrk="1" hangingPunct="1"/>
            <a:r>
              <a:rPr lang="en-US" i="0" dirty="0">
                <a:latin typeface="Trebuchet MS" panose="020B0603020202020204" pitchFamily="34" charset="0"/>
              </a:rPr>
              <a:t>Health</a:t>
            </a:r>
          </a:p>
        </p:txBody>
      </p:sp>
    </p:spTree>
    <p:extLst>
      <p:ext uri="{BB962C8B-B14F-4D97-AF65-F5344CB8AC3E}">
        <p14:creationId xmlns:p14="http://schemas.microsoft.com/office/powerpoint/2010/main" val="905549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These next 7 slides just show those steps really quickly so you can get an idea, and then we will talk about each on in detail.</a:t>
            </a:r>
          </a:p>
          <a:p>
            <a:pPr eaLnBrk="1" hangingPunct="1"/>
            <a:endParaRPr lang="en-US" dirty="0"/>
          </a:p>
          <a:p>
            <a:pPr eaLnBrk="1" hangingPunct="1"/>
            <a:r>
              <a:rPr lang="en-US" dirty="0"/>
              <a:t>So, first define an Attribute</a:t>
            </a:r>
          </a:p>
        </p:txBody>
      </p:sp>
      <p:sp>
        <p:nvSpPr>
          <p:cNvPr id="73733" name="Date Placeholder 1"/>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i="1">
                <a:solidFill>
                  <a:schemeClr val="tx1"/>
                </a:solidFill>
                <a:latin typeface="Arial" charset="0"/>
              </a:defRPr>
            </a:lvl1pPr>
            <a:lvl2pPr marL="742950" indent="-285750" eaLnBrk="0" hangingPunct="0">
              <a:defRPr i="1">
                <a:solidFill>
                  <a:schemeClr val="tx1"/>
                </a:solidFill>
                <a:latin typeface="Arial" charset="0"/>
              </a:defRPr>
            </a:lvl2pPr>
            <a:lvl3pPr marL="1143000" indent="-228600" eaLnBrk="0" hangingPunct="0">
              <a:defRPr i="1">
                <a:solidFill>
                  <a:schemeClr val="tx1"/>
                </a:solidFill>
                <a:latin typeface="Arial" charset="0"/>
              </a:defRPr>
            </a:lvl3pPr>
            <a:lvl4pPr marL="1600200" indent="-228600" eaLnBrk="0" hangingPunct="0">
              <a:defRPr i="1">
                <a:solidFill>
                  <a:schemeClr val="tx1"/>
                </a:solidFill>
                <a:latin typeface="Arial" charset="0"/>
              </a:defRPr>
            </a:lvl4pPr>
            <a:lvl5pPr marL="2057400" indent="-228600" eaLnBrk="0" hangingPunct="0">
              <a:defRPr i="1">
                <a:solidFill>
                  <a:schemeClr val="tx1"/>
                </a:solidFill>
                <a:latin typeface="Arial" charset="0"/>
              </a:defRPr>
            </a:lvl5pPr>
            <a:lvl6pPr marL="2514600" indent="-228600" eaLnBrk="0" fontAlgn="base" hangingPunct="0">
              <a:spcBef>
                <a:spcPct val="0"/>
              </a:spcBef>
              <a:spcAft>
                <a:spcPct val="0"/>
              </a:spcAft>
              <a:defRPr i="1">
                <a:solidFill>
                  <a:schemeClr val="tx1"/>
                </a:solidFill>
                <a:latin typeface="Arial" charset="0"/>
              </a:defRPr>
            </a:lvl6pPr>
            <a:lvl7pPr marL="2971800" indent="-228600" eaLnBrk="0" fontAlgn="base" hangingPunct="0">
              <a:spcBef>
                <a:spcPct val="0"/>
              </a:spcBef>
              <a:spcAft>
                <a:spcPct val="0"/>
              </a:spcAft>
              <a:defRPr i="1">
                <a:solidFill>
                  <a:schemeClr val="tx1"/>
                </a:solidFill>
                <a:latin typeface="Arial" charset="0"/>
              </a:defRPr>
            </a:lvl7pPr>
            <a:lvl8pPr marL="3429000" indent="-228600" eaLnBrk="0" fontAlgn="base" hangingPunct="0">
              <a:spcBef>
                <a:spcPct val="0"/>
              </a:spcBef>
              <a:spcAft>
                <a:spcPct val="0"/>
              </a:spcAft>
              <a:defRPr i="1">
                <a:solidFill>
                  <a:schemeClr val="tx1"/>
                </a:solidFill>
                <a:latin typeface="Arial" charset="0"/>
              </a:defRPr>
            </a:lvl8pPr>
            <a:lvl9pPr marL="3886200" indent="-228600" eaLnBrk="0" fontAlgn="base" hangingPunct="0">
              <a:spcBef>
                <a:spcPct val="0"/>
              </a:spcBef>
              <a:spcAft>
                <a:spcPct val="0"/>
              </a:spcAft>
              <a:defRPr i="1">
                <a:solidFill>
                  <a:schemeClr val="tx1"/>
                </a:solidFill>
                <a:latin typeface="Arial" charset="0"/>
              </a:defRPr>
            </a:lvl9pPr>
          </a:lstStyle>
          <a:p>
            <a:pPr eaLnBrk="1" hangingPunct="1"/>
            <a:r>
              <a:rPr lang="en-US" i="0">
                <a:latin typeface="Trebuchet MS" panose="020B0603020202020204" pitchFamily="34" charset="0"/>
              </a:rPr>
              <a:t>October 2016</a:t>
            </a:r>
            <a:endParaRPr lang="en-US" i="0" dirty="0">
              <a:latin typeface="Trebuchet MS" panose="020B0603020202020204" pitchFamily="34" charset="0"/>
            </a:endParaRPr>
          </a:p>
        </p:txBody>
      </p:sp>
      <p:sp>
        <p:nvSpPr>
          <p:cNvPr id="73734" name="Footer Placeholder 2"/>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i="1">
                <a:solidFill>
                  <a:schemeClr val="tx1"/>
                </a:solidFill>
                <a:latin typeface="Arial" charset="0"/>
              </a:defRPr>
            </a:lvl1pPr>
            <a:lvl2pPr marL="742950" indent="-285750" eaLnBrk="0" hangingPunct="0">
              <a:defRPr i="1">
                <a:solidFill>
                  <a:schemeClr val="tx1"/>
                </a:solidFill>
                <a:latin typeface="Arial" charset="0"/>
              </a:defRPr>
            </a:lvl2pPr>
            <a:lvl3pPr marL="1143000" indent="-228600" eaLnBrk="0" hangingPunct="0">
              <a:defRPr i="1">
                <a:solidFill>
                  <a:schemeClr val="tx1"/>
                </a:solidFill>
                <a:latin typeface="Arial" charset="0"/>
              </a:defRPr>
            </a:lvl3pPr>
            <a:lvl4pPr marL="1600200" indent="-228600" eaLnBrk="0" hangingPunct="0">
              <a:defRPr i="1">
                <a:solidFill>
                  <a:schemeClr val="tx1"/>
                </a:solidFill>
                <a:latin typeface="Arial" charset="0"/>
              </a:defRPr>
            </a:lvl4pPr>
            <a:lvl5pPr marL="2057400" indent="-228600" eaLnBrk="0" hangingPunct="0">
              <a:defRPr i="1">
                <a:solidFill>
                  <a:schemeClr val="tx1"/>
                </a:solidFill>
                <a:latin typeface="Arial" charset="0"/>
              </a:defRPr>
            </a:lvl5pPr>
            <a:lvl6pPr marL="2514600" indent="-228600" eaLnBrk="0" fontAlgn="base" hangingPunct="0">
              <a:spcBef>
                <a:spcPct val="0"/>
              </a:spcBef>
              <a:spcAft>
                <a:spcPct val="0"/>
              </a:spcAft>
              <a:defRPr i="1">
                <a:solidFill>
                  <a:schemeClr val="tx1"/>
                </a:solidFill>
                <a:latin typeface="Arial" charset="0"/>
              </a:defRPr>
            </a:lvl6pPr>
            <a:lvl7pPr marL="2971800" indent="-228600" eaLnBrk="0" fontAlgn="base" hangingPunct="0">
              <a:spcBef>
                <a:spcPct val="0"/>
              </a:spcBef>
              <a:spcAft>
                <a:spcPct val="0"/>
              </a:spcAft>
              <a:defRPr i="1">
                <a:solidFill>
                  <a:schemeClr val="tx1"/>
                </a:solidFill>
                <a:latin typeface="Arial" charset="0"/>
              </a:defRPr>
            </a:lvl7pPr>
            <a:lvl8pPr marL="3429000" indent="-228600" eaLnBrk="0" fontAlgn="base" hangingPunct="0">
              <a:spcBef>
                <a:spcPct val="0"/>
              </a:spcBef>
              <a:spcAft>
                <a:spcPct val="0"/>
              </a:spcAft>
              <a:defRPr i="1">
                <a:solidFill>
                  <a:schemeClr val="tx1"/>
                </a:solidFill>
                <a:latin typeface="Arial" charset="0"/>
              </a:defRPr>
            </a:lvl8pPr>
            <a:lvl9pPr marL="3886200" indent="-228600" eaLnBrk="0" fontAlgn="base" hangingPunct="0">
              <a:spcBef>
                <a:spcPct val="0"/>
              </a:spcBef>
              <a:spcAft>
                <a:spcPct val="0"/>
              </a:spcAft>
              <a:defRPr i="1">
                <a:solidFill>
                  <a:schemeClr val="tx1"/>
                </a:solidFill>
                <a:latin typeface="Arial" charset="0"/>
              </a:defRPr>
            </a:lvl9pPr>
          </a:lstStyle>
          <a:p>
            <a:pPr eaLnBrk="1" hangingPunct="1"/>
            <a:r>
              <a:rPr lang="en-AU" i="0">
                <a:latin typeface="Trebuchet MS" panose="020B0603020202020204" pitchFamily="34" charset="0"/>
              </a:rPr>
              <a:t>HCP Resources</a:t>
            </a:r>
            <a:endParaRPr lang="en-US" i="0" dirty="0">
              <a:latin typeface="Trebuchet MS" panose="020B0603020202020204" pitchFamily="34" charset="0"/>
            </a:endParaRPr>
          </a:p>
        </p:txBody>
      </p:sp>
      <p:sp>
        <p:nvSpPr>
          <p:cNvPr id="73735"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i="1">
                <a:solidFill>
                  <a:schemeClr val="tx1"/>
                </a:solidFill>
                <a:latin typeface="Arial" charset="0"/>
              </a:defRPr>
            </a:lvl1pPr>
            <a:lvl2pPr marL="742950" indent="-285750" eaLnBrk="0" hangingPunct="0">
              <a:defRPr i="1">
                <a:solidFill>
                  <a:schemeClr val="tx1"/>
                </a:solidFill>
                <a:latin typeface="Arial" charset="0"/>
              </a:defRPr>
            </a:lvl2pPr>
            <a:lvl3pPr marL="1143000" indent="-228600" eaLnBrk="0" hangingPunct="0">
              <a:defRPr i="1">
                <a:solidFill>
                  <a:schemeClr val="tx1"/>
                </a:solidFill>
                <a:latin typeface="Arial" charset="0"/>
              </a:defRPr>
            </a:lvl3pPr>
            <a:lvl4pPr marL="1600200" indent="-228600" eaLnBrk="0" hangingPunct="0">
              <a:defRPr i="1">
                <a:solidFill>
                  <a:schemeClr val="tx1"/>
                </a:solidFill>
                <a:latin typeface="Arial" charset="0"/>
              </a:defRPr>
            </a:lvl4pPr>
            <a:lvl5pPr marL="2057400" indent="-228600" eaLnBrk="0" hangingPunct="0">
              <a:defRPr i="1">
                <a:solidFill>
                  <a:schemeClr val="tx1"/>
                </a:solidFill>
                <a:latin typeface="Arial" charset="0"/>
              </a:defRPr>
            </a:lvl5pPr>
            <a:lvl6pPr marL="2514600" indent="-228600" eaLnBrk="0" fontAlgn="base" hangingPunct="0">
              <a:spcBef>
                <a:spcPct val="0"/>
              </a:spcBef>
              <a:spcAft>
                <a:spcPct val="0"/>
              </a:spcAft>
              <a:defRPr i="1">
                <a:solidFill>
                  <a:schemeClr val="tx1"/>
                </a:solidFill>
                <a:latin typeface="Arial" charset="0"/>
              </a:defRPr>
            </a:lvl6pPr>
            <a:lvl7pPr marL="2971800" indent="-228600" eaLnBrk="0" fontAlgn="base" hangingPunct="0">
              <a:spcBef>
                <a:spcPct val="0"/>
              </a:spcBef>
              <a:spcAft>
                <a:spcPct val="0"/>
              </a:spcAft>
              <a:defRPr i="1">
                <a:solidFill>
                  <a:schemeClr val="tx1"/>
                </a:solidFill>
                <a:latin typeface="Arial" charset="0"/>
              </a:defRPr>
            </a:lvl7pPr>
            <a:lvl8pPr marL="3429000" indent="-228600" eaLnBrk="0" fontAlgn="base" hangingPunct="0">
              <a:spcBef>
                <a:spcPct val="0"/>
              </a:spcBef>
              <a:spcAft>
                <a:spcPct val="0"/>
              </a:spcAft>
              <a:defRPr i="1">
                <a:solidFill>
                  <a:schemeClr val="tx1"/>
                </a:solidFill>
                <a:latin typeface="Arial" charset="0"/>
              </a:defRPr>
            </a:lvl8pPr>
            <a:lvl9pPr marL="3886200" indent="-228600" eaLnBrk="0" fontAlgn="base" hangingPunct="0">
              <a:spcBef>
                <a:spcPct val="0"/>
              </a:spcBef>
              <a:spcAft>
                <a:spcPct val="0"/>
              </a:spcAft>
              <a:defRPr i="1">
                <a:solidFill>
                  <a:schemeClr val="tx1"/>
                </a:solidFill>
                <a:latin typeface="Arial" charset="0"/>
              </a:defRPr>
            </a:lvl9pPr>
          </a:lstStyle>
          <a:p>
            <a:pPr eaLnBrk="1" hangingPunct="1"/>
            <a:r>
              <a:rPr lang="en-US" i="0" dirty="0">
                <a:latin typeface="Trebuchet MS" panose="020B0603020202020204" pitchFamily="34" charset="0"/>
              </a:rPr>
              <a:t>Health</a:t>
            </a:r>
          </a:p>
        </p:txBody>
      </p:sp>
    </p:spTree>
    <p:extLst>
      <p:ext uri="{BB962C8B-B14F-4D97-AF65-F5344CB8AC3E}">
        <p14:creationId xmlns:p14="http://schemas.microsoft.com/office/powerpoint/2010/main" val="33683957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Then decide on an Indicator for that attribute</a:t>
            </a:r>
          </a:p>
          <a:p>
            <a:pPr eaLnBrk="1" hangingPunct="1"/>
            <a:endParaRPr lang="en-US" dirty="0"/>
          </a:p>
          <a:p>
            <a:pPr eaLnBrk="1" hangingPunct="1"/>
            <a:r>
              <a:rPr lang="en-US" dirty="0"/>
              <a:t>Keep telling the story – </a:t>
            </a:r>
            <a:r>
              <a:rPr lang="en-US" dirty="0" err="1"/>
              <a:t>eg</a:t>
            </a:r>
            <a:r>
              <a:rPr lang="en-US" dirty="0"/>
              <a:t> if we see a certain percentage of continuous riparian vegetation then we know the river is healthy</a:t>
            </a:r>
          </a:p>
        </p:txBody>
      </p:sp>
      <p:sp>
        <p:nvSpPr>
          <p:cNvPr id="73733" name="Date Placeholder 1"/>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i="1">
                <a:solidFill>
                  <a:schemeClr val="tx1"/>
                </a:solidFill>
                <a:latin typeface="Arial" charset="0"/>
              </a:defRPr>
            </a:lvl1pPr>
            <a:lvl2pPr marL="742950" indent="-285750" eaLnBrk="0" hangingPunct="0">
              <a:defRPr i="1">
                <a:solidFill>
                  <a:schemeClr val="tx1"/>
                </a:solidFill>
                <a:latin typeface="Arial" charset="0"/>
              </a:defRPr>
            </a:lvl2pPr>
            <a:lvl3pPr marL="1143000" indent="-228600" eaLnBrk="0" hangingPunct="0">
              <a:defRPr i="1">
                <a:solidFill>
                  <a:schemeClr val="tx1"/>
                </a:solidFill>
                <a:latin typeface="Arial" charset="0"/>
              </a:defRPr>
            </a:lvl3pPr>
            <a:lvl4pPr marL="1600200" indent="-228600" eaLnBrk="0" hangingPunct="0">
              <a:defRPr i="1">
                <a:solidFill>
                  <a:schemeClr val="tx1"/>
                </a:solidFill>
                <a:latin typeface="Arial" charset="0"/>
              </a:defRPr>
            </a:lvl4pPr>
            <a:lvl5pPr marL="2057400" indent="-228600" eaLnBrk="0" hangingPunct="0">
              <a:defRPr i="1">
                <a:solidFill>
                  <a:schemeClr val="tx1"/>
                </a:solidFill>
                <a:latin typeface="Arial" charset="0"/>
              </a:defRPr>
            </a:lvl5pPr>
            <a:lvl6pPr marL="2514600" indent="-228600" eaLnBrk="0" fontAlgn="base" hangingPunct="0">
              <a:spcBef>
                <a:spcPct val="0"/>
              </a:spcBef>
              <a:spcAft>
                <a:spcPct val="0"/>
              </a:spcAft>
              <a:defRPr i="1">
                <a:solidFill>
                  <a:schemeClr val="tx1"/>
                </a:solidFill>
                <a:latin typeface="Arial" charset="0"/>
              </a:defRPr>
            </a:lvl6pPr>
            <a:lvl7pPr marL="2971800" indent="-228600" eaLnBrk="0" fontAlgn="base" hangingPunct="0">
              <a:spcBef>
                <a:spcPct val="0"/>
              </a:spcBef>
              <a:spcAft>
                <a:spcPct val="0"/>
              </a:spcAft>
              <a:defRPr i="1">
                <a:solidFill>
                  <a:schemeClr val="tx1"/>
                </a:solidFill>
                <a:latin typeface="Arial" charset="0"/>
              </a:defRPr>
            </a:lvl7pPr>
            <a:lvl8pPr marL="3429000" indent="-228600" eaLnBrk="0" fontAlgn="base" hangingPunct="0">
              <a:spcBef>
                <a:spcPct val="0"/>
              </a:spcBef>
              <a:spcAft>
                <a:spcPct val="0"/>
              </a:spcAft>
              <a:defRPr i="1">
                <a:solidFill>
                  <a:schemeClr val="tx1"/>
                </a:solidFill>
                <a:latin typeface="Arial" charset="0"/>
              </a:defRPr>
            </a:lvl8pPr>
            <a:lvl9pPr marL="3886200" indent="-228600" eaLnBrk="0" fontAlgn="base" hangingPunct="0">
              <a:spcBef>
                <a:spcPct val="0"/>
              </a:spcBef>
              <a:spcAft>
                <a:spcPct val="0"/>
              </a:spcAft>
              <a:defRPr i="1">
                <a:solidFill>
                  <a:schemeClr val="tx1"/>
                </a:solidFill>
                <a:latin typeface="Arial" charset="0"/>
              </a:defRPr>
            </a:lvl9pPr>
          </a:lstStyle>
          <a:p>
            <a:pPr eaLnBrk="1" hangingPunct="1"/>
            <a:r>
              <a:rPr lang="en-US" i="0">
                <a:latin typeface="Trebuchet MS" panose="020B0603020202020204" pitchFamily="34" charset="0"/>
              </a:rPr>
              <a:t>October 2016</a:t>
            </a:r>
            <a:endParaRPr lang="en-US" i="0" dirty="0">
              <a:latin typeface="Trebuchet MS" panose="020B0603020202020204" pitchFamily="34" charset="0"/>
            </a:endParaRPr>
          </a:p>
        </p:txBody>
      </p:sp>
      <p:sp>
        <p:nvSpPr>
          <p:cNvPr id="73734" name="Footer Placeholder 2"/>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i="1">
                <a:solidFill>
                  <a:schemeClr val="tx1"/>
                </a:solidFill>
                <a:latin typeface="Arial" charset="0"/>
              </a:defRPr>
            </a:lvl1pPr>
            <a:lvl2pPr marL="742950" indent="-285750" eaLnBrk="0" hangingPunct="0">
              <a:defRPr i="1">
                <a:solidFill>
                  <a:schemeClr val="tx1"/>
                </a:solidFill>
                <a:latin typeface="Arial" charset="0"/>
              </a:defRPr>
            </a:lvl2pPr>
            <a:lvl3pPr marL="1143000" indent="-228600" eaLnBrk="0" hangingPunct="0">
              <a:defRPr i="1">
                <a:solidFill>
                  <a:schemeClr val="tx1"/>
                </a:solidFill>
                <a:latin typeface="Arial" charset="0"/>
              </a:defRPr>
            </a:lvl3pPr>
            <a:lvl4pPr marL="1600200" indent="-228600" eaLnBrk="0" hangingPunct="0">
              <a:defRPr i="1">
                <a:solidFill>
                  <a:schemeClr val="tx1"/>
                </a:solidFill>
                <a:latin typeface="Arial" charset="0"/>
              </a:defRPr>
            </a:lvl4pPr>
            <a:lvl5pPr marL="2057400" indent="-228600" eaLnBrk="0" hangingPunct="0">
              <a:defRPr i="1">
                <a:solidFill>
                  <a:schemeClr val="tx1"/>
                </a:solidFill>
                <a:latin typeface="Arial" charset="0"/>
              </a:defRPr>
            </a:lvl5pPr>
            <a:lvl6pPr marL="2514600" indent="-228600" eaLnBrk="0" fontAlgn="base" hangingPunct="0">
              <a:spcBef>
                <a:spcPct val="0"/>
              </a:spcBef>
              <a:spcAft>
                <a:spcPct val="0"/>
              </a:spcAft>
              <a:defRPr i="1">
                <a:solidFill>
                  <a:schemeClr val="tx1"/>
                </a:solidFill>
                <a:latin typeface="Arial" charset="0"/>
              </a:defRPr>
            </a:lvl6pPr>
            <a:lvl7pPr marL="2971800" indent="-228600" eaLnBrk="0" fontAlgn="base" hangingPunct="0">
              <a:spcBef>
                <a:spcPct val="0"/>
              </a:spcBef>
              <a:spcAft>
                <a:spcPct val="0"/>
              </a:spcAft>
              <a:defRPr i="1">
                <a:solidFill>
                  <a:schemeClr val="tx1"/>
                </a:solidFill>
                <a:latin typeface="Arial" charset="0"/>
              </a:defRPr>
            </a:lvl7pPr>
            <a:lvl8pPr marL="3429000" indent="-228600" eaLnBrk="0" fontAlgn="base" hangingPunct="0">
              <a:spcBef>
                <a:spcPct val="0"/>
              </a:spcBef>
              <a:spcAft>
                <a:spcPct val="0"/>
              </a:spcAft>
              <a:defRPr i="1">
                <a:solidFill>
                  <a:schemeClr val="tx1"/>
                </a:solidFill>
                <a:latin typeface="Arial" charset="0"/>
              </a:defRPr>
            </a:lvl8pPr>
            <a:lvl9pPr marL="3886200" indent="-228600" eaLnBrk="0" fontAlgn="base" hangingPunct="0">
              <a:spcBef>
                <a:spcPct val="0"/>
              </a:spcBef>
              <a:spcAft>
                <a:spcPct val="0"/>
              </a:spcAft>
              <a:defRPr i="1">
                <a:solidFill>
                  <a:schemeClr val="tx1"/>
                </a:solidFill>
                <a:latin typeface="Arial" charset="0"/>
              </a:defRPr>
            </a:lvl9pPr>
          </a:lstStyle>
          <a:p>
            <a:pPr eaLnBrk="1" hangingPunct="1"/>
            <a:r>
              <a:rPr lang="en-AU" i="0">
                <a:latin typeface="Trebuchet MS" panose="020B0603020202020204" pitchFamily="34" charset="0"/>
              </a:rPr>
              <a:t>HCP Resources</a:t>
            </a:r>
            <a:endParaRPr lang="en-US" i="0" dirty="0">
              <a:latin typeface="Trebuchet MS" panose="020B0603020202020204" pitchFamily="34" charset="0"/>
            </a:endParaRPr>
          </a:p>
        </p:txBody>
      </p:sp>
      <p:sp>
        <p:nvSpPr>
          <p:cNvPr id="73735"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i="1">
                <a:solidFill>
                  <a:schemeClr val="tx1"/>
                </a:solidFill>
                <a:latin typeface="Arial" charset="0"/>
              </a:defRPr>
            </a:lvl1pPr>
            <a:lvl2pPr marL="742950" indent="-285750" eaLnBrk="0" hangingPunct="0">
              <a:defRPr i="1">
                <a:solidFill>
                  <a:schemeClr val="tx1"/>
                </a:solidFill>
                <a:latin typeface="Arial" charset="0"/>
              </a:defRPr>
            </a:lvl2pPr>
            <a:lvl3pPr marL="1143000" indent="-228600" eaLnBrk="0" hangingPunct="0">
              <a:defRPr i="1">
                <a:solidFill>
                  <a:schemeClr val="tx1"/>
                </a:solidFill>
                <a:latin typeface="Arial" charset="0"/>
              </a:defRPr>
            </a:lvl3pPr>
            <a:lvl4pPr marL="1600200" indent="-228600" eaLnBrk="0" hangingPunct="0">
              <a:defRPr i="1">
                <a:solidFill>
                  <a:schemeClr val="tx1"/>
                </a:solidFill>
                <a:latin typeface="Arial" charset="0"/>
              </a:defRPr>
            </a:lvl4pPr>
            <a:lvl5pPr marL="2057400" indent="-228600" eaLnBrk="0" hangingPunct="0">
              <a:defRPr i="1">
                <a:solidFill>
                  <a:schemeClr val="tx1"/>
                </a:solidFill>
                <a:latin typeface="Arial" charset="0"/>
              </a:defRPr>
            </a:lvl5pPr>
            <a:lvl6pPr marL="2514600" indent="-228600" eaLnBrk="0" fontAlgn="base" hangingPunct="0">
              <a:spcBef>
                <a:spcPct val="0"/>
              </a:spcBef>
              <a:spcAft>
                <a:spcPct val="0"/>
              </a:spcAft>
              <a:defRPr i="1">
                <a:solidFill>
                  <a:schemeClr val="tx1"/>
                </a:solidFill>
                <a:latin typeface="Arial" charset="0"/>
              </a:defRPr>
            </a:lvl6pPr>
            <a:lvl7pPr marL="2971800" indent="-228600" eaLnBrk="0" fontAlgn="base" hangingPunct="0">
              <a:spcBef>
                <a:spcPct val="0"/>
              </a:spcBef>
              <a:spcAft>
                <a:spcPct val="0"/>
              </a:spcAft>
              <a:defRPr i="1">
                <a:solidFill>
                  <a:schemeClr val="tx1"/>
                </a:solidFill>
                <a:latin typeface="Arial" charset="0"/>
              </a:defRPr>
            </a:lvl7pPr>
            <a:lvl8pPr marL="3429000" indent="-228600" eaLnBrk="0" fontAlgn="base" hangingPunct="0">
              <a:spcBef>
                <a:spcPct val="0"/>
              </a:spcBef>
              <a:spcAft>
                <a:spcPct val="0"/>
              </a:spcAft>
              <a:defRPr i="1">
                <a:solidFill>
                  <a:schemeClr val="tx1"/>
                </a:solidFill>
                <a:latin typeface="Arial" charset="0"/>
              </a:defRPr>
            </a:lvl8pPr>
            <a:lvl9pPr marL="3886200" indent="-228600" eaLnBrk="0" fontAlgn="base" hangingPunct="0">
              <a:spcBef>
                <a:spcPct val="0"/>
              </a:spcBef>
              <a:spcAft>
                <a:spcPct val="0"/>
              </a:spcAft>
              <a:defRPr i="1">
                <a:solidFill>
                  <a:schemeClr val="tx1"/>
                </a:solidFill>
                <a:latin typeface="Arial" charset="0"/>
              </a:defRPr>
            </a:lvl9pPr>
          </a:lstStyle>
          <a:p>
            <a:pPr eaLnBrk="1" hangingPunct="1"/>
            <a:r>
              <a:rPr lang="en-US" i="0" dirty="0">
                <a:latin typeface="Trebuchet MS" panose="020B0603020202020204" pitchFamily="34" charset="0"/>
              </a:rPr>
              <a:t>Health</a:t>
            </a:r>
          </a:p>
        </p:txBody>
      </p:sp>
    </p:spTree>
    <p:extLst>
      <p:ext uri="{BB962C8B-B14F-4D97-AF65-F5344CB8AC3E}">
        <p14:creationId xmlns:p14="http://schemas.microsoft.com/office/powerpoint/2010/main" val="36768461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
        <p:nvSpPr>
          <p:cNvPr id="73733" name="Date Placeholder 1"/>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i="1">
                <a:solidFill>
                  <a:schemeClr val="tx1"/>
                </a:solidFill>
                <a:latin typeface="Arial" charset="0"/>
              </a:defRPr>
            </a:lvl1pPr>
            <a:lvl2pPr marL="742950" indent="-285750" eaLnBrk="0" hangingPunct="0">
              <a:defRPr i="1">
                <a:solidFill>
                  <a:schemeClr val="tx1"/>
                </a:solidFill>
                <a:latin typeface="Arial" charset="0"/>
              </a:defRPr>
            </a:lvl2pPr>
            <a:lvl3pPr marL="1143000" indent="-228600" eaLnBrk="0" hangingPunct="0">
              <a:defRPr i="1">
                <a:solidFill>
                  <a:schemeClr val="tx1"/>
                </a:solidFill>
                <a:latin typeface="Arial" charset="0"/>
              </a:defRPr>
            </a:lvl3pPr>
            <a:lvl4pPr marL="1600200" indent="-228600" eaLnBrk="0" hangingPunct="0">
              <a:defRPr i="1">
                <a:solidFill>
                  <a:schemeClr val="tx1"/>
                </a:solidFill>
                <a:latin typeface="Arial" charset="0"/>
              </a:defRPr>
            </a:lvl4pPr>
            <a:lvl5pPr marL="2057400" indent="-228600" eaLnBrk="0" hangingPunct="0">
              <a:defRPr i="1">
                <a:solidFill>
                  <a:schemeClr val="tx1"/>
                </a:solidFill>
                <a:latin typeface="Arial" charset="0"/>
              </a:defRPr>
            </a:lvl5pPr>
            <a:lvl6pPr marL="2514600" indent="-228600" eaLnBrk="0" fontAlgn="base" hangingPunct="0">
              <a:spcBef>
                <a:spcPct val="0"/>
              </a:spcBef>
              <a:spcAft>
                <a:spcPct val="0"/>
              </a:spcAft>
              <a:defRPr i="1">
                <a:solidFill>
                  <a:schemeClr val="tx1"/>
                </a:solidFill>
                <a:latin typeface="Arial" charset="0"/>
              </a:defRPr>
            </a:lvl6pPr>
            <a:lvl7pPr marL="2971800" indent="-228600" eaLnBrk="0" fontAlgn="base" hangingPunct="0">
              <a:spcBef>
                <a:spcPct val="0"/>
              </a:spcBef>
              <a:spcAft>
                <a:spcPct val="0"/>
              </a:spcAft>
              <a:defRPr i="1">
                <a:solidFill>
                  <a:schemeClr val="tx1"/>
                </a:solidFill>
                <a:latin typeface="Arial" charset="0"/>
              </a:defRPr>
            </a:lvl7pPr>
            <a:lvl8pPr marL="3429000" indent="-228600" eaLnBrk="0" fontAlgn="base" hangingPunct="0">
              <a:spcBef>
                <a:spcPct val="0"/>
              </a:spcBef>
              <a:spcAft>
                <a:spcPct val="0"/>
              </a:spcAft>
              <a:defRPr i="1">
                <a:solidFill>
                  <a:schemeClr val="tx1"/>
                </a:solidFill>
                <a:latin typeface="Arial" charset="0"/>
              </a:defRPr>
            </a:lvl8pPr>
            <a:lvl9pPr marL="3886200" indent="-228600" eaLnBrk="0" fontAlgn="base" hangingPunct="0">
              <a:spcBef>
                <a:spcPct val="0"/>
              </a:spcBef>
              <a:spcAft>
                <a:spcPct val="0"/>
              </a:spcAft>
              <a:defRPr i="1">
                <a:solidFill>
                  <a:schemeClr val="tx1"/>
                </a:solidFill>
                <a:latin typeface="Arial" charset="0"/>
              </a:defRPr>
            </a:lvl9pPr>
          </a:lstStyle>
          <a:p>
            <a:pPr eaLnBrk="1" hangingPunct="1"/>
            <a:r>
              <a:rPr lang="en-US" i="0">
                <a:latin typeface="Trebuchet MS" panose="020B0603020202020204" pitchFamily="34" charset="0"/>
              </a:rPr>
              <a:t>October 2016</a:t>
            </a:r>
            <a:endParaRPr lang="en-US" i="0" dirty="0">
              <a:latin typeface="Trebuchet MS" panose="020B0603020202020204" pitchFamily="34" charset="0"/>
            </a:endParaRPr>
          </a:p>
        </p:txBody>
      </p:sp>
      <p:sp>
        <p:nvSpPr>
          <p:cNvPr id="73734" name="Footer Placeholder 2"/>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i="1">
                <a:solidFill>
                  <a:schemeClr val="tx1"/>
                </a:solidFill>
                <a:latin typeface="Arial" charset="0"/>
              </a:defRPr>
            </a:lvl1pPr>
            <a:lvl2pPr marL="742950" indent="-285750" eaLnBrk="0" hangingPunct="0">
              <a:defRPr i="1">
                <a:solidFill>
                  <a:schemeClr val="tx1"/>
                </a:solidFill>
                <a:latin typeface="Arial" charset="0"/>
              </a:defRPr>
            </a:lvl2pPr>
            <a:lvl3pPr marL="1143000" indent="-228600" eaLnBrk="0" hangingPunct="0">
              <a:defRPr i="1">
                <a:solidFill>
                  <a:schemeClr val="tx1"/>
                </a:solidFill>
                <a:latin typeface="Arial" charset="0"/>
              </a:defRPr>
            </a:lvl3pPr>
            <a:lvl4pPr marL="1600200" indent="-228600" eaLnBrk="0" hangingPunct="0">
              <a:defRPr i="1">
                <a:solidFill>
                  <a:schemeClr val="tx1"/>
                </a:solidFill>
                <a:latin typeface="Arial" charset="0"/>
              </a:defRPr>
            </a:lvl4pPr>
            <a:lvl5pPr marL="2057400" indent="-228600" eaLnBrk="0" hangingPunct="0">
              <a:defRPr i="1">
                <a:solidFill>
                  <a:schemeClr val="tx1"/>
                </a:solidFill>
                <a:latin typeface="Arial" charset="0"/>
              </a:defRPr>
            </a:lvl5pPr>
            <a:lvl6pPr marL="2514600" indent="-228600" eaLnBrk="0" fontAlgn="base" hangingPunct="0">
              <a:spcBef>
                <a:spcPct val="0"/>
              </a:spcBef>
              <a:spcAft>
                <a:spcPct val="0"/>
              </a:spcAft>
              <a:defRPr i="1">
                <a:solidFill>
                  <a:schemeClr val="tx1"/>
                </a:solidFill>
                <a:latin typeface="Arial" charset="0"/>
              </a:defRPr>
            </a:lvl6pPr>
            <a:lvl7pPr marL="2971800" indent="-228600" eaLnBrk="0" fontAlgn="base" hangingPunct="0">
              <a:spcBef>
                <a:spcPct val="0"/>
              </a:spcBef>
              <a:spcAft>
                <a:spcPct val="0"/>
              </a:spcAft>
              <a:defRPr i="1">
                <a:solidFill>
                  <a:schemeClr val="tx1"/>
                </a:solidFill>
                <a:latin typeface="Arial" charset="0"/>
              </a:defRPr>
            </a:lvl7pPr>
            <a:lvl8pPr marL="3429000" indent="-228600" eaLnBrk="0" fontAlgn="base" hangingPunct="0">
              <a:spcBef>
                <a:spcPct val="0"/>
              </a:spcBef>
              <a:spcAft>
                <a:spcPct val="0"/>
              </a:spcAft>
              <a:defRPr i="1">
                <a:solidFill>
                  <a:schemeClr val="tx1"/>
                </a:solidFill>
                <a:latin typeface="Arial" charset="0"/>
              </a:defRPr>
            </a:lvl8pPr>
            <a:lvl9pPr marL="3886200" indent="-228600" eaLnBrk="0" fontAlgn="base" hangingPunct="0">
              <a:spcBef>
                <a:spcPct val="0"/>
              </a:spcBef>
              <a:spcAft>
                <a:spcPct val="0"/>
              </a:spcAft>
              <a:defRPr i="1">
                <a:solidFill>
                  <a:schemeClr val="tx1"/>
                </a:solidFill>
                <a:latin typeface="Arial" charset="0"/>
              </a:defRPr>
            </a:lvl9pPr>
          </a:lstStyle>
          <a:p>
            <a:pPr eaLnBrk="1" hangingPunct="1"/>
            <a:r>
              <a:rPr lang="en-AU" i="0">
                <a:latin typeface="Trebuchet MS" panose="020B0603020202020204" pitchFamily="34" charset="0"/>
              </a:rPr>
              <a:t>HCP Resources</a:t>
            </a:r>
            <a:endParaRPr lang="en-US" i="0" dirty="0">
              <a:latin typeface="Trebuchet MS" panose="020B0603020202020204" pitchFamily="34" charset="0"/>
            </a:endParaRPr>
          </a:p>
        </p:txBody>
      </p:sp>
      <p:sp>
        <p:nvSpPr>
          <p:cNvPr id="73735"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i="1">
                <a:solidFill>
                  <a:schemeClr val="tx1"/>
                </a:solidFill>
                <a:latin typeface="Arial" charset="0"/>
              </a:defRPr>
            </a:lvl1pPr>
            <a:lvl2pPr marL="742950" indent="-285750" eaLnBrk="0" hangingPunct="0">
              <a:defRPr i="1">
                <a:solidFill>
                  <a:schemeClr val="tx1"/>
                </a:solidFill>
                <a:latin typeface="Arial" charset="0"/>
              </a:defRPr>
            </a:lvl2pPr>
            <a:lvl3pPr marL="1143000" indent="-228600" eaLnBrk="0" hangingPunct="0">
              <a:defRPr i="1">
                <a:solidFill>
                  <a:schemeClr val="tx1"/>
                </a:solidFill>
                <a:latin typeface="Arial" charset="0"/>
              </a:defRPr>
            </a:lvl3pPr>
            <a:lvl4pPr marL="1600200" indent="-228600" eaLnBrk="0" hangingPunct="0">
              <a:defRPr i="1">
                <a:solidFill>
                  <a:schemeClr val="tx1"/>
                </a:solidFill>
                <a:latin typeface="Arial" charset="0"/>
              </a:defRPr>
            </a:lvl4pPr>
            <a:lvl5pPr marL="2057400" indent="-228600" eaLnBrk="0" hangingPunct="0">
              <a:defRPr i="1">
                <a:solidFill>
                  <a:schemeClr val="tx1"/>
                </a:solidFill>
                <a:latin typeface="Arial" charset="0"/>
              </a:defRPr>
            </a:lvl5pPr>
            <a:lvl6pPr marL="2514600" indent="-228600" eaLnBrk="0" fontAlgn="base" hangingPunct="0">
              <a:spcBef>
                <a:spcPct val="0"/>
              </a:spcBef>
              <a:spcAft>
                <a:spcPct val="0"/>
              </a:spcAft>
              <a:defRPr i="1">
                <a:solidFill>
                  <a:schemeClr val="tx1"/>
                </a:solidFill>
                <a:latin typeface="Arial" charset="0"/>
              </a:defRPr>
            </a:lvl6pPr>
            <a:lvl7pPr marL="2971800" indent="-228600" eaLnBrk="0" fontAlgn="base" hangingPunct="0">
              <a:spcBef>
                <a:spcPct val="0"/>
              </a:spcBef>
              <a:spcAft>
                <a:spcPct val="0"/>
              </a:spcAft>
              <a:defRPr i="1">
                <a:solidFill>
                  <a:schemeClr val="tx1"/>
                </a:solidFill>
                <a:latin typeface="Arial" charset="0"/>
              </a:defRPr>
            </a:lvl7pPr>
            <a:lvl8pPr marL="3429000" indent="-228600" eaLnBrk="0" fontAlgn="base" hangingPunct="0">
              <a:spcBef>
                <a:spcPct val="0"/>
              </a:spcBef>
              <a:spcAft>
                <a:spcPct val="0"/>
              </a:spcAft>
              <a:defRPr i="1">
                <a:solidFill>
                  <a:schemeClr val="tx1"/>
                </a:solidFill>
                <a:latin typeface="Arial" charset="0"/>
              </a:defRPr>
            </a:lvl8pPr>
            <a:lvl9pPr marL="3886200" indent="-228600" eaLnBrk="0" fontAlgn="base" hangingPunct="0">
              <a:spcBef>
                <a:spcPct val="0"/>
              </a:spcBef>
              <a:spcAft>
                <a:spcPct val="0"/>
              </a:spcAft>
              <a:defRPr i="1">
                <a:solidFill>
                  <a:schemeClr val="tx1"/>
                </a:solidFill>
                <a:latin typeface="Arial" charset="0"/>
              </a:defRPr>
            </a:lvl9pPr>
          </a:lstStyle>
          <a:p>
            <a:pPr eaLnBrk="1" hangingPunct="1"/>
            <a:r>
              <a:rPr lang="en-US" i="0" dirty="0">
                <a:latin typeface="Trebuchet MS" panose="020B0603020202020204" pitchFamily="34" charset="0"/>
              </a:rPr>
              <a:t>Health</a:t>
            </a:r>
          </a:p>
        </p:txBody>
      </p:sp>
    </p:spTree>
    <p:extLst>
      <p:ext uri="{BB962C8B-B14F-4D97-AF65-F5344CB8AC3E}">
        <p14:creationId xmlns:p14="http://schemas.microsoft.com/office/powerpoint/2010/main" val="37141115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Then decide on ratings for the indicator</a:t>
            </a:r>
          </a:p>
          <a:p>
            <a:pPr eaLnBrk="1" hangingPunct="1"/>
            <a:endParaRPr lang="en-US" dirty="0"/>
          </a:p>
          <a:p>
            <a:pPr eaLnBrk="1" hangingPunct="1"/>
            <a:r>
              <a:rPr lang="en-US" dirty="0"/>
              <a:t>Keep telling the story – </a:t>
            </a:r>
            <a:r>
              <a:rPr lang="en-US" dirty="0" err="1"/>
              <a:t>eg</a:t>
            </a:r>
            <a:r>
              <a:rPr lang="en-US" dirty="0"/>
              <a:t> if we see 80-90% of continuous riparian vegetation then we know the river is in good health</a:t>
            </a:r>
          </a:p>
          <a:p>
            <a:pPr eaLnBrk="1" hangingPunct="1"/>
            <a:endParaRPr lang="en-US" dirty="0"/>
          </a:p>
        </p:txBody>
      </p:sp>
      <p:sp>
        <p:nvSpPr>
          <p:cNvPr id="73733" name="Date Placeholder 1"/>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i="1">
                <a:solidFill>
                  <a:schemeClr val="tx1"/>
                </a:solidFill>
                <a:latin typeface="Arial" charset="0"/>
              </a:defRPr>
            </a:lvl1pPr>
            <a:lvl2pPr marL="742950" indent="-285750" eaLnBrk="0" hangingPunct="0">
              <a:defRPr i="1">
                <a:solidFill>
                  <a:schemeClr val="tx1"/>
                </a:solidFill>
                <a:latin typeface="Arial" charset="0"/>
              </a:defRPr>
            </a:lvl2pPr>
            <a:lvl3pPr marL="1143000" indent="-228600" eaLnBrk="0" hangingPunct="0">
              <a:defRPr i="1">
                <a:solidFill>
                  <a:schemeClr val="tx1"/>
                </a:solidFill>
                <a:latin typeface="Arial" charset="0"/>
              </a:defRPr>
            </a:lvl3pPr>
            <a:lvl4pPr marL="1600200" indent="-228600" eaLnBrk="0" hangingPunct="0">
              <a:defRPr i="1">
                <a:solidFill>
                  <a:schemeClr val="tx1"/>
                </a:solidFill>
                <a:latin typeface="Arial" charset="0"/>
              </a:defRPr>
            </a:lvl4pPr>
            <a:lvl5pPr marL="2057400" indent="-228600" eaLnBrk="0" hangingPunct="0">
              <a:defRPr i="1">
                <a:solidFill>
                  <a:schemeClr val="tx1"/>
                </a:solidFill>
                <a:latin typeface="Arial" charset="0"/>
              </a:defRPr>
            </a:lvl5pPr>
            <a:lvl6pPr marL="2514600" indent="-228600" eaLnBrk="0" fontAlgn="base" hangingPunct="0">
              <a:spcBef>
                <a:spcPct val="0"/>
              </a:spcBef>
              <a:spcAft>
                <a:spcPct val="0"/>
              </a:spcAft>
              <a:defRPr i="1">
                <a:solidFill>
                  <a:schemeClr val="tx1"/>
                </a:solidFill>
                <a:latin typeface="Arial" charset="0"/>
              </a:defRPr>
            </a:lvl6pPr>
            <a:lvl7pPr marL="2971800" indent="-228600" eaLnBrk="0" fontAlgn="base" hangingPunct="0">
              <a:spcBef>
                <a:spcPct val="0"/>
              </a:spcBef>
              <a:spcAft>
                <a:spcPct val="0"/>
              </a:spcAft>
              <a:defRPr i="1">
                <a:solidFill>
                  <a:schemeClr val="tx1"/>
                </a:solidFill>
                <a:latin typeface="Arial" charset="0"/>
              </a:defRPr>
            </a:lvl7pPr>
            <a:lvl8pPr marL="3429000" indent="-228600" eaLnBrk="0" fontAlgn="base" hangingPunct="0">
              <a:spcBef>
                <a:spcPct val="0"/>
              </a:spcBef>
              <a:spcAft>
                <a:spcPct val="0"/>
              </a:spcAft>
              <a:defRPr i="1">
                <a:solidFill>
                  <a:schemeClr val="tx1"/>
                </a:solidFill>
                <a:latin typeface="Arial" charset="0"/>
              </a:defRPr>
            </a:lvl8pPr>
            <a:lvl9pPr marL="3886200" indent="-228600" eaLnBrk="0" fontAlgn="base" hangingPunct="0">
              <a:spcBef>
                <a:spcPct val="0"/>
              </a:spcBef>
              <a:spcAft>
                <a:spcPct val="0"/>
              </a:spcAft>
              <a:defRPr i="1">
                <a:solidFill>
                  <a:schemeClr val="tx1"/>
                </a:solidFill>
                <a:latin typeface="Arial" charset="0"/>
              </a:defRPr>
            </a:lvl9pPr>
          </a:lstStyle>
          <a:p>
            <a:pPr eaLnBrk="1" hangingPunct="1"/>
            <a:r>
              <a:rPr lang="en-US" i="0">
                <a:latin typeface="Trebuchet MS" panose="020B0603020202020204" pitchFamily="34" charset="0"/>
              </a:rPr>
              <a:t>October 2016</a:t>
            </a:r>
            <a:endParaRPr lang="en-US" i="0" dirty="0">
              <a:latin typeface="Trebuchet MS" panose="020B0603020202020204" pitchFamily="34" charset="0"/>
            </a:endParaRPr>
          </a:p>
        </p:txBody>
      </p:sp>
      <p:sp>
        <p:nvSpPr>
          <p:cNvPr id="73734" name="Footer Placeholder 2"/>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i="1">
                <a:solidFill>
                  <a:schemeClr val="tx1"/>
                </a:solidFill>
                <a:latin typeface="Arial" charset="0"/>
              </a:defRPr>
            </a:lvl1pPr>
            <a:lvl2pPr marL="742950" indent="-285750" eaLnBrk="0" hangingPunct="0">
              <a:defRPr i="1">
                <a:solidFill>
                  <a:schemeClr val="tx1"/>
                </a:solidFill>
                <a:latin typeface="Arial" charset="0"/>
              </a:defRPr>
            </a:lvl2pPr>
            <a:lvl3pPr marL="1143000" indent="-228600" eaLnBrk="0" hangingPunct="0">
              <a:defRPr i="1">
                <a:solidFill>
                  <a:schemeClr val="tx1"/>
                </a:solidFill>
                <a:latin typeface="Arial" charset="0"/>
              </a:defRPr>
            </a:lvl3pPr>
            <a:lvl4pPr marL="1600200" indent="-228600" eaLnBrk="0" hangingPunct="0">
              <a:defRPr i="1">
                <a:solidFill>
                  <a:schemeClr val="tx1"/>
                </a:solidFill>
                <a:latin typeface="Arial" charset="0"/>
              </a:defRPr>
            </a:lvl4pPr>
            <a:lvl5pPr marL="2057400" indent="-228600" eaLnBrk="0" hangingPunct="0">
              <a:defRPr i="1">
                <a:solidFill>
                  <a:schemeClr val="tx1"/>
                </a:solidFill>
                <a:latin typeface="Arial" charset="0"/>
              </a:defRPr>
            </a:lvl5pPr>
            <a:lvl6pPr marL="2514600" indent="-228600" eaLnBrk="0" fontAlgn="base" hangingPunct="0">
              <a:spcBef>
                <a:spcPct val="0"/>
              </a:spcBef>
              <a:spcAft>
                <a:spcPct val="0"/>
              </a:spcAft>
              <a:defRPr i="1">
                <a:solidFill>
                  <a:schemeClr val="tx1"/>
                </a:solidFill>
                <a:latin typeface="Arial" charset="0"/>
              </a:defRPr>
            </a:lvl6pPr>
            <a:lvl7pPr marL="2971800" indent="-228600" eaLnBrk="0" fontAlgn="base" hangingPunct="0">
              <a:spcBef>
                <a:spcPct val="0"/>
              </a:spcBef>
              <a:spcAft>
                <a:spcPct val="0"/>
              </a:spcAft>
              <a:defRPr i="1">
                <a:solidFill>
                  <a:schemeClr val="tx1"/>
                </a:solidFill>
                <a:latin typeface="Arial" charset="0"/>
              </a:defRPr>
            </a:lvl7pPr>
            <a:lvl8pPr marL="3429000" indent="-228600" eaLnBrk="0" fontAlgn="base" hangingPunct="0">
              <a:spcBef>
                <a:spcPct val="0"/>
              </a:spcBef>
              <a:spcAft>
                <a:spcPct val="0"/>
              </a:spcAft>
              <a:defRPr i="1">
                <a:solidFill>
                  <a:schemeClr val="tx1"/>
                </a:solidFill>
                <a:latin typeface="Arial" charset="0"/>
              </a:defRPr>
            </a:lvl8pPr>
            <a:lvl9pPr marL="3886200" indent="-228600" eaLnBrk="0" fontAlgn="base" hangingPunct="0">
              <a:spcBef>
                <a:spcPct val="0"/>
              </a:spcBef>
              <a:spcAft>
                <a:spcPct val="0"/>
              </a:spcAft>
              <a:defRPr i="1">
                <a:solidFill>
                  <a:schemeClr val="tx1"/>
                </a:solidFill>
                <a:latin typeface="Arial" charset="0"/>
              </a:defRPr>
            </a:lvl9pPr>
          </a:lstStyle>
          <a:p>
            <a:pPr eaLnBrk="1" hangingPunct="1"/>
            <a:r>
              <a:rPr lang="en-AU" i="0">
                <a:latin typeface="Trebuchet MS" panose="020B0603020202020204" pitchFamily="34" charset="0"/>
              </a:rPr>
              <a:t>HCP Resources</a:t>
            </a:r>
            <a:endParaRPr lang="en-US" i="0" dirty="0">
              <a:latin typeface="Trebuchet MS" panose="020B0603020202020204" pitchFamily="34" charset="0"/>
            </a:endParaRPr>
          </a:p>
        </p:txBody>
      </p:sp>
      <p:sp>
        <p:nvSpPr>
          <p:cNvPr id="73735"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i="1">
                <a:solidFill>
                  <a:schemeClr val="tx1"/>
                </a:solidFill>
                <a:latin typeface="Arial" charset="0"/>
              </a:defRPr>
            </a:lvl1pPr>
            <a:lvl2pPr marL="742950" indent="-285750" eaLnBrk="0" hangingPunct="0">
              <a:defRPr i="1">
                <a:solidFill>
                  <a:schemeClr val="tx1"/>
                </a:solidFill>
                <a:latin typeface="Arial" charset="0"/>
              </a:defRPr>
            </a:lvl2pPr>
            <a:lvl3pPr marL="1143000" indent="-228600" eaLnBrk="0" hangingPunct="0">
              <a:defRPr i="1">
                <a:solidFill>
                  <a:schemeClr val="tx1"/>
                </a:solidFill>
                <a:latin typeface="Arial" charset="0"/>
              </a:defRPr>
            </a:lvl3pPr>
            <a:lvl4pPr marL="1600200" indent="-228600" eaLnBrk="0" hangingPunct="0">
              <a:defRPr i="1">
                <a:solidFill>
                  <a:schemeClr val="tx1"/>
                </a:solidFill>
                <a:latin typeface="Arial" charset="0"/>
              </a:defRPr>
            </a:lvl4pPr>
            <a:lvl5pPr marL="2057400" indent="-228600" eaLnBrk="0" hangingPunct="0">
              <a:defRPr i="1">
                <a:solidFill>
                  <a:schemeClr val="tx1"/>
                </a:solidFill>
                <a:latin typeface="Arial" charset="0"/>
              </a:defRPr>
            </a:lvl5pPr>
            <a:lvl6pPr marL="2514600" indent="-228600" eaLnBrk="0" fontAlgn="base" hangingPunct="0">
              <a:spcBef>
                <a:spcPct val="0"/>
              </a:spcBef>
              <a:spcAft>
                <a:spcPct val="0"/>
              </a:spcAft>
              <a:defRPr i="1">
                <a:solidFill>
                  <a:schemeClr val="tx1"/>
                </a:solidFill>
                <a:latin typeface="Arial" charset="0"/>
              </a:defRPr>
            </a:lvl6pPr>
            <a:lvl7pPr marL="2971800" indent="-228600" eaLnBrk="0" fontAlgn="base" hangingPunct="0">
              <a:spcBef>
                <a:spcPct val="0"/>
              </a:spcBef>
              <a:spcAft>
                <a:spcPct val="0"/>
              </a:spcAft>
              <a:defRPr i="1">
                <a:solidFill>
                  <a:schemeClr val="tx1"/>
                </a:solidFill>
                <a:latin typeface="Arial" charset="0"/>
              </a:defRPr>
            </a:lvl7pPr>
            <a:lvl8pPr marL="3429000" indent="-228600" eaLnBrk="0" fontAlgn="base" hangingPunct="0">
              <a:spcBef>
                <a:spcPct val="0"/>
              </a:spcBef>
              <a:spcAft>
                <a:spcPct val="0"/>
              </a:spcAft>
              <a:defRPr i="1">
                <a:solidFill>
                  <a:schemeClr val="tx1"/>
                </a:solidFill>
                <a:latin typeface="Arial" charset="0"/>
              </a:defRPr>
            </a:lvl8pPr>
            <a:lvl9pPr marL="3886200" indent="-228600" eaLnBrk="0" fontAlgn="base" hangingPunct="0">
              <a:spcBef>
                <a:spcPct val="0"/>
              </a:spcBef>
              <a:spcAft>
                <a:spcPct val="0"/>
              </a:spcAft>
              <a:defRPr i="1">
                <a:solidFill>
                  <a:schemeClr val="tx1"/>
                </a:solidFill>
                <a:latin typeface="Arial" charset="0"/>
              </a:defRPr>
            </a:lvl9pPr>
          </a:lstStyle>
          <a:p>
            <a:pPr eaLnBrk="1" hangingPunct="1"/>
            <a:r>
              <a:rPr lang="en-US" i="0" dirty="0">
                <a:latin typeface="Trebuchet MS" panose="020B0603020202020204" pitchFamily="34" charset="0"/>
              </a:rPr>
              <a:t>Health</a:t>
            </a:r>
          </a:p>
        </p:txBody>
      </p:sp>
    </p:spTree>
    <p:extLst>
      <p:ext uri="{BB962C8B-B14F-4D97-AF65-F5344CB8AC3E}">
        <p14:creationId xmlns:p14="http://schemas.microsoft.com/office/powerpoint/2010/main" val="7463174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Then decide on all the ratings for the indicator (if you need to)</a:t>
            </a:r>
          </a:p>
        </p:txBody>
      </p:sp>
      <p:sp>
        <p:nvSpPr>
          <p:cNvPr id="73733" name="Date Placeholder 1"/>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i="1">
                <a:solidFill>
                  <a:schemeClr val="tx1"/>
                </a:solidFill>
                <a:latin typeface="Arial" charset="0"/>
              </a:defRPr>
            </a:lvl1pPr>
            <a:lvl2pPr marL="742950" indent="-285750" eaLnBrk="0" hangingPunct="0">
              <a:defRPr i="1">
                <a:solidFill>
                  <a:schemeClr val="tx1"/>
                </a:solidFill>
                <a:latin typeface="Arial" charset="0"/>
              </a:defRPr>
            </a:lvl2pPr>
            <a:lvl3pPr marL="1143000" indent="-228600" eaLnBrk="0" hangingPunct="0">
              <a:defRPr i="1">
                <a:solidFill>
                  <a:schemeClr val="tx1"/>
                </a:solidFill>
                <a:latin typeface="Arial" charset="0"/>
              </a:defRPr>
            </a:lvl3pPr>
            <a:lvl4pPr marL="1600200" indent="-228600" eaLnBrk="0" hangingPunct="0">
              <a:defRPr i="1">
                <a:solidFill>
                  <a:schemeClr val="tx1"/>
                </a:solidFill>
                <a:latin typeface="Arial" charset="0"/>
              </a:defRPr>
            </a:lvl4pPr>
            <a:lvl5pPr marL="2057400" indent="-228600" eaLnBrk="0" hangingPunct="0">
              <a:defRPr i="1">
                <a:solidFill>
                  <a:schemeClr val="tx1"/>
                </a:solidFill>
                <a:latin typeface="Arial" charset="0"/>
              </a:defRPr>
            </a:lvl5pPr>
            <a:lvl6pPr marL="2514600" indent="-228600" eaLnBrk="0" fontAlgn="base" hangingPunct="0">
              <a:spcBef>
                <a:spcPct val="0"/>
              </a:spcBef>
              <a:spcAft>
                <a:spcPct val="0"/>
              </a:spcAft>
              <a:defRPr i="1">
                <a:solidFill>
                  <a:schemeClr val="tx1"/>
                </a:solidFill>
                <a:latin typeface="Arial" charset="0"/>
              </a:defRPr>
            </a:lvl6pPr>
            <a:lvl7pPr marL="2971800" indent="-228600" eaLnBrk="0" fontAlgn="base" hangingPunct="0">
              <a:spcBef>
                <a:spcPct val="0"/>
              </a:spcBef>
              <a:spcAft>
                <a:spcPct val="0"/>
              </a:spcAft>
              <a:defRPr i="1">
                <a:solidFill>
                  <a:schemeClr val="tx1"/>
                </a:solidFill>
                <a:latin typeface="Arial" charset="0"/>
              </a:defRPr>
            </a:lvl7pPr>
            <a:lvl8pPr marL="3429000" indent="-228600" eaLnBrk="0" fontAlgn="base" hangingPunct="0">
              <a:spcBef>
                <a:spcPct val="0"/>
              </a:spcBef>
              <a:spcAft>
                <a:spcPct val="0"/>
              </a:spcAft>
              <a:defRPr i="1">
                <a:solidFill>
                  <a:schemeClr val="tx1"/>
                </a:solidFill>
                <a:latin typeface="Arial" charset="0"/>
              </a:defRPr>
            </a:lvl8pPr>
            <a:lvl9pPr marL="3886200" indent="-228600" eaLnBrk="0" fontAlgn="base" hangingPunct="0">
              <a:spcBef>
                <a:spcPct val="0"/>
              </a:spcBef>
              <a:spcAft>
                <a:spcPct val="0"/>
              </a:spcAft>
              <a:defRPr i="1">
                <a:solidFill>
                  <a:schemeClr val="tx1"/>
                </a:solidFill>
                <a:latin typeface="Arial" charset="0"/>
              </a:defRPr>
            </a:lvl9pPr>
          </a:lstStyle>
          <a:p>
            <a:pPr eaLnBrk="1" hangingPunct="1"/>
            <a:r>
              <a:rPr lang="en-US" i="0">
                <a:latin typeface="Trebuchet MS" panose="020B0603020202020204" pitchFamily="34" charset="0"/>
              </a:rPr>
              <a:t>October 2016</a:t>
            </a:r>
            <a:endParaRPr lang="en-US" i="0" dirty="0">
              <a:latin typeface="Trebuchet MS" panose="020B0603020202020204" pitchFamily="34" charset="0"/>
            </a:endParaRPr>
          </a:p>
        </p:txBody>
      </p:sp>
      <p:sp>
        <p:nvSpPr>
          <p:cNvPr id="73734" name="Footer Placeholder 2"/>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i="1">
                <a:solidFill>
                  <a:schemeClr val="tx1"/>
                </a:solidFill>
                <a:latin typeface="Arial" charset="0"/>
              </a:defRPr>
            </a:lvl1pPr>
            <a:lvl2pPr marL="742950" indent="-285750" eaLnBrk="0" hangingPunct="0">
              <a:defRPr i="1">
                <a:solidFill>
                  <a:schemeClr val="tx1"/>
                </a:solidFill>
                <a:latin typeface="Arial" charset="0"/>
              </a:defRPr>
            </a:lvl2pPr>
            <a:lvl3pPr marL="1143000" indent="-228600" eaLnBrk="0" hangingPunct="0">
              <a:defRPr i="1">
                <a:solidFill>
                  <a:schemeClr val="tx1"/>
                </a:solidFill>
                <a:latin typeface="Arial" charset="0"/>
              </a:defRPr>
            </a:lvl3pPr>
            <a:lvl4pPr marL="1600200" indent="-228600" eaLnBrk="0" hangingPunct="0">
              <a:defRPr i="1">
                <a:solidFill>
                  <a:schemeClr val="tx1"/>
                </a:solidFill>
                <a:latin typeface="Arial" charset="0"/>
              </a:defRPr>
            </a:lvl4pPr>
            <a:lvl5pPr marL="2057400" indent="-228600" eaLnBrk="0" hangingPunct="0">
              <a:defRPr i="1">
                <a:solidFill>
                  <a:schemeClr val="tx1"/>
                </a:solidFill>
                <a:latin typeface="Arial" charset="0"/>
              </a:defRPr>
            </a:lvl5pPr>
            <a:lvl6pPr marL="2514600" indent="-228600" eaLnBrk="0" fontAlgn="base" hangingPunct="0">
              <a:spcBef>
                <a:spcPct val="0"/>
              </a:spcBef>
              <a:spcAft>
                <a:spcPct val="0"/>
              </a:spcAft>
              <a:defRPr i="1">
                <a:solidFill>
                  <a:schemeClr val="tx1"/>
                </a:solidFill>
                <a:latin typeface="Arial" charset="0"/>
              </a:defRPr>
            </a:lvl6pPr>
            <a:lvl7pPr marL="2971800" indent="-228600" eaLnBrk="0" fontAlgn="base" hangingPunct="0">
              <a:spcBef>
                <a:spcPct val="0"/>
              </a:spcBef>
              <a:spcAft>
                <a:spcPct val="0"/>
              </a:spcAft>
              <a:defRPr i="1">
                <a:solidFill>
                  <a:schemeClr val="tx1"/>
                </a:solidFill>
                <a:latin typeface="Arial" charset="0"/>
              </a:defRPr>
            </a:lvl7pPr>
            <a:lvl8pPr marL="3429000" indent="-228600" eaLnBrk="0" fontAlgn="base" hangingPunct="0">
              <a:spcBef>
                <a:spcPct val="0"/>
              </a:spcBef>
              <a:spcAft>
                <a:spcPct val="0"/>
              </a:spcAft>
              <a:defRPr i="1">
                <a:solidFill>
                  <a:schemeClr val="tx1"/>
                </a:solidFill>
                <a:latin typeface="Arial" charset="0"/>
              </a:defRPr>
            </a:lvl8pPr>
            <a:lvl9pPr marL="3886200" indent="-228600" eaLnBrk="0" fontAlgn="base" hangingPunct="0">
              <a:spcBef>
                <a:spcPct val="0"/>
              </a:spcBef>
              <a:spcAft>
                <a:spcPct val="0"/>
              </a:spcAft>
              <a:defRPr i="1">
                <a:solidFill>
                  <a:schemeClr val="tx1"/>
                </a:solidFill>
                <a:latin typeface="Arial" charset="0"/>
              </a:defRPr>
            </a:lvl9pPr>
          </a:lstStyle>
          <a:p>
            <a:pPr eaLnBrk="1" hangingPunct="1"/>
            <a:r>
              <a:rPr lang="en-AU" i="0">
                <a:latin typeface="Trebuchet MS" panose="020B0603020202020204" pitchFamily="34" charset="0"/>
              </a:rPr>
              <a:t>HCP Resources</a:t>
            </a:r>
            <a:endParaRPr lang="en-US" i="0" dirty="0">
              <a:latin typeface="Trebuchet MS" panose="020B0603020202020204" pitchFamily="34" charset="0"/>
            </a:endParaRPr>
          </a:p>
        </p:txBody>
      </p:sp>
      <p:sp>
        <p:nvSpPr>
          <p:cNvPr id="73735"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i="1">
                <a:solidFill>
                  <a:schemeClr val="tx1"/>
                </a:solidFill>
                <a:latin typeface="Arial" charset="0"/>
              </a:defRPr>
            </a:lvl1pPr>
            <a:lvl2pPr marL="742950" indent="-285750" eaLnBrk="0" hangingPunct="0">
              <a:defRPr i="1">
                <a:solidFill>
                  <a:schemeClr val="tx1"/>
                </a:solidFill>
                <a:latin typeface="Arial" charset="0"/>
              </a:defRPr>
            </a:lvl2pPr>
            <a:lvl3pPr marL="1143000" indent="-228600" eaLnBrk="0" hangingPunct="0">
              <a:defRPr i="1">
                <a:solidFill>
                  <a:schemeClr val="tx1"/>
                </a:solidFill>
                <a:latin typeface="Arial" charset="0"/>
              </a:defRPr>
            </a:lvl3pPr>
            <a:lvl4pPr marL="1600200" indent="-228600" eaLnBrk="0" hangingPunct="0">
              <a:defRPr i="1">
                <a:solidFill>
                  <a:schemeClr val="tx1"/>
                </a:solidFill>
                <a:latin typeface="Arial" charset="0"/>
              </a:defRPr>
            </a:lvl4pPr>
            <a:lvl5pPr marL="2057400" indent="-228600" eaLnBrk="0" hangingPunct="0">
              <a:defRPr i="1">
                <a:solidFill>
                  <a:schemeClr val="tx1"/>
                </a:solidFill>
                <a:latin typeface="Arial" charset="0"/>
              </a:defRPr>
            </a:lvl5pPr>
            <a:lvl6pPr marL="2514600" indent="-228600" eaLnBrk="0" fontAlgn="base" hangingPunct="0">
              <a:spcBef>
                <a:spcPct val="0"/>
              </a:spcBef>
              <a:spcAft>
                <a:spcPct val="0"/>
              </a:spcAft>
              <a:defRPr i="1">
                <a:solidFill>
                  <a:schemeClr val="tx1"/>
                </a:solidFill>
                <a:latin typeface="Arial" charset="0"/>
              </a:defRPr>
            </a:lvl6pPr>
            <a:lvl7pPr marL="2971800" indent="-228600" eaLnBrk="0" fontAlgn="base" hangingPunct="0">
              <a:spcBef>
                <a:spcPct val="0"/>
              </a:spcBef>
              <a:spcAft>
                <a:spcPct val="0"/>
              </a:spcAft>
              <a:defRPr i="1">
                <a:solidFill>
                  <a:schemeClr val="tx1"/>
                </a:solidFill>
                <a:latin typeface="Arial" charset="0"/>
              </a:defRPr>
            </a:lvl7pPr>
            <a:lvl8pPr marL="3429000" indent="-228600" eaLnBrk="0" fontAlgn="base" hangingPunct="0">
              <a:spcBef>
                <a:spcPct val="0"/>
              </a:spcBef>
              <a:spcAft>
                <a:spcPct val="0"/>
              </a:spcAft>
              <a:defRPr i="1">
                <a:solidFill>
                  <a:schemeClr val="tx1"/>
                </a:solidFill>
                <a:latin typeface="Arial" charset="0"/>
              </a:defRPr>
            </a:lvl8pPr>
            <a:lvl9pPr marL="3886200" indent="-228600" eaLnBrk="0" fontAlgn="base" hangingPunct="0">
              <a:spcBef>
                <a:spcPct val="0"/>
              </a:spcBef>
              <a:spcAft>
                <a:spcPct val="0"/>
              </a:spcAft>
              <a:defRPr i="1">
                <a:solidFill>
                  <a:schemeClr val="tx1"/>
                </a:solidFill>
                <a:latin typeface="Arial" charset="0"/>
              </a:defRPr>
            </a:lvl9pPr>
          </a:lstStyle>
          <a:p>
            <a:pPr eaLnBrk="1" hangingPunct="1"/>
            <a:r>
              <a:rPr lang="en-US" i="0" dirty="0">
                <a:latin typeface="Trebuchet MS" panose="020B0603020202020204" pitchFamily="34" charset="0"/>
              </a:rPr>
              <a:t>Health</a:t>
            </a:r>
          </a:p>
        </p:txBody>
      </p:sp>
    </p:spTree>
    <p:extLst>
      <p:ext uri="{BB962C8B-B14F-4D97-AF65-F5344CB8AC3E}">
        <p14:creationId xmlns:p14="http://schemas.microsoft.com/office/powerpoint/2010/main" val="26179081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Then decide on current and future status (health)</a:t>
            </a:r>
          </a:p>
          <a:p>
            <a:pPr eaLnBrk="1" hangingPunct="1"/>
            <a:endParaRPr lang="en-US" dirty="0"/>
          </a:p>
          <a:p>
            <a:pPr eaLnBrk="1" hangingPunct="1"/>
            <a:r>
              <a:rPr lang="en-US" dirty="0"/>
              <a:t>Keep telling the story – </a:t>
            </a:r>
            <a:r>
              <a:rPr lang="en-US" dirty="0" err="1"/>
              <a:t>eg</a:t>
            </a:r>
            <a:r>
              <a:rPr lang="en-US" dirty="0"/>
              <a:t> we currently see 75% of the riparian </a:t>
            </a:r>
            <a:r>
              <a:rPr lang="en-US" dirty="0" err="1"/>
              <a:t>vegetaion</a:t>
            </a:r>
            <a:r>
              <a:rPr lang="en-US" dirty="0"/>
              <a:t> is there which means the river is fair, and we want to see 85% continuous riparian vegetation then we know the river will be in good health</a:t>
            </a:r>
          </a:p>
          <a:p>
            <a:pPr eaLnBrk="1" hangingPunct="1"/>
            <a:endParaRPr lang="en-US" dirty="0"/>
          </a:p>
        </p:txBody>
      </p:sp>
      <p:sp>
        <p:nvSpPr>
          <p:cNvPr id="73733" name="Date Placeholder 1"/>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i="1">
                <a:solidFill>
                  <a:schemeClr val="tx1"/>
                </a:solidFill>
                <a:latin typeface="Arial" charset="0"/>
              </a:defRPr>
            </a:lvl1pPr>
            <a:lvl2pPr marL="742950" indent="-285750" eaLnBrk="0" hangingPunct="0">
              <a:defRPr i="1">
                <a:solidFill>
                  <a:schemeClr val="tx1"/>
                </a:solidFill>
                <a:latin typeface="Arial" charset="0"/>
              </a:defRPr>
            </a:lvl2pPr>
            <a:lvl3pPr marL="1143000" indent="-228600" eaLnBrk="0" hangingPunct="0">
              <a:defRPr i="1">
                <a:solidFill>
                  <a:schemeClr val="tx1"/>
                </a:solidFill>
                <a:latin typeface="Arial" charset="0"/>
              </a:defRPr>
            </a:lvl3pPr>
            <a:lvl4pPr marL="1600200" indent="-228600" eaLnBrk="0" hangingPunct="0">
              <a:defRPr i="1">
                <a:solidFill>
                  <a:schemeClr val="tx1"/>
                </a:solidFill>
                <a:latin typeface="Arial" charset="0"/>
              </a:defRPr>
            </a:lvl4pPr>
            <a:lvl5pPr marL="2057400" indent="-228600" eaLnBrk="0" hangingPunct="0">
              <a:defRPr i="1">
                <a:solidFill>
                  <a:schemeClr val="tx1"/>
                </a:solidFill>
                <a:latin typeface="Arial" charset="0"/>
              </a:defRPr>
            </a:lvl5pPr>
            <a:lvl6pPr marL="2514600" indent="-228600" eaLnBrk="0" fontAlgn="base" hangingPunct="0">
              <a:spcBef>
                <a:spcPct val="0"/>
              </a:spcBef>
              <a:spcAft>
                <a:spcPct val="0"/>
              </a:spcAft>
              <a:defRPr i="1">
                <a:solidFill>
                  <a:schemeClr val="tx1"/>
                </a:solidFill>
                <a:latin typeface="Arial" charset="0"/>
              </a:defRPr>
            </a:lvl6pPr>
            <a:lvl7pPr marL="2971800" indent="-228600" eaLnBrk="0" fontAlgn="base" hangingPunct="0">
              <a:spcBef>
                <a:spcPct val="0"/>
              </a:spcBef>
              <a:spcAft>
                <a:spcPct val="0"/>
              </a:spcAft>
              <a:defRPr i="1">
                <a:solidFill>
                  <a:schemeClr val="tx1"/>
                </a:solidFill>
                <a:latin typeface="Arial" charset="0"/>
              </a:defRPr>
            </a:lvl7pPr>
            <a:lvl8pPr marL="3429000" indent="-228600" eaLnBrk="0" fontAlgn="base" hangingPunct="0">
              <a:spcBef>
                <a:spcPct val="0"/>
              </a:spcBef>
              <a:spcAft>
                <a:spcPct val="0"/>
              </a:spcAft>
              <a:defRPr i="1">
                <a:solidFill>
                  <a:schemeClr val="tx1"/>
                </a:solidFill>
                <a:latin typeface="Arial" charset="0"/>
              </a:defRPr>
            </a:lvl8pPr>
            <a:lvl9pPr marL="3886200" indent="-228600" eaLnBrk="0" fontAlgn="base" hangingPunct="0">
              <a:spcBef>
                <a:spcPct val="0"/>
              </a:spcBef>
              <a:spcAft>
                <a:spcPct val="0"/>
              </a:spcAft>
              <a:defRPr i="1">
                <a:solidFill>
                  <a:schemeClr val="tx1"/>
                </a:solidFill>
                <a:latin typeface="Arial" charset="0"/>
              </a:defRPr>
            </a:lvl9pPr>
          </a:lstStyle>
          <a:p>
            <a:pPr eaLnBrk="1" hangingPunct="1"/>
            <a:r>
              <a:rPr lang="en-US" i="0">
                <a:latin typeface="Trebuchet MS" panose="020B0603020202020204" pitchFamily="34" charset="0"/>
              </a:rPr>
              <a:t>October 2016</a:t>
            </a:r>
            <a:endParaRPr lang="en-US" i="0" dirty="0">
              <a:latin typeface="Trebuchet MS" panose="020B0603020202020204" pitchFamily="34" charset="0"/>
            </a:endParaRPr>
          </a:p>
        </p:txBody>
      </p:sp>
      <p:sp>
        <p:nvSpPr>
          <p:cNvPr id="73734" name="Footer Placeholder 2"/>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i="1">
                <a:solidFill>
                  <a:schemeClr val="tx1"/>
                </a:solidFill>
                <a:latin typeface="Arial" charset="0"/>
              </a:defRPr>
            </a:lvl1pPr>
            <a:lvl2pPr marL="742950" indent="-285750" eaLnBrk="0" hangingPunct="0">
              <a:defRPr i="1">
                <a:solidFill>
                  <a:schemeClr val="tx1"/>
                </a:solidFill>
                <a:latin typeface="Arial" charset="0"/>
              </a:defRPr>
            </a:lvl2pPr>
            <a:lvl3pPr marL="1143000" indent="-228600" eaLnBrk="0" hangingPunct="0">
              <a:defRPr i="1">
                <a:solidFill>
                  <a:schemeClr val="tx1"/>
                </a:solidFill>
                <a:latin typeface="Arial" charset="0"/>
              </a:defRPr>
            </a:lvl3pPr>
            <a:lvl4pPr marL="1600200" indent="-228600" eaLnBrk="0" hangingPunct="0">
              <a:defRPr i="1">
                <a:solidFill>
                  <a:schemeClr val="tx1"/>
                </a:solidFill>
                <a:latin typeface="Arial" charset="0"/>
              </a:defRPr>
            </a:lvl4pPr>
            <a:lvl5pPr marL="2057400" indent="-228600" eaLnBrk="0" hangingPunct="0">
              <a:defRPr i="1">
                <a:solidFill>
                  <a:schemeClr val="tx1"/>
                </a:solidFill>
                <a:latin typeface="Arial" charset="0"/>
              </a:defRPr>
            </a:lvl5pPr>
            <a:lvl6pPr marL="2514600" indent="-228600" eaLnBrk="0" fontAlgn="base" hangingPunct="0">
              <a:spcBef>
                <a:spcPct val="0"/>
              </a:spcBef>
              <a:spcAft>
                <a:spcPct val="0"/>
              </a:spcAft>
              <a:defRPr i="1">
                <a:solidFill>
                  <a:schemeClr val="tx1"/>
                </a:solidFill>
                <a:latin typeface="Arial" charset="0"/>
              </a:defRPr>
            </a:lvl6pPr>
            <a:lvl7pPr marL="2971800" indent="-228600" eaLnBrk="0" fontAlgn="base" hangingPunct="0">
              <a:spcBef>
                <a:spcPct val="0"/>
              </a:spcBef>
              <a:spcAft>
                <a:spcPct val="0"/>
              </a:spcAft>
              <a:defRPr i="1">
                <a:solidFill>
                  <a:schemeClr val="tx1"/>
                </a:solidFill>
                <a:latin typeface="Arial" charset="0"/>
              </a:defRPr>
            </a:lvl7pPr>
            <a:lvl8pPr marL="3429000" indent="-228600" eaLnBrk="0" fontAlgn="base" hangingPunct="0">
              <a:spcBef>
                <a:spcPct val="0"/>
              </a:spcBef>
              <a:spcAft>
                <a:spcPct val="0"/>
              </a:spcAft>
              <a:defRPr i="1">
                <a:solidFill>
                  <a:schemeClr val="tx1"/>
                </a:solidFill>
                <a:latin typeface="Arial" charset="0"/>
              </a:defRPr>
            </a:lvl8pPr>
            <a:lvl9pPr marL="3886200" indent="-228600" eaLnBrk="0" fontAlgn="base" hangingPunct="0">
              <a:spcBef>
                <a:spcPct val="0"/>
              </a:spcBef>
              <a:spcAft>
                <a:spcPct val="0"/>
              </a:spcAft>
              <a:defRPr i="1">
                <a:solidFill>
                  <a:schemeClr val="tx1"/>
                </a:solidFill>
                <a:latin typeface="Arial" charset="0"/>
              </a:defRPr>
            </a:lvl9pPr>
          </a:lstStyle>
          <a:p>
            <a:pPr eaLnBrk="1" hangingPunct="1"/>
            <a:r>
              <a:rPr lang="en-AU" i="0">
                <a:latin typeface="Trebuchet MS" panose="020B0603020202020204" pitchFamily="34" charset="0"/>
              </a:rPr>
              <a:t>HCP Resources</a:t>
            </a:r>
            <a:endParaRPr lang="en-US" i="0" dirty="0">
              <a:latin typeface="Trebuchet MS" panose="020B0603020202020204" pitchFamily="34" charset="0"/>
            </a:endParaRPr>
          </a:p>
        </p:txBody>
      </p:sp>
      <p:sp>
        <p:nvSpPr>
          <p:cNvPr id="73735"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i="1">
                <a:solidFill>
                  <a:schemeClr val="tx1"/>
                </a:solidFill>
                <a:latin typeface="Arial" charset="0"/>
              </a:defRPr>
            </a:lvl1pPr>
            <a:lvl2pPr marL="742950" indent="-285750" eaLnBrk="0" hangingPunct="0">
              <a:defRPr i="1">
                <a:solidFill>
                  <a:schemeClr val="tx1"/>
                </a:solidFill>
                <a:latin typeface="Arial" charset="0"/>
              </a:defRPr>
            </a:lvl2pPr>
            <a:lvl3pPr marL="1143000" indent="-228600" eaLnBrk="0" hangingPunct="0">
              <a:defRPr i="1">
                <a:solidFill>
                  <a:schemeClr val="tx1"/>
                </a:solidFill>
                <a:latin typeface="Arial" charset="0"/>
              </a:defRPr>
            </a:lvl3pPr>
            <a:lvl4pPr marL="1600200" indent="-228600" eaLnBrk="0" hangingPunct="0">
              <a:defRPr i="1">
                <a:solidFill>
                  <a:schemeClr val="tx1"/>
                </a:solidFill>
                <a:latin typeface="Arial" charset="0"/>
              </a:defRPr>
            </a:lvl4pPr>
            <a:lvl5pPr marL="2057400" indent="-228600" eaLnBrk="0" hangingPunct="0">
              <a:defRPr i="1">
                <a:solidFill>
                  <a:schemeClr val="tx1"/>
                </a:solidFill>
                <a:latin typeface="Arial" charset="0"/>
              </a:defRPr>
            </a:lvl5pPr>
            <a:lvl6pPr marL="2514600" indent="-228600" eaLnBrk="0" fontAlgn="base" hangingPunct="0">
              <a:spcBef>
                <a:spcPct val="0"/>
              </a:spcBef>
              <a:spcAft>
                <a:spcPct val="0"/>
              </a:spcAft>
              <a:defRPr i="1">
                <a:solidFill>
                  <a:schemeClr val="tx1"/>
                </a:solidFill>
                <a:latin typeface="Arial" charset="0"/>
              </a:defRPr>
            </a:lvl6pPr>
            <a:lvl7pPr marL="2971800" indent="-228600" eaLnBrk="0" fontAlgn="base" hangingPunct="0">
              <a:spcBef>
                <a:spcPct val="0"/>
              </a:spcBef>
              <a:spcAft>
                <a:spcPct val="0"/>
              </a:spcAft>
              <a:defRPr i="1">
                <a:solidFill>
                  <a:schemeClr val="tx1"/>
                </a:solidFill>
                <a:latin typeface="Arial" charset="0"/>
              </a:defRPr>
            </a:lvl7pPr>
            <a:lvl8pPr marL="3429000" indent="-228600" eaLnBrk="0" fontAlgn="base" hangingPunct="0">
              <a:spcBef>
                <a:spcPct val="0"/>
              </a:spcBef>
              <a:spcAft>
                <a:spcPct val="0"/>
              </a:spcAft>
              <a:defRPr i="1">
                <a:solidFill>
                  <a:schemeClr val="tx1"/>
                </a:solidFill>
                <a:latin typeface="Arial" charset="0"/>
              </a:defRPr>
            </a:lvl8pPr>
            <a:lvl9pPr marL="3886200" indent="-228600" eaLnBrk="0" fontAlgn="base" hangingPunct="0">
              <a:spcBef>
                <a:spcPct val="0"/>
              </a:spcBef>
              <a:spcAft>
                <a:spcPct val="0"/>
              </a:spcAft>
              <a:defRPr i="1">
                <a:solidFill>
                  <a:schemeClr val="tx1"/>
                </a:solidFill>
                <a:latin typeface="Arial" charset="0"/>
              </a:defRPr>
            </a:lvl9pPr>
          </a:lstStyle>
          <a:p>
            <a:pPr eaLnBrk="1" hangingPunct="1"/>
            <a:r>
              <a:rPr lang="en-US" i="0" dirty="0">
                <a:latin typeface="Trebuchet MS" panose="020B0603020202020204" pitchFamily="34" charset="0"/>
              </a:rPr>
              <a:t>Health</a:t>
            </a:r>
          </a:p>
        </p:txBody>
      </p:sp>
    </p:spTree>
    <p:extLst>
      <p:ext uri="{BB962C8B-B14F-4D97-AF65-F5344CB8AC3E}">
        <p14:creationId xmlns:p14="http://schemas.microsoft.com/office/powerpoint/2010/main" val="31605113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If we do this for all the attributes this gives you a full picture of how we understand health.</a:t>
            </a:r>
          </a:p>
          <a:p>
            <a:pPr eaLnBrk="1" hangingPunct="1"/>
            <a:endParaRPr lang="en-US" dirty="0"/>
          </a:p>
          <a:p>
            <a:pPr eaLnBrk="1" hangingPunct="1"/>
            <a:r>
              <a:rPr lang="en-US" dirty="0"/>
              <a:t>The overall health rating is each of the Attributes added together </a:t>
            </a:r>
          </a:p>
          <a:p>
            <a:pPr eaLnBrk="1" hangingPunct="1"/>
            <a:endParaRPr lang="en-US" dirty="0"/>
          </a:p>
          <a:p>
            <a:pPr eaLnBrk="1" hangingPunct="1"/>
            <a:r>
              <a:rPr lang="en-US" dirty="0" err="1"/>
              <a:t>eg</a:t>
            </a:r>
            <a:r>
              <a:rPr lang="en-US" dirty="0"/>
              <a:t> Riparian Vegetation </a:t>
            </a:r>
            <a:r>
              <a:rPr lang="en-US" b="1" dirty="0"/>
              <a:t>AND</a:t>
            </a:r>
            <a:r>
              <a:rPr lang="en-US" dirty="0"/>
              <a:t> Volume of water </a:t>
            </a:r>
            <a:r>
              <a:rPr lang="en-US" b="1" dirty="0"/>
              <a:t>AND</a:t>
            </a:r>
            <a:r>
              <a:rPr lang="en-US" dirty="0"/>
              <a:t> water quality all need to be healthy for the River to be healthy</a:t>
            </a:r>
          </a:p>
        </p:txBody>
      </p:sp>
      <p:sp>
        <p:nvSpPr>
          <p:cNvPr id="73733" name="Date Placeholder 1"/>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i="1">
                <a:solidFill>
                  <a:schemeClr val="tx1"/>
                </a:solidFill>
                <a:latin typeface="Arial" charset="0"/>
              </a:defRPr>
            </a:lvl1pPr>
            <a:lvl2pPr marL="742950" indent="-285750" eaLnBrk="0" hangingPunct="0">
              <a:defRPr i="1">
                <a:solidFill>
                  <a:schemeClr val="tx1"/>
                </a:solidFill>
                <a:latin typeface="Arial" charset="0"/>
              </a:defRPr>
            </a:lvl2pPr>
            <a:lvl3pPr marL="1143000" indent="-228600" eaLnBrk="0" hangingPunct="0">
              <a:defRPr i="1">
                <a:solidFill>
                  <a:schemeClr val="tx1"/>
                </a:solidFill>
                <a:latin typeface="Arial" charset="0"/>
              </a:defRPr>
            </a:lvl3pPr>
            <a:lvl4pPr marL="1600200" indent="-228600" eaLnBrk="0" hangingPunct="0">
              <a:defRPr i="1">
                <a:solidFill>
                  <a:schemeClr val="tx1"/>
                </a:solidFill>
                <a:latin typeface="Arial" charset="0"/>
              </a:defRPr>
            </a:lvl4pPr>
            <a:lvl5pPr marL="2057400" indent="-228600" eaLnBrk="0" hangingPunct="0">
              <a:defRPr i="1">
                <a:solidFill>
                  <a:schemeClr val="tx1"/>
                </a:solidFill>
                <a:latin typeface="Arial" charset="0"/>
              </a:defRPr>
            </a:lvl5pPr>
            <a:lvl6pPr marL="2514600" indent="-228600" eaLnBrk="0" fontAlgn="base" hangingPunct="0">
              <a:spcBef>
                <a:spcPct val="0"/>
              </a:spcBef>
              <a:spcAft>
                <a:spcPct val="0"/>
              </a:spcAft>
              <a:defRPr i="1">
                <a:solidFill>
                  <a:schemeClr val="tx1"/>
                </a:solidFill>
                <a:latin typeface="Arial" charset="0"/>
              </a:defRPr>
            </a:lvl6pPr>
            <a:lvl7pPr marL="2971800" indent="-228600" eaLnBrk="0" fontAlgn="base" hangingPunct="0">
              <a:spcBef>
                <a:spcPct val="0"/>
              </a:spcBef>
              <a:spcAft>
                <a:spcPct val="0"/>
              </a:spcAft>
              <a:defRPr i="1">
                <a:solidFill>
                  <a:schemeClr val="tx1"/>
                </a:solidFill>
                <a:latin typeface="Arial" charset="0"/>
              </a:defRPr>
            </a:lvl7pPr>
            <a:lvl8pPr marL="3429000" indent="-228600" eaLnBrk="0" fontAlgn="base" hangingPunct="0">
              <a:spcBef>
                <a:spcPct val="0"/>
              </a:spcBef>
              <a:spcAft>
                <a:spcPct val="0"/>
              </a:spcAft>
              <a:defRPr i="1">
                <a:solidFill>
                  <a:schemeClr val="tx1"/>
                </a:solidFill>
                <a:latin typeface="Arial" charset="0"/>
              </a:defRPr>
            </a:lvl8pPr>
            <a:lvl9pPr marL="3886200" indent="-228600" eaLnBrk="0" fontAlgn="base" hangingPunct="0">
              <a:spcBef>
                <a:spcPct val="0"/>
              </a:spcBef>
              <a:spcAft>
                <a:spcPct val="0"/>
              </a:spcAft>
              <a:defRPr i="1">
                <a:solidFill>
                  <a:schemeClr val="tx1"/>
                </a:solidFill>
                <a:latin typeface="Arial" charset="0"/>
              </a:defRPr>
            </a:lvl9pPr>
          </a:lstStyle>
          <a:p>
            <a:pPr eaLnBrk="1" hangingPunct="1"/>
            <a:r>
              <a:rPr lang="en-US" i="0">
                <a:latin typeface="Trebuchet MS" panose="020B0603020202020204" pitchFamily="34" charset="0"/>
              </a:rPr>
              <a:t>October 2016</a:t>
            </a:r>
            <a:endParaRPr lang="en-US" i="0" dirty="0">
              <a:latin typeface="Trebuchet MS" panose="020B0603020202020204" pitchFamily="34" charset="0"/>
            </a:endParaRPr>
          </a:p>
        </p:txBody>
      </p:sp>
      <p:sp>
        <p:nvSpPr>
          <p:cNvPr id="73734" name="Footer Placeholder 2"/>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i="1">
                <a:solidFill>
                  <a:schemeClr val="tx1"/>
                </a:solidFill>
                <a:latin typeface="Arial" charset="0"/>
              </a:defRPr>
            </a:lvl1pPr>
            <a:lvl2pPr marL="742950" indent="-285750" eaLnBrk="0" hangingPunct="0">
              <a:defRPr i="1">
                <a:solidFill>
                  <a:schemeClr val="tx1"/>
                </a:solidFill>
                <a:latin typeface="Arial" charset="0"/>
              </a:defRPr>
            </a:lvl2pPr>
            <a:lvl3pPr marL="1143000" indent="-228600" eaLnBrk="0" hangingPunct="0">
              <a:defRPr i="1">
                <a:solidFill>
                  <a:schemeClr val="tx1"/>
                </a:solidFill>
                <a:latin typeface="Arial" charset="0"/>
              </a:defRPr>
            </a:lvl3pPr>
            <a:lvl4pPr marL="1600200" indent="-228600" eaLnBrk="0" hangingPunct="0">
              <a:defRPr i="1">
                <a:solidFill>
                  <a:schemeClr val="tx1"/>
                </a:solidFill>
                <a:latin typeface="Arial" charset="0"/>
              </a:defRPr>
            </a:lvl4pPr>
            <a:lvl5pPr marL="2057400" indent="-228600" eaLnBrk="0" hangingPunct="0">
              <a:defRPr i="1">
                <a:solidFill>
                  <a:schemeClr val="tx1"/>
                </a:solidFill>
                <a:latin typeface="Arial" charset="0"/>
              </a:defRPr>
            </a:lvl5pPr>
            <a:lvl6pPr marL="2514600" indent="-228600" eaLnBrk="0" fontAlgn="base" hangingPunct="0">
              <a:spcBef>
                <a:spcPct val="0"/>
              </a:spcBef>
              <a:spcAft>
                <a:spcPct val="0"/>
              </a:spcAft>
              <a:defRPr i="1">
                <a:solidFill>
                  <a:schemeClr val="tx1"/>
                </a:solidFill>
                <a:latin typeface="Arial" charset="0"/>
              </a:defRPr>
            </a:lvl6pPr>
            <a:lvl7pPr marL="2971800" indent="-228600" eaLnBrk="0" fontAlgn="base" hangingPunct="0">
              <a:spcBef>
                <a:spcPct val="0"/>
              </a:spcBef>
              <a:spcAft>
                <a:spcPct val="0"/>
              </a:spcAft>
              <a:defRPr i="1">
                <a:solidFill>
                  <a:schemeClr val="tx1"/>
                </a:solidFill>
                <a:latin typeface="Arial" charset="0"/>
              </a:defRPr>
            </a:lvl7pPr>
            <a:lvl8pPr marL="3429000" indent="-228600" eaLnBrk="0" fontAlgn="base" hangingPunct="0">
              <a:spcBef>
                <a:spcPct val="0"/>
              </a:spcBef>
              <a:spcAft>
                <a:spcPct val="0"/>
              </a:spcAft>
              <a:defRPr i="1">
                <a:solidFill>
                  <a:schemeClr val="tx1"/>
                </a:solidFill>
                <a:latin typeface="Arial" charset="0"/>
              </a:defRPr>
            </a:lvl8pPr>
            <a:lvl9pPr marL="3886200" indent="-228600" eaLnBrk="0" fontAlgn="base" hangingPunct="0">
              <a:spcBef>
                <a:spcPct val="0"/>
              </a:spcBef>
              <a:spcAft>
                <a:spcPct val="0"/>
              </a:spcAft>
              <a:defRPr i="1">
                <a:solidFill>
                  <a:schemeClr val="tx1"/>
                </a:solidFill>
                <a:latin typeface="Arial" charset="0"/>
              </a:defRPr>
            </a:lvl9pPr>
          </a:lstStyle>
          <a:p>
            <a:pPr eaLnBrk="1" hangingPunct="1"/>
            <a:r>
              <a:rPr lang="en-AU" i="0">
                <a:latin typeface="Trebuchet MS" panose="020B0603020202020204" pitchFamily="34" charset="0"/>
              </a:rPr>
              <a:t>HCP Resources</a:t>
            </a:r>
            <a:endParaRPr lang="en-US" i="0" dirty="0">
              <a:latin typeface="Trebuchet MS" panose="020B0603020202020204" pitchFamily="34" charset="0"/>
            </a:endParaRPr>
          </a:p>
        </p:txBody>
      </p:sp>
      <p:sp>
        <p:nvSpPr>
          <p:cNvPr id="73735"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i="1">
                <a:solidFill>
                  <a:schemeClr val="tx1"/>
                </a:solidFill>
                <a:latin typeface="Arial" charset="0"/>
              </a:defRPr>
            </a:lvl1pPr>
            <a:lvl2pPr marL="742950" indent="-285750" eaLnBrk="0" hangingPunct="0">
              <a:defRPr i="1">
                <a:solidFill>
                  <a:schemeClr val="tx1"/>
                </a:solidFill>
                <a:latin typeface="Arial" charset="0"/>
              </a:defRPr>
            </a:lvl2pPr>
            <a:lvl3pPr marL="1143000" indent="-228600" eaLnBrk="0" hangingPunct="0">
              <a:defRPr i="1">
                <a:solidFill>
                  <a:schemeClr val="tx1"/>
                </a:solidFill>
                <a:latin typeface="Arial" charset="0"/>
              </a:defRPr>
            </a:lvl3pPr>
            <a:lvl4pPr marL="1600200" indent="-228600" eaLnBrk="0" hangingPunct="0">
              <a:defRPr i="1">
                <a:solidFill>
                  <a:schemeClr val="tx1"/>
                </a:solidFill>
                <a:latin typeface="Arial" charset="0"/>
              </a:defRPr>
            </a:lvl4pPr>
            <a:lvl5pPr marL="2057400" indent="-228600" eaLnBrk="0" hangingPunct="0">
              <a:defRPr i="1">
                <a:solidFill>
                  <a:schemeClr val="tx1"/>
                </a:solidFill>
                <a:latin typeface="Arial" charset="0"/>
              </a:defRPr>
            </a:lvl5pPr>
            <a:lvl6pPr marL="2514600" indent="-228600" eaLnBrk="0" fontAlgn="base" hangingPunct="0">
              <a:spcBef>
                <a:spcPct val="0"/>
              </a:spcBef>
              <a:spcAft>
                <a:spcPct val="0"/>
              </a:spcAft>
              <a:defRPr i="1">
                <a:solidFill>
                  <a:schemeClr val="tx1"/>
                </a:solidFill>
                <a:latin typeface="Arial" charset="0"/>
              </a:defRPr>
            </a:lvl6pPr>
            <a:lvl7pPr marL="2971800" indent="-228600" eaLnBrk="0" fontAlgn="base" hangingPunct="0">
              <a:spcBef>
                <a:spcPct val="0"/>
              </a:spcBef>
              <a:spcAft>
                <a:spcPct val="0"/>
              </a:spcAft>
              <a:defRPr i="1">
                <a:solidFill>
                  <a:schemeClr val="tx1"/>
                </a:solidFill>
                <a:latin typeface="Arial" charset="0"/>
              </a:defRPr>
            </a:lvl7pPr>
            <a:lvl8pPr marL="3429000" indent="-228600" eaLnBrk="0" fontAlgn="base" hangingPunct="0">
              <a:spcBef>
                <a:spcPct val="0"/>
              </a:spcBef>
              <a:spcAft>
                <a:spcPct val="0"/>
              </a:spcAft>
              <a:defRPr i="1">
                <a:solidFill>
                  <a:schemeClr val="tx1"/>
                </a:solidFill>
                <a:latin typeface="Arial" charset="0"/>
              </a:defRPr>
            </a:lvl8pPr>
            <a:lvl9pPr marL="3886200" indent="-228600" eaLnBrk="0" fontAlgn="base" hangingPunct="0">
              <a:spcBef>
                <a:spcPct val="0"/>
              </a:spcBef>
              <a:spcAft>
                <a:spcPct val="0"/>
              </a:spcAft>
              <a:defRPr i="1">
                <a:solidFill>
                  <a:schemeClr val="tx1"/>
                </a:solidFill>
                <a:latin typeface="Arial" charset="0"/>
              </a:defRPr>
            </a:lvl9pPr>
          </a:lstStyle>
          <a:p>
            <a:pPr eaLnBrk="1" hangingPunct="1"/>
            <a:r>
              <a:rPr lang="en-US" i="0" dirty="0">
                <a:latin typeface="Trebuchet MS" panose="020B0603020202020204" pitchFamily="34" charset="0"/>
              </a:rPr>
              <a:t>Health</a:t>
            </a:r>
          </a:p>
        </p:txBody>
      </p:sp>
    </p:spTree>
    <p:extLst>
      <p:ext uri="{BB962C8B-B14F-4D97-AF65-F5344CB8AC3E}">
        <p14:creationId xmlns:p14="http://schemas.microsoft.com/office/powerpoint/2010/main" val="12208681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This is the same table but now showing some attributes and indicators for the Cultural Knowledge Target.</a:t>
            </a:r>
          </a:p>
          <a:p>
            <a:pPr eaLnBrk="1" hangingPunct="1"/>
            <a:endParaRPr lang="en-US" dirty="0"/>
          </a:p>
          <a:p>
            <a:pPr eaLnBrk="1" hangingPunct="1"/>
            <a:r>
              <a:rPr lang="en-US" dirty="0"/>
              <a:t>Here we are looking at qualitative indicators as qualitative indicators are not appropriate for this context.</a:t>
            </a:r>
          </a:p>
          <a:p>
            <a:pPr eaLnBrk="1" hangingPunct="1"/>
            <a:endParaRPr lang="en-US" dirty="0"/>
          </a:p>
          <a:p>
            <a:pPr eaLnBrk="1" hangingPunct="1"/>
            <a:endParaRPr lang="en-US" dirty="0"/>
          </a:p>
          <a:p>
            <a:pPr eaLnBrk="1" hangingPunct="1"/>
            <a:r>
              <a:rPr lang="en-US" dirty="0"/>
              <a:t>We have also adopted only three levels of the rating guide as sufficient.</a:t>
            </a:r>
          </a:p>
        </p:txBody>
      </p:sp>
      <p:sp>
        <p:nvSpPr>
          <p:cNvPr id="73733" name="Date Placeholder 1"/>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i="1">
                <a:solidFill>
                  <a:schemeClr val="tx1"/>
                </a:solidFill>
                <a:latin typeface="Arial" charset="0"/>
              </a:defRPr>
            </a:lvl1pPr>
            <a:lvl2pPr marL="742950" indent="-285750" eaLnBrk="0" hangingPunct="0">
              <a:defRPr i="1">
                <a:solidFill>
                  <a:schemeClr val="tx1"/>
                </a:solidFill>
                <a:latin typeface="Arial" charset="0"/>
              </a:defRPr>
            </a:lvl2pPr>
            <a:lvl3pPr marL="1143000" indent="-228600" eaLnBrk="0" hangingPunct="0">
              <a:defRPr i="1">
                <a:solidFill>
                  <a:schemeClr val="tx1"/>
                </a:solidFill>
                <a:latin typeface="Arial" charset="0"/>
              </a:defRPr>
            </a:lvl3pPr>
            <a:lvl4pPr marL="1600200" indent="-228600" eaLnBrk="0" hangingPunct="0">
              <a:defRPr i="1">
                <a:solidFill>
                  <a:schemeClr val="tx1"/>
                </a:solidFill>
                <a:latin typeface="Arial" charset="0"/>
              </a:defRPr>
            </a:lvl4pPr>
            <a:lvl5pPr marL="2057400" indent="-228600" eaLnBrk="0" hangingPunct="0">
              <a:defRPr i="1">
                <a:solidFill>
                  <a:schemeClr val="tx1"/>
                </a:solidFill>
                <a:latin typeface="Arial" charset="0"/>
              </a:defRPr>
            </a:lvl5pPr>
            <a:lvl6pPr marL="2514600" indent="-228600" eaLnBrk="0" fontAlgn="base" hangingPunct="0">
              <a:spcBef>
                <a:spcPct val="0"/>
              </a:spcBef>
              <a:spcAft>
                <a:spcPct val="0"/>
              </a:spcAft>
              <a:defRPr i="1">
                <a:solidFill>
                  <a:schemeClr val="tx1"/>
                </a:solidFill>
                <a:latin typeface="Arial" charset="0"/>
              </a:defRPr>
            </a:lvl6pPr>
            <a:lvl7pPr marL="2971800" indent="-228600" eaLnBrk="0" fontAlgn="base" hangingPunct="0">
              <a:spcBef>
                <a:spcPct val="0"/>
              </a:spcBef>
              <a:spcAft>
                <a:spcPct val="0"/>
              </a:spcAft>
              <a:defRPr i="1">
                <a:solidFill>
                  <a:schemeClr val="tx1"/>
                </a:solidFill>
                <a:latin typeface="Arial" charset="0"/>
              </a:defRPr>
            </a:lvl7pPr>
            <a:lvl8pPr marL="3429000" indent="-228600" eaLnBrk="0" fontAlgn="base" hangingPunct="0">
              <a:spcBef>
                <a:spcPct val="0"/>
              </a:spcBef>
              <a:spcAft>
                <a:spcPct val="0"/>
              </a:spcAft>
              <a:defRPr i="1">
                <a:solidFill>
                  <a:schemeClr val="tx1"/>
                </a:solidFill>
                <a:latin typeface="Arial" charset="0"/>
              </a:defRPr>
            </a:lvl8pPr>
            <a:lvl9pPr marL="3886200" indent="-228600" eaLnBrk="0" fontAlgn="base" hangingPunct="0">
              <a:spcBef>
                <a:spcPct val="0"/>
              </a:spcBef>
              <a:spcAft>
                <a:spcPct val="0"/>
              </a:spcAft>
              <a:defRPr i="1">
                <a:solidFill>
                  <a:schemeClr val="tx1"/>
                </a:solidFill>
                <a:latin typeface="Arial" charset="0"/>
              </a:defRPr>
            </a:lvl9pPr>
          </a:lstStyle>
          <a:p>
            <a:pPr eaLnBrk="1" hangingPunct="1"/>
            <a:r>
              <a:rPr lang="en-US" i="0">
                <a:latin typeface="Trebuchet MS" panose="020B0603020202020204" pitchFamily="34" charset="0"/>
              </a:rPr>
              <a:t>October 2016</a:t>
            </a:r>
            <a:endParaRPr lang="en-US" i="0" dirty="0">
              <a:latin typeface="Trebuchet MS" panose="020B0603020202020204" pitchFamily="34" charset="0"/>
            </a:endParaRPr>
          </a:p>
        </p:txBody>
      </p:sp>
      <p:sp>
        <p:nvSpPr>
          <p:cNvPr id="73734" name="Footer Placeholder 2"/>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i="1">
                <a:solidFill>
                  <a:schemeClr val="tx1"/>
                </a:solidFill>
                <a:latin typeface="Arial" charset="0"/>
              </a:defRPr>
            </a:lvl1pPr>
            <a:lvl2pPr marL="742950" indent="-285750" eaLnBrk="0" hangingPunct="0">
              <a:defRPr i="1">
                <a:solidFill>
                  <a:schemeClr val="tx1"/>
                </a:solidFill>
                <a:latin typeface="Arial" charset="0"/>
              </a:defRPr>
            </a:lvl2pPr>
            <a:lvl3pPr marL="1143000" indent="-228600" eaLnBrk="0" hangingPunct="0">
              <a:defRPr i="1">
                <a:solidFill>
                  <a:schemeClr val="tx1"/>
                </a:solidFill>
                <a:latin typeface="Arial" charset="0"/>
              </a:defRPr>
            </a:lvl3pPr>
            <a:lvl4pPr marL="1600200" indent="-228600" eaLnBrk="0" hangingPunct="0">
              <a:defRPr i="1">
                <a:solidFill>
                  <a:schemeClr val="tx1"/>
                </a:solidFill>
                <a:latin typeface="Arial" charset="0"/>
              </a:defRPr>
            </a:lvl4pPr>
            <a:lvl5pPr marL="2057400" indent="-228600" eaLnBrk="0" hangingPunct="0">
              <a:defRPr i="1">
                <a:solidFill>
                  <a:schemeClr val="tx1"/>
                </a:solidFill>
                <a:latin typeface="Arial" charset="0"/>
              </a:defRPr>
            </a:lvl5pPr>
            <a:lvl6pPr marL="2514600" indent="-228600" eaLnBrk="0" fontAlgn="base" hangingPunct="0">
              <a:spcBef>
                <a:spcPct val="0"/>
              </a:spcBef>
              <a:spcAft>
                <a:spcPct val="0"/>
              </a:spcAft>
              <a:defRPr i="1">
                <a:solidFill>
                  <a:schemeClr val="tx1"/>
                </a:solidFill>
                <a:latin typeface="Arial" charset="0"/>
              </a:defRPr>
            </a:lvl6pPr>
            <a:lvl7pPr marL="2971800" indent="-228600" eaLnBrk="0" fontAlgn="base" hangingPunct="0">
              <a:spcBef>
                <a:spcPct val="0"/>
              </a:spcBef>
              <a:spcAft>
                <a:spcPct val="0"/>
              </a:spcAft>
              <a:defRPr i="1">
                <a:solidFill>
                  <a:schemeClr val="tx1"/>
                </a:solidFill>
                <a:latin typeface="Arial" charset="0"/>
              </a:defRPr>
            </a:lvl7pPr>
            <a:lvl8pPr marL="3429000" indent="-228600" eaLnBrk="0" fontAlgn="base" hangingPunct="0">
              <a:spcBef>
                <a:spcPct val="0"/>
              </a:spcBef>
              <a:spcAft>
                <a:spcPct val="0"/>
              </a:spcAft>
              <a:defRPr i="1">
                <a:solidFill>
                  <a:schemeClr val="tx1"/>
                </a:solidFill>
                <a:latin typeface="Arial" charset="0"/>
              </a:defRPr>
            </a:lvl8pPr>
            <a:lvl9pPr marL="3886200" indent="-228600" eaLnBrk="0" fontAlgn="base" hangingPunct="0">
              <a:spcBef>
                <a:spcPct val="0"/>
              </a:spcBef>
              <a:spcAft>
                <a:spcPct val="0"/>
              </a:spcAft>
              <a:defRPr i="1">
                <a:solidFill>
                  <a:schemeClr val="tx1"/>
                </a:solidFill>
                <a:latin typeface="Arial" charset="0"/>
              </a:defRPr>
            </a:lvl9pPr>
          </a:lstStyle>
          <a:p>
            <a:pPr eaLnBrk="1" hangingPunct="1"/>
            <a:r>
              <a:rPr lang="en-AU" i="0">
                <a:latin typeface="Trebuchet MS" panose="020B0603020202020204" pitchFamily="34" charset="0"/>
              </a:rPr>
              <a:t>HCP Resources</a:t>
            </a:r>
            <a:endParaRPr lang="en-US" i="0" dirty="0">
              <a:latin typeface="Trebuchet MS" panose="020B0603020202020204" pitchFamily="34" charset="0"/>
            </a:endParaRPr>
          </a:p>
        </p:txBody>
      </p:sp>
      <p:sp>
        <p:nvSpPr>
          <p:cNvPr id="73735"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i="1">
                <a:solidFill>
                  <a:schemeClr val="tx1"/>
                </a:solidFill>
                <a:latin typeface="Arial" charset="0"/>
              </a:defRPr>
            </a:lvl1pPr>
            <a:lvl2pPr marL="742950" indent="-285750" eaLnBrk="0" hangingPunct="0">
              <a:defRPr i="1">
                <a:solidFill>
                  <a:schemeClr val="tx1"/>
                </a:solidFill>
                <a:latin typeface="Arial" charset="0"/>
              </a:defRPr>
            </a:lvl2pPr>
            <a:lvl3pPr marL="1143000" indent="-228600" eaLnBrk="0" hangingPunct="0">
              <a:defRPr i="1">
                <a:solidFill>
                  <a:schemeClr val="tx1"/>
                </a:solidFill>
                <a:latin typeface="Arial" charset="0"/>
              </a:defRPr>
            </a:lvl3pPr>
            <a:lvl4pPr marL="1600200" indent="-228600" eaLnBrk="0" hangingPunct="0">
              <a:defRPr i="1">
                <a:solidFill>
                  <a:schemeClr val="tx1"/>
                </a:solidFill>
                <a:latin typeface="Arial" charset="0"/>
              </a:defRPr>
            </a:lvl4pPr>
            <a:lvl5pPr marL="2057400" indent="-228600" eaLnBrk="0" hangingPunct="0">
              <a:defRPr i="1">
                <a:solidFill>
                  <a:schemeClr val="tx1"/>
                </a:solidFill>
                <a:latin typeface="Arial" charset="0"/>
              </a:defRPr>
            </a:lvl5pPr>
            <a:lvl6pPr marL="2514600" indent="-228600" eaLnBrk="0" fontAlgn="base" hangingPunct="0">
              <a:spcBef>
                <a:spcPct val="0"/>
              </a:spcBef>
              <a:spcAft>
                <a:spcPct val="0"/>
              </a:spcAft>
              <a:defRPr i="1">
                <a:solidFill>
                  <a:schemeClr val="tx1"/>
                </a:solidFill>
                <a:latin typeface="Arial" charset="0"/>
              </a:defRPr>
            </a:lvl6pPr>
            <a:lvl7pPr marL="2971800" indent="-228600" eaLnBrk="0" fontAlgn="base" hangingPunct="0">
              <a:spcBef>
                <a:spcPct val="0"/>
              </a:spcBef>
              <a:spcAft>
                <a:spcPct val="0"/>
              </a:spcAft>
              <a:defRPr i="1">
                <a:solidFill>
                  <a:schemeClr val="tx1"/>
                </a:solidFill>
                <a:latin typeface="Arial" charset="0"/>
              </a:defRPr>
            </a:lvl7pPr>
            <a:lvl8pPr marL="3429000" indent="-228600" eaLnBrk="0" fontAlgn="base" hangingPunct="0">
              <a:spcBef>
                <a:spcPct val="0"/>
              </a:spcBef>
              <a:spcAft>
                <a:spcPct val="0"/>
              </a:spcAft>
              <a:defRPr i="1">
                <a:solidFill>
                  <a:schemeClr val="tx1"/>
                </a:solidFill>
                <a:latin typeface="Arial" charset="0"/>
              </a:defRPr>
            </a:lvl8pPr>
            <a:lvl9pPr marL="3886200" indent="-228600" eaLnBrk="0" fontAlgn="base" hangingPunct="0">
              <a:spcBef>
                <a:spcPct val="0"/>
              </a:spcBef>
              <a:spcAft>
                <a:spcPct val="0"/>
              </a:spcAft>
              <a:defRPr i="1">
                <a:solidFill>
                  <a:schemeClr val="tx1"/>
                </a:solidFill>
                <a:latin typeface="Arial" charset="0"/>
              </a:defRPr>
            </a:lvl9pPr>
          </a:lstStyle>
          <a:p>
            <a:pPr eaLnBrk="1" hangingPunct="1"/>
            <a:r>
              <a:rPr lang="en-US" i="0" dirty="0">
                <a:latin typeface="Trebuchet MS" panose="020B0603020202020204" pitchFamily="34" charset="0"/>
              </a:rPr>
              <a:t>Health</a:t>
            </a:r>
          </a:p>
        </p:txBody>
      </p:sp>
    </p:spTree>
    <p:extLst>
      <p:ext uri="{BB962C8B-B14F-4D97-AF65-F5344CB8AC3E}">
        <p14:creationId xmlns:p14="http://schemas.microsoft.com/office/powerpoint/2010/main" val="2584271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 Health step is really closely linked to the Target step in the HCP.</a:t>
            </a:r>
          </a:p>
          <a:p>
            <a:endParaRPr lang="en-AU" dirty="0"/>
          </a:p>
          <a:p>
            <a:r>
              <a:rPr lang="en-AU" dirty="0"/>
              <a:t>But it is an important bit of work that should be done as a specific step.</a:t>
            </a:r>
          </a:p>
        </p:txBody>
      </p:sp>
      <p:sp>
        <p:nvSpPr>
          <p:cNvPr id="4" name="Header Placeholder 3"/>
          <p:cNvSpPr>
            <a:spLocks noGrp="1"/>
          </p:cNvSpPr>
          <p:nvPr>
            <p:ph type="hdr" sz="quarter" idx="10"/>
          </p:nvPr>
        </p:nvSpPr>
        <p:spPr/>
        <p:txBody>
          <a:bodyPr/>
          <a:lstStyle/>
          <a:p>
            <a:pPr>
              <a:defRPr/>
            </a:pPr>
            <a:r>
              <a:rPr lang="en-US"/>
              <a:t>Health</a:t>
            </a:r>
          </a:p>
        </p:txBody>
      </p:sp>
      <p:sp>
        <p:nvSpPr>
          <p:cNvPr id="5" name="Date Placeholder 4"/>
          <p:cNvSpPr>
            <a:spLocks noGrp="1"/>
          </p:cNvSpPr>
          <p:nvPr>
            <p:ph type="dt" idx="11"/>
          </p:nvPr>
        </p:nvSpPr>
        <p:spPr/>
        <p:txBody>
          <a:bodyPr/>
          <a:lstStyle/>
          <a:p>
            <a:pPr>
              <a:defRPr/>
            </a:pPr>
            <a:r>
              <a:rPr lang="en-US"/>
              <a:t>October 2016</a:t>
            </a:r>
          </a:p>
        </p:txBody>
      </p:sp>
      <p:sp>
        <p:nvSpPr>
          <p:cNvPr id="6" name="Footer Placeholder 5"/>
          <p:cNvSpPr>
            <a:spLocks noGrp="1"/>
          </p:cNvSpPr>
          <p:nvPr>
            <p:ph type="ftr" sz="quarter" idx="12"/>
          </p:nvPr>
        </p:nvSpPr>
        <p:spPr/>
        <p:txBody>
          <a:bodyPr/>
          <a:lstStyle/>
          <a:p>
            <a:pPr>
              <a:defRPr/>
            </a:pPr>
            <a:r>
              <a:rPr lang="en-AU"/>
              <a:t>HCP Resources</a:t>
            </a:r>
            <a:endParaRPr lang="en-US"/>
          </a:p>
        </p:txBody>
      </p:sp>
    </p:spTree>
    <p:extLst>
      <p:ext uri="{BB962C8B-B14F-4D97-AF65-F5344CB8AC3E}">
        <p14:creationId xmlns:p14="http://schemas.microsoft.com/office/powerpoint/2010/main" val="14048391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What do we mean by Health?</a:t>
            </a:r>
          </a:p>
          <a:p>
            <a:pPr eaLnBrk="1" hangingPunct="1"/>
            <a:endParaRPr lang="en-US" dirty="0"/>
          </a:p>
          <a:p>
            <a:pPr eaLnBrk="1" hangingPunct="1"/>
            <a:r>
              <a:rPr lang="en-US" dirty="0"/>
              <a:t>Something is healthy if it can come back from being sick.</a:t>
            </a:r>
          </a:p>
          <a:p>
            <a:pPr eaLnBrk="1" hangingPunct="1"/>
            <a:endParaRPr lang="en-US" dirty="0"/>
          </a:p>
          <a:p>
            <a:pPr eaLnBrk="1" hangingPunct="1"/>
            <a:r>
              <a:rPr lang="en-US" dirty="0"/>
              <a:t>If I am healthy and I get a cold, I will get better – we say that I am healthy.</a:t>
            </a:r>
          </a:p>
          <a:p>
            <a:pPr eaLnBrk="1" hangingPunct="1"/>
            <a:endParaRPr lang="en-US" dirty="0"/>
          </a:p>
          <a:p>
            <a:pPr eaLnBrk="1" hangingPunct="1"/>
            <a:r>
              <a:rPr lang="en-US" dirty="0"/>
              <a:t>But if I get a cold and get sicker then I am not healthy.</a:t>
            </a:r>
          </a:p>
          <a:p>
            <a:pPr eaLnBrk="1" hangingPunct="1"/>
            <a:endParaRPr lang="en-US" dirty="0"/>
          </a:p>
          <a:p>
            <a:pPr eaLnBrk="1" hangingPunct="1"/>
            <a:r>
              <a:rPr lang="en-US" dirty="0"/>
              <a:t>It is the same for our targets.</a:t>
            </a:r>
          </a:p>
          <a:p>
            <a:pPr eaLnBrk="1" hangingPunct="1"/>
            <a:endParaRPr lang="en-US" dirty="0"/>
          </a:p>
          <a:p>
            <a:pPr eaLnBrk="1" hangingPunct="1"/>
            <a:r>
              <a:rPr lang="en-US" dirty="0"/>
              <a:t>We talk about health as a way of thinking about resilience.</a:t>
            </a:r>
          </a:p>
        </p:txBody>
      </p:sp>
      <p:sp>
        <p:nvSpPr>
          <p:cNvPr id="7066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i="1">
                <a:solidFill>
                  <a:schemeClr val="tx1"/>
                </a:solidFill>
                <a:latin typeface="Arial" charset="0"/>
              </a:defRPr>
            </a:lvl1pPr>
            <a:lvl2pPr marL="742950" indent="-285750" eaLnBrk="0" hangingPunct="0">
              <a:defRPr i="1">
                <a:solidFill>
                  <a:schemeClr val="tx1"/>
                </a:solidFill>
                <a:latin typeface="Arial" charset="0"/>
              </a:defRPr>
            </a:lvl2pPr>
            <a:lvl3pPr marL="1143000" indent="-228600" eaLnBrk="0" hangingPunct="0">
              <a:defRPr i="1">
                <a:solidFill>
                  <a:schemeClr val="tx1"/>
                </a:solidFill>
                <a:latin typeface="Arial" charset="0"/>
              </a:defRPr>
            </a:lvl3pPr>
            <a:lvl4pPr marL="1600200" indent="-228600" eaLnBrk="0" hangingPunct="0">
              <a:defRPr i="1">
                <a:solidFill>
                  <a:schemeClr val="tx1"/>
                </a:solidFill>
                <a:latin typeface="Arial" charset="0"/>
              </a:defRPr>
            </a:lvl4pPr>
            <a:lvl5pPr marL="2057400" indent="-228600" eaLnBrk="0" hangingPunct="0">
              <a:defRPr i="1">
                <a:solidFill>
                  <a:schemeClr val="tx1"/>
                </a:solidFill>
                <a:latin typeface="Arial" charset="0"/>
              </a:defRPr>
            </a:lvl5pPr>
            <a:lvl6pPr marL="2514600" indent="-228600" eaLnBrk="0" fontAlgn="base" hangingPunct="0">
              <a:spcBef>
                <a:spcPct val="0"/>
              </a:spcBef>
              <a:spcAft>
                <a:spcPct val="0"/>
              </a:spcAft>
              <a:defRPr i="1">
                <a:solidFill>
                  <a:schemeClr val="tx1"/>
                </a:solidFill>
                <a:latin typeface="Arial" charset="0"/>
              </a:defRPr>
            </a:lvl6pPr>
            <a:lvl7pPr marL="2971800" indent="-228600" eaLnBrk="0" fontAlgn="base" hangingPunct="0">
              <a:spcBef>
                <a:spcPct val="0"/>
              </a:spcBef>
              <a:spcAft>
                <a:spcPct val="0"/>
              </a:spcAft>
              <a:defRPr i="1">
                <a:solidFill>
                  <a:schemeClr val="tx1"/>
                </a:solidFill>
                <a:latin typeface="Arial" charset="0"/>
              </a:defRPr>
            </a:lvl7pPr>
            <a:lvl8pPr marL="3429000" indent="-228600" eaLnBrk="0" fontAlgn="base" hangingPunct="0">
              <a:spcBef>
                <a:spcPct val="0"/>
              </a:spcBef>
              <a:spcAft>
                <a:spcPct val="0"/>
              </a:spcAft>
              <a:defRPr i="1">
                <a:solidFill>
                  <a:schemeClr val="tx1"/>
                </a:solidFill>
                <a:latin typeface="Arial" charset="0"/>
              </a:defRPr>
            </a:lvl8pPr>
            <a:lvl9pPr marL="3886200" indent="-228600" eaLnBrk="0" fontAlgn="base" hangingPunct="0">
              <a:spcBef>
                <a:spcPct val="0"/>
              </a:spcBef>
              <a:spcAft>
                <a:spcPct val="0"/>
              </a:spcAft>
              <a:defRPr i="1">
                <a:solidFill>
                  <a:schemeClr val="tx1"/>
                </a:solidFill>
                <a:latin typeface="Arial" charset="0"/>
              </a:defRPr>
            </a:lvl9pPr>
          </a:lstStyle>
          <a:p>
            <a:pPr eaLnBrk="1" hangingPunct="1"/>
            <a:r>
              <a:rPr lang="en-US" i="0">
                <a:solidFill>
                  <a:srgbClr val="000000"/>
                </a:solidFill>
                <a:latin typeface="Trebuchet MS" panose="020B0603020202020204" pitchFamily="34" charset="0"/>
              </a:rPr>
              <a:t>October 2016</a:t>
            </a:r>
            <a:endParaRPr lang="en-US" i="0" dirty="0">
              <a:solidFill>
                <a:srgbClr val="000000"/>
              </a:solidFill>
              <a:latin typeface="Trebuchet MS" panose="020B0603020202020204" pitchFamily="34" charset="0"/>
            </a:endParaRPr>
          </a:p>
        </p:txBody>
      </p:sp>
      <p:sp>
        <p:nvSpPr>
          <p:cNvPr id="70662"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i="1">
                <a:solidFill>
                  <a:schemeClr val="tx1"/>
                </a:solidFill>
                <a:latin typeface="Arial" charset="0"/>
              </a:defRPr>
            </a:lvl1pPr>
            <a:lvl2pPr marL="742950" indent="-285750" eaLnBrk="0" hangingPunct="0">
              <a:defRPr i="1">
                <a:solidFill>
                  <a:schemeClr val="tx1"/>
                </a:solidFill>
                <a:latin typeface="Arial" charset="0"/>
              </a:defRPr>
            </a:lvl2pPr>
            <a:lvl3pPr marL="1143000" indent="-228600" eaLnBrk="0" hangingPunct="0">
              <a:defRPr i="1">
                <a:solidFill>
                  <a:schemeClr val="tx1"/>
                </a:solidFill>
                <a:latin typeface="Arial" charset="0"/>
              </a:defRPr>
            </a:lvl3pPr>
            <a:lvl4pPr marL="1600200" indent="-228600" eaLnBrk="0" hangingPunct="0">
              <a:defRPr i="1">
                <a:solidFill>
                  <a:schemeClr val="tx1"/>
                </a:solidFill>
                <a:latin typeface="Arial" charset="0"/>
              </a:defRPr>
            </a:lvl4pPr>
            <a:lvl5pPr marL="2057400" indent="-228600" eaLnBrk="0" hangingPunct="0">
              <a:defRPr i="1">
                <a:solidFill>
                  <a:schemeClr val="tx1"/>
                </a:solidFill>
                <a:latin typeface="Arial" charset="0"/>
              </a:defRPr>
            </a:lvl5pPr>
            <a:lvl6pPr marL="2514600" indent="-228600" eaLnBrk="0" fontAlgn="base" hangingPunct="0">
              <a:spcBef>
                <a:spcPct val="0"/>
              </a:spcBef>
              <a:spcAft>
                <a:spcPct val="0"/>
              </a:spcAft>
              <a:defRPr i="1">
                <a:solidFill>
                  <a:schemeClr val="tx1"/>
                </a:solidFill>
                <a:latin typeface="Arial" charset="0"/>
              </a:defRPr>
            </a:lvl6pPr>
            <a:lvl7pPr marL="2971800" indent="-228600" eaLnBrk="0" fontAlgn="base" hangingPunct="0">
              <a:spcBef>
                <a:spcPct val="0"/>
              </a:spcBef>
              <a:spcAft>
                <a:spcPct val="0"/>
              </a:spcAft>
              <a:defRPr i="1">
                <a:solidFill>
                  <a:schemeClr val="tx1"/>
                </a:solidFill>
                <a:latin typeface="Arial" charset="0"/>
              </a:defRPr>
            </a:lvl7pPr>
            <a:lvl8pPr marL="3429000" indent="-228600" eaLnBrk="0" fontAlgn="base" hangingPunct="0">
              <a:spcBef>
                <a:spcPct val="0"/>
              </a:spcBef>
              <a:spcAft>
                <a:spcPct val="0"/>
              </a:spcAft>
              <a:defRPr i="1">
                <a:solidFill>
                  <a:schemeClr val="tx1"/>
                </a:solidFill>
                <a:latin typeface="Arial" charset="0"/>
              </a:defRPr>
            </a:lvl8pPr>
            <a:lvl9pPr marL="3886200" indent="-228600" eaLnBrk="0" fontAlgn="base" hangingPunct="0">
              <a:spcBef>
                <a:spcPct val="0"/>
              </a:spcBef>
              <a:spcAft>
                <a:spcPct val="0"/>
              </a:spcAft>
              <a:defRPr i="1">
                <a:solidFill>
                  <a:schemeClr val="tx1"/>
                </a:solidFill>
                <a:latin typeface="Arial" charset="0"/>
              </a:defRPr>
            </a:lvl9pPr>
          </a:lstStyle>
          <a:p>
            <a:pPr eaLnBrk="1" hangingPunct="1"/>
            <a:r>
              <a:rPr lang="en-US" i="0">
                <a:solidFill>
                  <a:srgbClr val="000000"/>
                </a:solidFill>
                <a:latin typeface="Trebuchet MS" panose="020B0603020202020204" pitchFamily="34" charset="0"/>
              </a:rPr>
              <a:t>HCP Resources</a:t>
            </a:r>
            <a:endParaRPr lang="en-US" i="0" dirty="0">
              <a:solidFill>
                <a:srgbClr val="000000"/>
              </a:solidFill>
              <a:latin typeface="Trebuchet MS" panose="020B0603020202020204" pitchFamily="34" charset="0"/>
            </a:endParaRPr>
          </a:p>
        </p:txBody>
      </p:sp>
      <p:sp>
        <p:nvSpPr>
          <p:cNvPr id="70663" name="Header Placeholder 6"/>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i="1">
                <a:solidFill>
                  <a:schemeClr val="tx1"/>
                </a:solidFill>
                <a:latin typeface="Arial" charset="0"/>
              </a:defRPr>
            </a:lvl1pPr>
            <a:lvl2pPr marL="742950" indent="-285750" eaLnBrk="0" hangingPunct="0">
              <a:defRPr i="1">
                <a:solidFill>
                  <a:schemeClr val="tx1"/>
                </a:solidFill>
                <a:latin typeface="Arial" charset="0"/>
              </a:defRPr>
            </a:lvl2pPr>
            <a:lvl3pPr marL="1143000" indent="-228600" eaLnBrk="0" hangingPunct="0">
              <a:defRPr i="1">
                <a:solidFill>
                  <a:schemeClr val="tx1"/>
                </a:solidFill>
                <a:latin typeface="Arial" charset="0"/>
              </a:defRPr>
            </a:lvl3pPr>
            <a:lvl4pPr marL="1600200" indent="-228600" eaLnBrk="0" hangingPunct="0">
              <a:defRPr i="1">
                <a:solidFill>
                  <a:schemeClr val="tx1"/>
                </a:solidFill>
                <a:latin typeface="Arial" charset="0"/>
              </a:defRPr>
            </a:lvl4pPr>
            <a:lvl5pPr marL="2057400" indent="-228600" eaLnBrk="0" hangingPunct="0">
              <a:defRPr i="1">
                <a:solidFill>
                  <a:schemeClr val="tx1"/>
                </a:solidFill>
                <a:latin typeface="Arial" charset="0"/>
              </a:defRPr>
            </a:lvl5pPr>
            <a:lvl6pPr marL="2514600" indent="-228600" eaLnBrk="0" fontAlgn="base" hangingPunct="0">
              <a:spcBef>
                <a:spcPct val="0"/>
              </a:spcBef>
              <a:spcAft>
                <a:spcPct val="0"/>
              </a:spcAft>
              <a:defRPr i="1">
                <a:solidFill>
                  <a:schemeClr val="tx1"/>
                </a:solidFill>
                <a:latin typeface="Arial" charset="0"/>
              </a:defRPr>
            </a:lvl6pPr>
            <a:lvl7pPr marL="2971800" indent="-228600" eaLnBrk="0" fontAlgn="base" hangingPunct="0">
              <a:spcBef>
                <a:spcPct val="0"/>
              </a:spcBef>
              <a:spcAft>
                <a:spcPct val="0"/>
              </a:spcAft>
              <a:defRPr i="1">
                <a:solidFill>
                  <a:schemeClr val="tx1"/>
                </a:solidFill>
                <a:latin typeface="Arial" charset="0"/>
              </a:defRPr>
            </a:lvl7pPr>
            <a:lvl8pPr marL="3429000" indent="-228600" eaLnBrk="0" fontAlgn="base" hangingPunct="0">
              <a:spcBef>
                <a:spcPct val="0"/>
              </a:spcBef>
              <a:spcAft>
                <a:spcPct val="0"/>
              </a:spcAft>
              <a:defRPr i="1">
                <a:solidFill>
                  <a:schemeClr val="tx1"/>
                </a:solidFill>
                <a:latin typeface="Arial" charset="0"/>
              </a:defRPr>
            </a:lvl8pPr>
            <a:lvl9pPr marL="3886200" indent="-228600" eaLnBrk="0" fontAlgn="base" hangingPunct="0">
              <a:spcBef>
                <a:spcPct val="0"/>
              </a:spcBef>
              <a:spcAft>
                <a:spcPct val="0"/>
              </a:spcAft>
              <a:defRPr i="1">
                <a:solidFill>
                  <a:schemeClr val="tx1"/>
                </a:solidFill>
                <a:latin typeface="Arial" charset="0"/>
              </a:defRPr>
            </a:lvl9pPr>
          </a:lstStyle>
          <a:p>
            <a:pPr eaLnBrk="1" hangingPunct="1"/>
            <a:r>
              <a:rPr lang="en-US" i="0">
                <a:solidFill>
                  <a:srgbClr val="000000"/>
                </a:solidFill>
                <a:latin typeface="Trebuchet MS" panose="020B0603020202020204" pitchFamily="34" charset="0"/>
              </a:rPr>
              <a:t>Health</a:t>
            </a:r>
            <a:endParaRPr lang="en-US" i="0" dirty="0">
              <a:solidFill>
                <a:srgbClr val="000000"/>
              </a:solidFill>
              <a:latin typeface="Trebuchet MS" panose="020B0603020202020204" pitchFamily="34" charset="0"/>
            </a:endParaRPr>
          </a:p>
        </p:txBody>
      </p:sp>
    </p:spTree>
    <p:extLst>
      <p:ext uri="{BB962C8B-B14F-4D97-AF65-F5344CB8AC3E}">
        <p14:creationId xmlns:p14="http://schemas.microsoft.com/office/powerpoint/2010/main" val="28716125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Now we go back and talk about the Steps in more detail.</a:t>
            </a:r>
          </a:p>
          <a:p>
            <a:pPr eaLnBrk="1" hangingPunct="1"/>
            <a:endParaRPr lang="en-US" dirty="0"/>
          </a:p>
          <a:p>
            <a:pPr eaLnBrk="1" hangingPunct="1"/>
            <a:r>
              <a:rPr lang="en-US" dirty="0"/>
              <a:t>Back to step 1 – what is an Attribute = characteristic that is critical for health</a:t>
            </a:r>
          </a:p>
          <a:p>
            <a:pPr eaLnBrk="1" hangingPunct="1"/>
            <a:endParaRPr lang="en-US" dirty="0"/>
          </a:p>
          <a:p>
            <a:pPr eaLnBrk="1" hangingPunct="1"/>
            <a:r>
              <a:rPr lang="en-US" dirty="0"/>
              <a:t>Needs to be critical – not just any old thing.</a:t>
            </a:r>
          </a:p>
          <a:p>
            <a:pPr eaLnBrk="1" hangingPunct="1"/>
            <a:endParaRPr lang="en-US" dirty="0"/>
          </a:p>
          <a:p>
            <a:pPr eaLnBrk="1" hangingPunct="1"/>
            <a:r>
              <a:rPr lang="en-US" dirty="0"/>
              <a:t>Think about people – we have many attributes that tell us something about us, but not all are critical for health </a:t>
            </a:r>
            <a:r>
              <a:rPr lang="en-US" dirty="0" err="1"/>
              <a:t>eg</a:t>
            </a:r>
            <a:r>
              <a:rPr lang="en-US" dirty="0"/>
              <a:t> length of fingernails is not as critical as blood pressure</a:t>
            </a:r>
          </a:p>
          <a:p>
            <a:pPr eaLnBrk="1" hangingPunct="1"/>
            <a:endParaRPr lang="en-US" dirty="0"/>
          </a:p>
          <a:p>
            <a:pPr eaLnBrk="1" hangingPunct="1"/>
            <a:r>
              <a:rPr lang="en-US" dirty="0"/>
              <a:t>So we want the 3-4 critical ones</a:t>
            </a:r>
          </a:p>
        </p:txBody>
      </p:sp>
      <p:sp>
        <p:nvSpPr>
          <p:cNvPr id="74757" name="Date Placeholder 1"/>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i="1">
                <a:solidFill>
                  <a:schemeClr val="tx1"/>
                </a:solidFill>
                <a:latin typeface="Arial" charset="0"/>
              </a:defRPr>
            </a:lvl1pPr>
            <a:lvl2pPr marL="742950" indent="-285750" eaLnBrk="0" hangingPunct="0">
              <a:defRPr i="1">
                <a:solidFill>
                  <a:schemeClr val="tx1"/>
                </a:solidFill>
                <a:latin typeface="Arial" charset="0"/>
              </a:defRPr>
            </a:lvl2pPr>
            <a:lvl3pPr marL="1143000" indent="-228600" eaLnBrk="0" hangingPunct="0">
              <a:defRPr i="1">
                <a:solidFill>
                  <a:schemeClr val="tx1"/>
                </a:solidFill>
                <a:latin typeface="Arial" charset="0"/>
              </a:defRPr>
            </a:lvl3pPr>
            <a:lvl4pPr marL="1600200" indent="-228600" eaLnBrk="0" hangingPunct="0">
              <a:defRPr i="1">
                <a:solidFill>
                  <a:schemeClr val="tx1"/>
                </a:solidFill>
                <a:latin typeface="Arial" charset="0"/>
              </a:defRPr>
            </a:lvl4pPr>
            <a:lvl5pPr marL="2057400" indent="-228600" eaLnBrk="0" hangingPunct="0">
              <a:defRPr i="1">
                <a:solidFill>
                  <a:schemeClr val="tx1"/>
                </a:solidFill>
                <a:latin typeface="Arial" charset="0"/>
              </a:defRPr>
            </a:lvl5pPr>
            <a:lvl6pPr marL="2514600" indent="-228600" eaLnBrk="0" fontAlgn="base" hangingPunct="0">
              <a:spcBef>
                <a:spcPct val="0"/>
              </a:spcBef>
              <a:spcAft>
                <a:spcPct val="0"/>
              </a:spcAft>
              <a:defRPr i="1">
                <a:solidFill>
                  <a:schemeClr val="tx1"/>
                </a:solidFill>
                <a:latin typeface="Arial" charset="0"/>
              </a:defRPr>
            </a:lvl6pPr>
            <a:lvl7pPr marL="2971800" indent="-228600" eaLnBrk="0" fontAlgn="base" hangingPunct="0">
              <a:spcBef>
                <a:spcPct val="0"/>
              </a:spcBef>
              <a:spcAft>
                <a:spcPct val="0"/>
              </a:spcAft>
              <a:defRPr i="1">
                <a:solidFill>
                  <a:schemeClr val="tx1"/>
                </a:solidFill>
                <a:latin typeface="Arial" charset="0"/>
              </a:defRPr>
            </a:lvl7pPr>
            <a:lvl8pPr marL="3429000" indent="-228600" eaLnBrk="0" fontAlgn="base" hangingPunct="0">
              <a:spcBef>
                <a:spcPct val="0"/>
              </a:spcBef>
              <a:spcAft>
                <a:spcPct val="0"/>
              </a:spcAft>
              <a:defRPr i="1">
                <a:solidFill>
                  <a:schemeClr val="tx1"/>
                </a:solidFill>
                <a:latin typeface="Arial" charset="0"/>
              </a:defRPr>
            </a:lvl8pPr>
            <a:lvl9pPr marL="3886200" indent="-228600" eaLnBrk="0" fontAlgn="base" hangingPunct="0">
              <a:spcBef>
                <a:spcPct val="0"/>
              </a:spcBef>
              <a:spcAft>
                <a:spcPct val="0"/>
              </a:spcAft>
              <a:defRPr i="1">
                <a:solidFill>
                  <a:schemeClr val="tx1"/>
                </a:solidFill>
                <a:latin typeface="Arial" charset="0"/>
              </a:defRPr>
            </a:lvl9pPr>
          </a:lstStyle>
          <a:p>
            <a:pPr eaLnBrk="1" hangingPunct="1"/>
            <a:r>
              <a:rPr lang="en-US" i="0">
                <a:latin typeface="Trebuchet MS" panose="020B0603020202020204" pitchFamily="34" charset="0"/>
              </a:rPr>
              <a:t>October 2016</a:t>
            </a:r>
            <a:endParaRPr lang="en-US" i="0" dirty="0">
              <a:latin typeface="Trebuchet MS" panose="020B0603020202020204" pitchFamily="34" charset="0"/>
            </a:endParaRPr>
          </a:p>
        </p:txBody>
      </p:sp>
      <p:sp>
        <p:nvSpPr>
          <p:cNvPr id="74758" name="Footer Placeholder 2"/>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i="1">
                <a:solidFill>
                  <a:schemeClr val="tx1"/>
                </a:solidFill>
                <a:latin typeface="Arial" charset="0"/>
              </a:defRPr>
            </a:lvl1pPr>
            <a:lvl2pPr marL="742950" indent="-285750" eaLnBrk="0" hangingPunct="0">
              <a:defRPr i="1">
                <a:solidFill>
                  <a:schemeClr val="tx1"/>
                </a:solidFill>
                <a:latin typeface="Arial" charset="0"/>
              </a:defRPr>
            </a:lvl2pPr>
            <a:lvl3pPr marL="1143000" indent="-228600" eaLnBrk="0" hangingPunct="0">
              <a:defRPr i="1">
                <a:solidFill>
                  <a:schemeClr val="tx1"/>
                </a:solidFill>
                <a:latin typeface="Arial" charset="0"/>
              </a:defRPr>
            </a:lvl3pPr>
            <a:lvl4pPr marL="1600200" indent="-228600" eaLnBrk="0" hangingPunct="0">
              <a:defRPr i="1">
                <a:solidFill>
                  <a:schemeClr val="tx1"/>
                </a:solidFill>
                <a:latin typeface="Arial" charset="0"/>
              </a:defRPr>
            </a:lvl4pPr>
            <a:lvl5pPr marL="2057400" indent="-228600" eaLnBrk="0" hangingPunct="0">
              <a:defRPr i="1">
                <a:solidFill>
                  <a:schemeClr val="tx1"/>
                </a:solidFill>
                <a:latin typeface="Arial" charset="0"/>
              </a:defRPr>
            </a:lvl5pPr>
            <a:lvl6pPr marL="2514600" indent="-228600" eaLnBrk="0" fontAlgn="base" hangingPunct="0">
              <a:spcBef>
                <a:spcPct val="0"/>
              </a:spcBef>
              <a:spcAft>
                <a:spcPct val="0"/>
              </a:spcAft>
              <a:defRPr i="1">
                <a:solidFill>
                  <a:schemeClr val="tx1"/>
                </a:solidFill>
                <a:latin typeface="Arial" charset="0"/>
              </a:defRPr>
            </a:lvl6pPr>
            <a:lvl7pPr marL="2971800" indent="-228600" eaLnBrk="0" fontAlgn="base" hangingPunct="0">
              <a:spcBef>
                <a:spcPct val="0"/>
              </a:spcBef>
              <a:spcAft>
                <a:spcPct val="0"/>
              </a:spcAft>
              <a:defRPr i="1">
                <a:solidFill>
                  <a:schemeClr val="tx1"/>
                </a:solidFill>
                <a:latin typeface="Arial" charset="0"/>
              </a:defRPr>
            </a:lvl7pPr>
            <a:lvl8pPr marL="3429000" indent="-228600" eaLnBrk="0" fontAlgn="base" hangingPunct="0">
              <a:spcBef>
                <a:spcPct val="0"/>
              </a:spcBef>
              <a:spcAft>
                <a:spcPct val="0"/>
              </a:spcAft>
              <a:defRPr i="1">
                <a:solidFill>
                  <a:schemeClr val="tx1"/>
                </a:solidFill>
                <a:latin typeface="Arial" charset="0"/>
              </a:defRPr>
            </a:lvl8pPr>
            <a:lvl9pPr marL="3886200" indent="-228600" eaLnBrk="0" fontAlgn="base" hangingPunct="0">
              <a:spcBef>
                <a:spcPct val="0"/>
              </a:spcBef>
              <a:spcAft>
                <a:spcPct val="0"/>
              </a:spcAft>
              <a:defRPr i="1">
                <a:solidFill>
                  <a:schemeClr val="tx1"/>
                </a:solidFill>
                <a:latin typeface="Arial" charset="0"/>
              </a:defRPr>
            </a:lvl9pPr>
          </a:lstStyle>
          <a:p>
            <a:pPr eaLnBrk="1" hangingPunct="1"/>
            <a:r>
              <a:rPr lang="en-AU" i="0">
                <a:latin typeface="Trebuchet MS" panose="020B0603020202020204" pitchFamily="34" charset="0"/>
              </a:rPr>
              <a:t>HCP Resources</a:t>
            </a:r>
            <a:endParaRPr lang="en-US" i="0" dirty="0">
              <a:latin typeface="Trebuchet MS" panose="020B0603020202020204" pitchFamily="34" charset="0"/>
            </a:endParaRPr>
          </a:p>
        </p:txBody>
      </p:sp>
      <p:sp>
        <p:nvSpPr>
          <p:cNvPr id="74759"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i="1">
                <a:solidFill>
                  <a:schemeClr val="tx1"/>
                </a:solidFill>
                <a:latin typeface="Arial" charset="0"/>
              </a:defRPr>
            </a:lvl1pPr>
            <a:lvl2pPr marL="742950" indent="-285750" eaLnBrk="0" hangingPunct="0">
              <a:defRPr i="1">
                <a:solidFill>
                  <a:schemeClr val="tx1"/>
                </a:solidFill>
                <a:latin typeface="Arial" charset="0"/>
              </a:defRPr>
            </a:lvl2pPr>
            <a:lvl3pPr marL="1143000" indent="-228600" eaLnBrk="0" hangingPunct="0">
              <a:defRPr i="1">
                <a:solidFill>
                  <a:schemeClr val="tx1"/>
                </a:solidFill>
                <a:latin typeface="Arial" charset="0"/>
              </a:defRPr>
            </a:lvl3pPr>
            <a:lvl4pPr marL="1600200" indent="-228600" eaLnBrk="0" hangingPunct="0">
              <a:defRPr i="1">
                <a:solidFill>
                  <a:schemeClr val="tx1"/>
                </a:solidFill>
                <a:latin typeface="Arial" charset="0"/>
              </a:defRPr>
            </a:lvl4pPr>
            <a:lvl5pPr marL="2057400" indent="-228600" eaLnBrk="0" hangingPunct="0">
              <a:defRPr i="1">
                <a:solidFill>
                  <a:schemeClr val="tx1"/>
                </a:solidFill>
                <a:latin typeface="Arial" charset="0"/>
              </a:defRPr>
            </a:lvl5pPr>
            <a:lvl6pPr marL="2514600" indent="-228600" eaLnBrk="0" fontAlgn="base" hangingPunct="0">
              <a:spcBef>
                <a:spcPct val="0"/>
              </a:spcBef>
              <a:spcAft>
                <a:spcPct val="0"/>
              </a:spcAft>
              <a:defRPr i="1">
                <a:solidFill>
                  <a:schemeClr val="tx1"/>
                </a:solidFill>
                <a:latin typeface="Arial" charset="0"/>
              </a:defRPr>
            </a:lvl6pPr>
            <a:lvl7pPr marL="2971800" indent="-228600" eaLnBrk="0" fontAlgn="base" hangingPunct="0">
              <a:spcBef>
                <a:spcPct val="0"/>
              </a:spcBef>
              <a:spcAft>
                <a:spcPct val="0"/>
              </a:spcAft>
              <a:defRPr i="1">
                <a:solidFill>
                  <a:schemeClr val="tx1"/>
                </a:solidFill>
                <a:latin typeface="Arial" charset="0"/>
              </a:defRPr>
            </a:lvl7pPr>
            <a:lvl8pPr marL="3429000" indent="-228600" eaLnBrk="0" fontAlgn="base" hangingPunct="0">
              <a:spcBef>
                <a:spcPct val="0"/>
              </a:spcBef>
              <a:spcAft>
                <a:spcPct val="0"/>
              </a:spcAft>
              <a:defRPr i="1">
                <a:solidFill>
                  <a:schemeClr val="tx1"/>
                </a:solidFill>
                <a:latin typeface="Arial" charset="0"/>
              </a:defRPr>
            </a:lvl8pPr>
            <a:lvl9pPr marL="3886200" indent="-228600" eaLnBrk="0" fontAlgn="base" hangingPunct="0">
              <a:spcBef>
                <a:spcPct val="0"/>
              </a:spcBef>
              <a:spcAft>
                <a:spcPct val="0"/>
              </a:spcAft>
              <a:defRPr i="1">
                <a:solidFill>
                  <a:schemeClr val="tx1"/>
                </a:solidFill>
                <a:latin typeface="Arial" charset="0"/>
              </a:defRPr>
            </a:lvl9pPr>
          </a:lstStyle>
          <a:p>
            <a:pPr eaLnBrk="1" hangingPunct="1"/>
            <a:r>
              <a:rPr lang="en-US" i="0" dirty="0">
                <a:latin typeface="Trebuchet MS" panose="020B0603020202020204" pitchFamily="34" charset="0"/>
              </a:rPr>
              <a:t>Health</a:t>
            </a:r>
          </a:p>
        </p:txBody>
      </p:sp>
    </p:spTree>
    <p:extLst>
      <p:ext uri="{BB962C8B-B14F-4D97-AF65-F5344CB8AC3E}">
        <p14:creationId xmlns:p14="http://schemas.microsoft.com/office/powerpoint/2010/main" val="576458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Don’t “worry” about these categories or obsess about whether something belongs in one category or another.</a:t>
            </a:r>
          </a:p>
          <a:p>
            <a:pPr eaLnBrk="1" hangingPunct="1"/>
            <a:endParaRPr lang="en-US" dirty="0"/>
          </a:p>
          <a:p>
            <a:pPr eaLnBrk="1" hangingPunct="1"/>
            <a:r>
              <a:rPr lang="en-US" dirty="0"/>
              <a:t>We just use these to prompt and organize our ideas.  </a:t>
            </a:r>
          </a:p>
          <a:p>
            <a:pPr eaLnBrk="1" hangingPunct="1"/>
            <a:endParaRPr lang="en-US" dirty="0"/>
          </a:p>
          <a:p>
            <a:pPr eaLnBrk="1" hangingPunct="1"/>
            <a:r>
              <a:rPr lang="en-US" dirty="0"/>
              <a:t>But it is important to note that there is a cultural element to all Targets – even those that might just be about the natural world</a:t>
            </a:r>
          </a:p>
        </p:txBody>
      </p:sp>
      <p:sp>
        <p:nvSpPr>
          <p:cNvPr id="75781" name="Date Placeholder 1"/>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i="1">
                <a:solidFill>
                  <a:schemeClr val="tx1"/>
                </a:solidFill>
                <a:latin typeface="Arial" charset="0"/>
              </a:defRPr>
            </a:lvl1pPr>
            <a:lvl2pPr marL="742950" indent="-285750" eaLnBrk="0" hangingPunct="0">
              <a:defRPr i="1">
                <a:solidFill>
                  <a:schemeClr val="tx1"/>
                </a:solidFill>
                <a:latin typeface="Arial" charset="0"/>
              </a:defRPr>
            </a:lvl2pPr>
            <a:lvl3pPr marL="1143000" indent="-228600" eaLnBrk="0" hangingPunct="0">
              <a:defRPr i="1">
                <a:solidFill>
                  <a:schemeClr val="tx1"/>
                </a:solidFill>
                <a:latin typeface="Arial" charset="0"/>
              </a:defRPr>
            </a:lvl3pPr>
            <a:lvl4pPr marL="1600200" indent="-228600" eaLnBrk="0" hangingPunct="0">
              <a:defRPr i="1">
                <a:solidFill>
                  <a:schemeClr val="tx1"/>
                </a:solidFill>
                <a:latin typeface="Arial" charset="0"/>
              </a:defRPr>
            </a:lvl4pPr>
            <a:lvl5pPr marL="2057400" indent="-228600" eaLnBrk="0" hangingPunct="0">
              <a:defRPr i="1">
                <a:solidFill>
                  <a:schemeClr val="tx1"/>
                </a:solidFill>
                <a:latin typeface="Arial" charset="0"/>
              </a:defRPr>
            </a:lvl5pPr>
            <a:lvl6pPr marL="2514600" indent="-228600" eaLnBrk="0" fontAlgn="base" hangingPunct="0">
              <a:spcBef>
                <a:spcPct val="0"/>
              </a:spcBef>
              <a:spcAft>
                <a:spcPct val="0"/>
              </a:spcAft>
              <a:defRPr i="1">
                <a:solidFill>
                  <a:schemeClr val="tx1"/>
                </a:solidFill>
                <a:latin typeface="Arial" charset="0"/>
              </a:defRPr>
            </a:lvl6pPr>
            <a:lvl7pPr marL="2971800" indent="-228600" eaLnBrk="0" fontAlgn="base" hangingPunct="0">
              <a:spcBef>
                <a:spcPct val="0"/>
              </a:spcBef>
              <a:spcAft>
                <a:spcPct val="0"/>
              </a:spcAft>
              <a:defRPr i="1">
                <a:solidFill>
                  <a:schemeClr val="tx1"/>
                </a:solidFill>
                <a:latin typeface="Arial" charset="0"/>
              </a:defRPr>
            </a:lvl7pPr>
            <a:lvl8pPr marL="3429000" indent="-228600" eaLnBrk="0" fontAlgn="base" hangingPunct="0">
              <a:spcBef>
                <a:spcPct val="0"/>
              </a:spcBef>
              <a:spcAft>
                <a:spcPct val="0"/>
              </a:spcAft>
              <a:defRPr i="1">
                <a:solidFill>
                  <a:schemeClr val="tx1"/>
                </a:solidFill>
                <a:latin typeface="Arial" charset="0"/>
              </a:defRPr>
            </a:lvl8pPr>
            <a:lvl9pPr marL="3886200" indent="-228600" eaLnBrk="0" fontAlgn="base" hangingPunct="0">
              <a:spcBef>
                <a:spcPct val="0"/>
              </a:spcBef>
              <a:spcAft>
                <a:spcPct val="0"/>
              </a:spcAft>
              <a:defRPr i="1">
                <a:solidFill>
                  <a:schemeClr val="tx1"/>
                </a:solidFill>
                <a:latin typeface="Arial" charset="0"/>
              </a:defRPr>
            </a:lvl9pPr>
          </a:lstStyle>
          <a:p>
            <a:pPr eaLnBrk="1" hangingPunct="1"/>
            <a:r>
              <a:rPr lang="en-US" i="0">
                <a:latin typeface="Trebuchet MS" panose="020B0603020202020204" pitchFamily="34" charset="0"/>
              </a:rPr>
              <a:t>October 2016</a:t>
            </a:r>
            <a:endParaRPr lang="en-US" i="0" dirty="0">
              <a:latin typeface="Trebuchet MS" panose="020B0603020202020204" pitchFamily="34" charset="0"/>
            </a:endParaRPr>
          </a:p>
        </p:txBody>
      </p:sp>
      <p:sp>
        <p:nvSpPr>
          <p:cNvPr id="75782" name="Footer Placeholder 2"/>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i="1">
                <a:solidFill>
                  <a:schemeClr val="tx1"/>
                </a:solidFill>
                <a:latin typeface="Arial" charset="0"/>
              </a:defRPr>
            </a:lvl1pPr>
            <a:lvl2pPr marL="742950" indent="-285750" eaLnBrk="0" hangingPunct="0">
              <a:defRPr i="1">
                <a:solidFill>
                  <a:schemeClr val="tx1"/>
                </a:solidFill>
                <a:latin typeface="Arial" charset="0"/>
              </a:defRPr>
            </a:lvl2pPr>
            <a:lvl3pPr marL="1143000" indent="-228600" eaLnBrk="0" hangingPunct="0">
              <a:defRPr i="1">
                <a:solidFill>
                  <a:schemeClr val="tx1"/>
                </a:solidFill>
                <a:latin typeface="Arial" charset="0"/>
              </a:defRPr>
            </a:lvl3pPr>
            <a:lvl4pPr marL="1600200" indent="-228600" eaLnBrk="0" hangingPunct="0">
              <a:defRPr i="1">
                <a:solidFill>
                  <a:schemeClr val="tx1"/>
                </a:solidFill>
                <a:latin typeface="Arial" charset="0"/>
              </a:defRPr>
            </a:lvl4pPr>
            <a:lvl5pPr marL="2057400" indent="-228600" eaLnBrk="0" hangingPunct="0">
              <a:defRPr i="1">
                <a:solidFill>
                  <a:schemeClr val="tx1"/>
                </a:solidFill>
                <a:latin typeface="Arial" charset="0"/>
              </a:defRPr>
            </a:lvl5pPr>
            <a:lvl6pPr marL="2514600" indent="-228600" eaLnBrk="0" fontAlgn="base" hangingPunct="0">
              <a:spcBef>
                <a:spcPct val="0"/>
              </a:spcBef>
              <a:spcAft>
                <a:spcPct val="0"/>
              </a:spcAft>
              <a:defRPr i="1">
                <a:solidFill>
                  <a:schemeClr val="tx1"/>
                </a:solidFill>
                <a:latin typeface="Arial" charset="0"/>
              </a:defRPr>
            </a:lvl6pPr>
            <a:lvl7pPr marL="2971800" indent="-228600" eaLnBrk="0" fontAlgn="base" hangingPunct="0">
              <a:spcBef>
                <a:spcPct val="0"/>
              </a:spcBef>
              <a:spcAft>
                <a:spcPct val="0"/>
              </a:spcAft>
              <a:defRPr i="1">
                <a:solidFill>
                  <a:schemeClr val="tx1"/>
                </a:solidFill>
                <a:latin typeface="Arial" charset="0"/>
              </a:defRPr>
            </a:lvl7pPr>
            <a:lvl8pPr marL="3429000" indent="-228600" eaLnBrk="0" fontAlgn="base" hangingPunct="0">
              <a:spcBef>
                <a:spcPct val="0"/>
              </a:spcBef>
              <a:spcAft>
                <a:spcPct val="0"/>
              </a:spcAft>
              <a:defRPr i="1">
                <a:solidFill>
                  <a:schemeClr val="tx1"/>
                </a:solidFill>
                <a:latin typeface="Arial" charset="0"/>
              </a:defRPr>
            </a:lvl8pPr>
            <a:lvl9pPr marL="3886200" indent="-228600" eaLnBrk="0" fontAlgn="base" hangingPunct="0">
              <a:spcBef>
                <a:spcPct val="0"/>
              </a:spcBef>
              <a:spcAft>
                <a:spcPct val="0"/>
              </a:spcAft>
              <a:defRPr i="1">
                <a:solidFill>
                  <a:schemeClr val="tx1"/>
                </a:solidFill>
                <a:latin typeface="Arial" charset="0"/>
              </a:defRPr>
            </a:lvl9pPr>
          </a:lstStyle>
          <a:p>
            <a:pPr eaLnBrk="1" hangingPunct="1"/>
            <a:r>
              <a:rPr lang="en-AU" i="0">
                <a:latin typeface="Trebuchet MS" panose="020B0603020202020204" pitchFamily="34" charset="0"/>
              </a:rPr>
              <a:t>HCP Resources</a:t>
            </a:r>
            <a:endParaRPr lang="en-US" i="0" dirty="0">
              <a:latin typeface="Trebuchet MS" panose="020B0603020202020204" pitchFamily="34" charset="0"/>
            </a:endParaRPr>
          </a:p>
        </p:txBody>
      </p:sp>
      <p:sp>
        <p:nvSpPr>
          <p:cNvPr id="75783"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i="1">
                <a:solidFill>
                  <a:schemeClr val="tx1"/>
                </a:solidFill>
                <a:latin typeface="Arial" charset="0"/>
              </a:defRPr>
            </a:lvl1pPr>
            <a:lvl2pPr marL="742950" indent="-285750" eaLnBrk="0" hangingPunct="0">
              <a:defRPr i="1">
                <a:solidFill>
                  <a:schemeClr val="tx1"/>
                </a:solidFill>
                <a:latin typeface="Arial" charset="0"/>
              </a:defRPr>
            </a:lvl2pPr>
            <a:lvl3pPr marL="1143000" indent="-228600" eaLnBrk="0" hangingPunct="0">
              <a:defRPr i="1">
                <a:solidFill>
                  <a:schemeClr val="tx1"/>
                </a:solidFill>
                <a:latin typeface="Arial" charset="0"/>
              </a:defRPr>
            </a:lvl3pPr>
            <a:lvl4pPr marL="1600200" indent="-228600" eaLnBrk="0" hangingPunct="0">
              <a:defRPr i="1">
                <a:solidFill>
                  <a:schemeClr val="tx1"/>
                </a:solidFill>
                <a:latin typeface="Arial" charset="0"/>
              </a:defRPr>
            </a:lvl4pPr>
            <a:lvl5pPr marL="2057400" indent="-228600" eaLnBrk="0" hangingPunct="0">
              <a:defRPr i="1">
                <a:solidFill>
                  <a:schemeClr val="tx1"/>
                </a:solidFill>
                <a:latin typeface="Arial" charset="0"/>
              </a:defRPr>
            </a:lvl5pPr>
            <a:lvl6pPr marL="2514600" indent="-228600" eaLnBrk="0" fontAlgn="base" hangingPunct="0">
              <a:spcBef>
                <a:spcPct val="0"/>
              </a:spcBef>
              <a:spcAft>
                <a:spcPct val="0"/>
              </a:spcAft>
              <a:defRPr i="1">
                <a:solidFill>
                  <a:schemeClr val="tx1"/>
                </a:solidFill>
                <a:latin typeface="Arial" charset="0"/>
              </a:defRPr>
            </a:lvl6pPr>
            <a:lvl7pPr marL="2971800" indent="-228600" eaLnBrk="0" fontAlgn="base" hangingPunct="0">
              <a:spcBef>
                <a:spcPct val="0"/>
              </a:spcBef>
              <a:spcAft>
                <a:spcPct val="0"/>
              </a:spcAft>
              <a:defRPr i="1">
                <a:solidFill>
                  <a:schemeClr val="tx1"/>
                </a:solidFill>
                <a:latin typeface="Arial" charset="0"/>
              </a:defRPr>
            </a:lvl7pPr>
            <a:lvl8pPr marL="3429000" indent="-228600" eaLnBrk="0" fontAlgn="base" hangingPunct="0">
              <a:spcBef>
                <a:spcPct val="0"/>
              </a:spcBef>
              <a:spcAft>
                <a:spcPct val="0"/>
              </a:spcAft>
              <a:defRPr i="1">
                <a:solidFill>
                  <a:schemeClr val="tx1"/>
                </a:solidFill>
                <a:latin typeface="Arial" charset="0"/>
              </a:defRPr>
            </a:lvl8pPr>
            <a:lvl9pPr marL="3886200" indent="-228600" eaLnBrk="0" fontAlgn="base" hangingPunct="0">
              <a:spcBef>
                <a:spcPct val="0"/>
              </a:spcBef>
              <a:spcAft>
                <a:spcPct val="0"/>
              </a:spcAft>
              <a:defRPr i="1">
                <a:solidFill>
                  <a:schemeClr val="tx1"/>
                </a:solidFill>
                <a:latin typeface="Arial" charset="0"/>
              </a:defRPr>
            </a:lvl9pPr>
          </a:lstStyle>
          <a:p>
            <a:pPr eaLnBrk="1" hangingPunct="1"/>
            <a:r>
              <a:rPr lang="en-US" i="0" dirty="0">
                <a:latin typeface="Trebuchet MS" panose="020B0603020202020204" pitchFamily="34" charset="0"/>
              </a:rPr>
              <a:t>Health</a:t>
            </a:r>
          </a:p>
        </p:txBody>
      </p:sp>
    </p:spTree>
    <p:extLst>
      <p:ext uri="{BB962C8B-B14F-4D97-AF65-F5344CB8AC3E}">
        <p14:creationId xmlns:p14="http://schemas.microsoft.com/office/powerpoint/2010/main" val="30804604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Focusing on the critical ones is key – we want the short list of the </a:t>
            </a:r>
            <a:r>
              <a:rPr lang="en-US" b="1" dirty="0"/>
              <a:t>MOST</a:t>
            </a:r>
            <a:r>
              <a:rPr lang="en-US" dirty="0"/>
              <a:t> </a:t>
            </a:r>
            <a:r>
              <a:rPr lang="en-US" b="1" dirty="0"/>
              <a:t>important</a:t>
            </a:r>
            <a:r>
              <a:rPr lang="en-US" dirty="0"/>
              <a:t> ones</a:t>
            </a:r>
          </a:p>
          <a:p>
            <a:pPr eaLnBrk="1" hangingPunct="1"/>
            <a:endParaRPr lang="en-US" dirty="0"/>
          </a:p>
          <a:p>
            <a:pPr eaLnBrk="1" hangingPunct="1"/>
            <a:r>
              <a:rPr lang="en-US" dirty="0"/>
              <a:t>It can help to brainstorm first and then lump and then decide – like we did for Targets</a:t>
            </a:r>
          </a:p>
        </p:txBody>
      </p:sp>
      <p:sp>
        <p:nvSpPr>
          <p:cNvPr id="76805" name="Date Placeholder 1"/>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i="1">
                <a:solidFill>
                  <a:schemeClr val="tx1"/>
                </a:solidFill>
                <a:latin typeface="Arial" charset="0"/>
              </a:defRPr>
            </a:lvl1pPr>
            <a:lvl2pPr marL="742950" indent="-285750" eaLnBrk="0" hangingPunct="0">
              <a:defRPr i="1">
                <a:solidFill>
                  <a:schemeClr val="tx1"/>
                </a:solidFill>
                <a:latin typeface="Arial" charset="0"/>
              </a:defRPr>
            </a:lvl2pPr>
            <a:lvl3pPr marL="1143000" indent="-228600" eaLnBrk="0" hangingPunct="0">
              <a:defRPr i="1">
                <a:solidFill>
                  <a:schemeClr val="tx1"/>
                </a:solidFill>
                <a:latin typeface="Arial" charset="0"/>
              </a:defRPr>
            </a:lvl3pPr>
            <a:lvl4pPr marL="1600200" indent="-228600" eaLnBrk="0" hangingPunct="0">
              <a:defRPr i="1">
                <a:solidFill>
                  <a:schemeClr val="tx1"/>
                </a:solidFill>
                <a:latin typeface="Arial" charset="0"/>
              </a:defRPr>
            </a:lvl4pPr>
            <a:lvl5pPr marL="2057400" indent="-228600" eaLnBrk="0" hangingPunct="0">
              <a:defRPr i="1">
                <a:solidFill>
                  <a:schemeClr val="tx1"/>
                </a:solidFill>
                <a:latin typeface="Arial" charset="0"/>
              </a:defRPr>
            </a:lvl5pPr>
            <a:lvl6pPr marL="2514600" indent="-228600" eaLnBrk="0" fontAlgn="base" hangingPunct="0">
              <a:spcBef>
                <a:spcPct val="0"/>
              </a:spcBef>
              <a:spcAft>
                <a:spcPct val="0"/>
              </a:spcAft>
              <a:defRPr i="1">
                <a:solidFill>
                  <a:schemeClr val="tx1"/>
                </a:solidFill>
                <a:latin typeface="Arial" charset="0"/>
              </a:defRPr>
            </a:lvl6pPr>
            <a:lvl7pPr marL="2971800" indent="-228600" eaLnBrk="0" fontAlgn="base" hangingPunct="0">
              <a:spcBef>
                <a:spcPct val="0"/>
              </a:spcBef>
              <a:spcAft>
                <a:spcPct val="0"/>
              </a:spcAft>
              <a:defRPr i="1">
                <a:solidFill>
                  <a:schemeClr val="tx1"/>
                </a:solidFill>
                <a:latin typeface="Arial" charset="0"/>
              </a:defRPr>
            </a:lvl7pPr>
            <a:lvl8pPr marL="3429000" indent="-228600" eaLnBrk="0" fontAlgn="base" hangingPunct="0">
              <a:spcBef>
                <a:spcPct val="0"/>
              </a:spcBef>
              <a:spcAft>
                <a:spcPct val="0"/>
              </a:spcAft>
              <a:defRPr i="1">
                <a:solidFill>
                  <a:schemeClr val="tx1"/>
                </a:solidFill>
                <a:latin typeface="Arial" charset="0"/>
              </a:defRPr>
            </a:lvl8pPr>
            <a:lvl9pPr marL="3886200" indent="-228600" eaLnBrk="0" fontAlgn="base" hangingPunct="0">
              <a:spcBef>
                <a:spcPct val="0"/>
              </a:spcBef>
              <a:spcAft>
                <a:spcPct val="0"/>
              </a:spcAft>
              <a:defRPr i="1">
                <a:solidFill>
                  <a:schemeClr val="tx1"/>
                </a:solidFill>
                <a:latin typeface="Arial" charset="0"/>
              </a:defRPr>
            </a:lvl9pPr>
          </a:lstStyle>
          <a:p>
            <a:pPr eaLnBrk="1" hangingPunct="1"/>
            <a:r>
              <a:rPr lang="en-US" i="0">
                <a:latin typeface="Trebuchet MS" panose="020B0603020202020204" pitchFamily="34" charset="0"/>
              </a:rPr>
              <a:t>October 2016</a:t>
            </a:r>
            <a:endParaRPr lang="en-US" i="0" dirty="0">
              <a:latin typeface="Trebuchet MS" panose="020B0603020202020204" pitchFamily="34" charset="0"/>
            </a:endParaRPr>
          </a:p>
        </p:txBody>
      </p:sp>
      <p:sp>
        <p:nvSpPr>
          <p:cNvPr id="76806" name="Footer Placeholder 2"/>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i="1">
                <a:solidFill>
                  <a:schemeClr val="tx1"/>
                </a:solidFill>
                <a:latin typeface="Arial" charset="0"/>
              </a:defRPr>
            </a:lvl1pPr>
            <a:lvl2pPr marL="742950" indent="-285750" eaLnBrk="0" hangingPunct="0">
              <a:defRPr i="1">
                <a:solidFill>
                  <a:schemeClr val="tx1"/>
                </a:solidFill>
                <a:latin typeface="Arial" charset="0"/>
              </a:defRPr>
            </a:lvl2pPr>
            <a:lvl3pPr marL="1143000" indent="-228600" eaLnBrk="0" hangingPunct="0">
              <a:defRPr i="1">
                <a:solidFill>
                  <a:schemeClr val="tx1"/>
                </a:solidFill>
                <a:latin typeface="Arial" charset="0"/>
              </a:defRPr>
            </a:lvl3pPr>
            <a:lvl4pPr marL="1600200" indent="-228600" eaLnBrk="0" hangingPunct="0">
              <a:defRPr i="1">
                <a:solidFill>
                  <a:schemeClr val="tx1"/>
                </a:solidFill>
                <a:latin typeface="Arial" charset="0"/>
              </a:defRPr>
            </a:lvl4pPr>
            <a:lvl5pPr marL="2057400" indent="-228600" eaLnBrk="0" hangingPunct="0">
              <a:defRPr i="1">
                <a:solidFill>
                  <a:schemeClr val="tx1"/>
                </a:solidFill>
                <a:latin typeface="Arial" charset="0"/>
              </a:defRPr>
            </a:lvl5pPr>
            <a:lvl6pPr marL="2514600" indent="-228600" eaLnBrk="0" fontAlgn="base" hangingPunct="0">
              <a:spcBef>
                <a:spcPct val="0"/>
              </a:spcBef>
              <a:spcAft>
                <a:spcPct val="0"/>
              </a:spcAft>
              <a:defRPr i="1">
                <a:solidFill>
                  <a:schemeClr val="tx1"/>
                </a:solidFill>
                <a:latin typeface="Arial" charset="0"/>
              </a:defRPr>
            </a:lvl6pPr>
            <a:lvl7pPr marL="2971800" indent="-228600" eaLnBrk="0" fontAlgn="base" hangingPunct="0">
              <a:spcBef>
                <a:spcPct val="0"/>
              </a:spcBef>
              <a:spcAft>
                <a:spcPct val="0"/>
              </a:spcAft>
              <a:defRPr i="1">
                <a:solidFill>
                  <a:schemeClr val="tx1"/>
                </a:solidFill>
                <a:latin typeface="Arial" charset="0"/>
              </a:defRPr>
            </a:lvl7pPr>
            <a:lvl8pPr marL="3429000" indent="-228600" eaLnBrk="0" fontAlgn="base" hangingPunct="0">
              <a:spcBef>
                <a:spcPct val="0"/>
              </a:spcBef>
              <a:spcAft>
                <a:spcPct val="0"/>
              </a:spcAft>
              <a:defRPr i="1">
                <a:solidFill>
                  <a:schemeClr val="tx1"/>
                </a:solidFill>
                <a:latin typeface="Arial" charset="0"/>
              </a:defRPr>
            </a:lvl8pPr>
            <a:lvl9pPr marL="3886200" indent="-228600" eaLnBrk="0" fontAlgn="base" hangingPunct="0">
              <a:spcBef>
                <a:spcPct val="0"/>
              </a:spcBef>
              <a:spcAft>
                <a:spcPct val="0"/>
              </a:spcAft>
              <a:defRPr i="1">
                <a:solidFill>
                  <a:schemeClr val="tx1"/>
                </a:solidFill>
                <a:latin typeface="Arial" charset="0"/>
              </a:defRPr>
            </a:lvl9pPr>
          </a:lstStyle>
          <a:p>
            <a:pPr eaLnBrk="1" hangingPunct="1"/>
            <a:r>
              <a:rPr lang="en-AU" i="0">
                <a:latin typeface="Trebuchet MS" panose="020B0603020202020204" pitchFamily="34" charset="0"/>
              </a:rPr>
              <a:t>HCP Resources</a:t>
            </a:r>
            <a:endParaRPr lang="en-US" i="0" dirty="0">
              <a:latin typeface="Trebuchet MS" panose="020B0603020202020204" pitchFamily="34" charset="0"/>
            </a:endParaRPr>
          </a:p>
        </p:txBody>
      </p:sp>
      <p:sp>
        <p:nvSpPr>
          <p:cNvPr id="76807"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i="1">
                <a:solidFill>
                  <a:schemeClr val="tx1"/>
                </a:solidFill>
                <a:latin typeface="Arial" charset="0"/>
              </a:defRPr>
            </a:lvl1pPr>
            <a:lvl2pPr marL="742950" indent="-285750" eaLnBrk="0" hangingPunct="0">
              <a:defRPr i="1">
                <a:solidFill>
                  <a:schemeClr val="tx1"/>
                </a:solidFill>
                <a:latin typeface="Arial" charset="0"/>
              </a:defRPr>
            </a:lvl2pPr>
            <a:lvl3pPr marL="1143000" indent="-228600" eaLnBrk="0" hangingPunct="0">
              <a:defRPr i="1">
                <a:solidFill>
                  <a:schemeClr val="tx1"/>
                </a:solidFill>
                <a:latin typeface="Arial" charset="0"/>
              </a:defRPr>
            </a:lvl3pPr>
            <a:lvl4pPr marL="1600200" indent="-228600" eaLnBrk="0" hangingPunct="0">
              <a:defRPr i="1">
                <a:solidFill>
                  <a:schemeClr val="tx1"/>
                </a:solidFill>
                <a:latin typeface="Arial" charset="0"/>
              </a:defRPr>
            </a:lvl4pPr>
            <a:lvl5pPr marL="2057400" indent="-228600" eaLnBrk="0" hangingPunct="0">
              <a:defRPr i="1">
                <a:solidFill>
                  <a:schemeClr val="tx1"/>
                </a:solidFill>
                <a:latin typeface="Arial" charset="0"/>
              </a:defRPr>
            </a:lvl5pPr>
            <a:lvl6pPr marL="2514600" indent="-228600" eaLnBrk="0" fontAlgn="base" hangingPunct="0">
              <a:spcBef>
                <a:spcPct val="0"/>
              </a:spcBef>
              <a:spcAft>
                <a:spcPct val="0"/>
              </a:spcAft>
              <a:defRPr i="1">
                <a:solidFill>
                  <a:schemeClr val="tx1"/>
                </a:solidFill>
                <a:latin typeface="Arial" charset="0"/>
              </a:defRPr>
            </a:lvl6pPr>
            <a:lvl7pPr marL="2971800" indent="-228600" eaLnBrk="0" fontAlgn="base" hangingPunct="0">
              <a:spcBef>
                <a:spcPct val="0"/>
              </a:spcBef>
              <a:spcAft>
                <a:spcPct val="0"/>
              </a:spcAft>
              <a:defRPr i="1">
                <a:solidFill>
                  <a:schemeClr val="tx1"/>
                </a:solidFill>
                <a:latin typeface="Arial" charset="0"/>
              </a:defRPr>
            </a:lvl7pPr>
            <a:lvl8pPr marL="3429000" indent="-228600" eaLnBrk="0" fontAlgn="base" hangingPunct="0">
              <a:spcBef>
                <a:spcPct val="0"/>
              </a:spcBef>
              <a:spcAft>
                <a:spcPct val="0"/>
              </a:spcAft>
              <a:defRPr i="1">
                <a:solidFill>
                  <a:schemeClr val="tx1"/>
                </a:solidFill>
                <a:latin typeface="Arial" charset="0"/>
              </a:defRPr>
            </a:lvl8pPr>
            <a:lvl9pPr marL="3886200" indent="-228600" eaLnBrk="0" fontAlgn="base" hangingPunct="0">
              <a:spcBef>
                <a:spcPct val="0"/>
              </a:spcBef>
              <a:spcAft>
                <a:spcPct val="0"/>
              </a:spcAft>
              <a:defRPr i="1">
                <a:solidFill>
                  <a:schemeClr val="tx1"/>
                </a:solidFill>
                <a:latin typeface="Arial" charset="0"/>
              </a:defRPr>
            </a:lvl9pPr>
          </a:lstStyle>
          <a:p>
            <a:pPr eaLnBrk="1" hangingPunct="1"/>
            <a:r>
              <a:rPr lang="en-US" i="0" dirty="0">
                <a:latin typeface="Trebuchet MS" panose="020B0603020202020204" pitchFamily="34" charset="0"/>
              </a:rPr>
              <a:t>Health</a:t>
            </a:r>
          </a:p>
        </p:txBody>
      </p:sp>
    </p:spTree>
    <p:extLst>
      <p:ext uri="{BB962C8B-B14F-4D97-AF65-F5344CB8AC3E}">
        <p14:creationId xmlns:p14="http://schemas.microsoft.com/office/powerpoint/2010/main" val="15379520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Rectangle 2"/>
          <p:cNvSpPr>
            <a:spLocks noGrp="1" noRot="1" noChangeAspect="1" noChangeArrowheads="1" noTextEdit="1"/>
          </p:cNvSpPr>
          <p:nvPr>
            <p:ph type="sldImg"/>
          </p:nvPr>
        </p:nvSpPr>
        <p:spPr>
          <a:xfrm>
            <a:off x="1144588" y="685800"/>
            <a:ext cx="4572000" cy="3429000"/>
          </a:xfrm>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In this example, our Target is a River (an important one on country)</a:t>
            </a:r>
          </a:p>
          <a:p>
            <a:pPr eaLnBrk="1" hangingPunct="1"/>
            <a:endParaRPr lang="en-US" dirty="0"/>
          </a:p>
          <a:p>
            <a:pPr eaLnBrk="1" hangingPunct="1"/>
            <a:r>
              <a:rPr lang="en-US" dirty="0"/>
              <a:t>And our Attribute is the Riparian (riverside) vegetation – it is important for protecting the banks and shading the water</a:t>
            </a:r>
          </a:p>
        </p:txBody>
      </p:sp>
      <p:sp>
        <p:nvSpPr>
          <p:cNvPr id="77829" name="Date Placeholder 1"/>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i="1">
                <a:solidFill>
                  <a:schemeClr val="tx1"/>
                </a:solidFill>
                <a:latin typeface="Arial" charset="0"/>
              </a:defRPr>
            </a:lvl1pPr>
            <a:lvl2pPr marL="742950" indent="-285750" eaLnBrk="0" hangingPunct="0">
              <a:defRPr i="1">
                <a:solidFill>
                  <a:schemeClr val="tx1"/>
                </a:solidFill>
                <a:latin typeface="Arial" charset="0"/>
              </a:defRPr>
            </a:lvl2pPr>
            <a:lvl3pPr marL="1143000" indent="-228600" eaLnBrk="0" hangingPunct="0">
              <a:defRPr i="1">
                <a:solidFill>
                  <a:schemeClr val="tx1"/>
                </a:solidFill>
                <a:latin typeface="Arial" charset="0"/>
              </a:defRPr>
            </a:lvl3pPr>
            <a:lvl4pPr marL="1600200" indent="-228600" eaLnBrk="0" hangingPunct="0">
              <a:defRPr i="1">
                <a:solidFill>
                  <a:schemeClr val="tx1"/>
                </a:solidFill>
                <a:latin typeface="Arial" charset="0"/>
              </a:defRPr>
            </a:lvl4pPr>
            <a:lvl5pPr marL="2057400" indent="-228600" eaLnBrk="0" hangingPunct="0">
              <a:defRPr i="1">
                <a:solidFill>
                  <a:schemeClr val="tx1"/>
                </a:solidFill>
                <a:latin typeface="Arial" charset="0"/>
              </a:defRPr>
            </a:lvl5pPr>
            <a:lvl6pPr marL="2514600" indent="-228600" eaLnBrk="0" fontAlgn="base" hangingPunct="0">
              <a:spcBef>
                <a:spcPct val="0"/>
              </a:spcBef>
              <a:spcAft>
                <a:spcPct val="0"/>
              </a:spcAft>
              <a:defRPr i="1">
                <a:solidFill>
                  <a:schemeClr val="tx1"/>
                </a:solidFill>
                <a:latin typeface="Arial" charset="0"/>
              </a:defRPr>
            </a:lvl6pPr>
            <a:lvl7pPr marL="2971800" indent="-228600" eaLnBrk="0" fontAlgn="base" hangingPunct="0">
              <a:spcBef>
                <a:spcPct val="0"/>
              </a:spcBef>
              <a:spcAft>
                <a:spcPct val="0"/>
              </a:spcAft>
              <a:defRPr i="1">
                <a:solidFill>
                  <a:schemeClr val="tx1"/>
                </a:solidFill>
                <a:latin typeface="Arial" charset="0"/>
              </a:defRPr>
            </a:lvl7pPr>
            <a:lvl8pPr marL="3429000" indent="-228600" eaLnBrk="0" fontAlgn="base" hangingPunct="0">
              <a:spcBef>
                <a:spcPct val="0"/>
              </a:spcBef>
              <a:spcAft>
                <a:spcPct val="0"/>
              </a:spcAft>
              <a:defRPr i="1">
                <a:solidFill>
                  <a:schemeClr val="tx1"/>
                </a:solidFill>
                <a:latin typeface="Arial" charset="0"/>
              </a:defRPr>
            </a:lvl8pPr>
            <a:lvl9pPr marL="3886200" indent="-228600" eaLnBrk="0" fontAlgn="base" hangingPunct="0">
              <a:spcBef>
                <a:spcPct val="0"/>
              </a:spcBef>
              <a:spcAft>
                <a:spcPct val="0"/>
              </a:spcAft>
              <a:defRPr i="1">
                <a:solidFill>
                  <a:schemeClr val="tx1"/>
                </a:solidFill>
                <a:latin typeface="Arial" charset="0"/>
              </a:defRPr>
            </a:lvl9pPr>
          </a:lstStyle>
          <a:p>
            <a:pPr eaLnBrk="1" hangingPunct="1"/>
            <a:r>
              <a:rPr lang="en-US" i="0">
                <a:solidFill>
                  <a:srgbClr val="000000"/>
                </a:solidFill>
                <a:latin typeface="Trebuchet MS" panose="020B0603020202020204" pitchFamily="34" charset="0"/>
              </a:rPr>
              <a:t>October 2016</a:t>
            </a:r>
            <a:endParaRPr lang="en-US" i="0" dirty="0">
              <a:solidFill>
                <a:srgbClr val="000000"/>
              </a:solidFill>
              <a:latin typeface="Trebuchet MS" panose="020B0603020202020204" pitchFamily="34" charset="0"/>
            </a:endParaRPr>
          </a:p>
        </p:txBody>
      </p:sp>
      <p:sp>
        <p:nvSpPr>
          <p:cNvPr id="77830" name="Footer Placeholder 2"/>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i="1">
                <a:solidFill>
                  <a:schemeClr val="tx1"/>
                </a:solidFill>
                <a:latin typeface="Arial" charset="0"/>
              </a:defRPr>
            </a:lvl1pPr>
            <a:lvl2pPr marL="742950" indent="-285750" eaLnBrk="0" hangingPunct="0">
              <a:defRPr i="1">
                <a:solidFill>
                  <a:schemeClr val="tx1"/>
                </a:solidFill>
                <a:latin typeface="Arial" charset="0"/>
              </a:defRPr>
            </a:lvl2pPr>
            <a:lvl3pPr marL="1143000" indent="-228600" eaLnBrk="0" hangingPunct="0">
              <a:defRPr i="1">
                <a:solidFill>
                  <a:schemeClr val="tx1"/>
                </a:solidFill>
                <a:latin typeface="Arial" charset="0"/>
              </a:defRPr>
            </a:lvl3pPr>
            <a:lvl4pPr marL="1600200" indent="-228600" eaLnBrk="0" hangingPunct="0">
              <a:defRPr i="1">
                <a:solidFill>
                  <a:schemeClr val="tx1"/>
                </a:solidFill>
                <a:latin typeface="Arial" charset="0"/>
              </a:defRPr>
            </a:lvl4pPr>
            <a:lvl5pPr marL="2057400" indent="-228600" eaLnBrk="0" hangingPunct="0">
              <a:defRPr i="1">
                <a:solidFill>
                  <a:schemeClr val="tx1"/>
                </a:solidFill>
                <a:latin typeface="Arial" charset="0"/>
              </a:defRPr>
            </a:lvl5pPr>
            <a:lvl6pPr marL="2514600" indent="-228600" eaLnBrk="0" fontAlgn="base" hangingPunct="0">
              <a:spcBef>
                <a:spcPct val="0"/>
              </a:spcBef>
              <a:spcAft>
                <a:spcPct val="0"/>
              </a:spcAft>
              <a:defRPr i="1">
                <a:solidFill>
                  <a:schemeClr val="tx1"/>
                </a:solidFill>
                <a:latin typeface="Arial" charset="0"/>
              </a:defRPr>
            </a:lvl6pPr>
            <a:lvl7pPr marL="2971800" indent="-228600" eaLnBrk="0" fontAlgn="base" hangingPunct="0">
              <a:spcBef>
                <a:spcPct val="0"/>
              </a:spcBef>
              <a:spcAft>
                <a:spcPct val="0"/>
              </a:spcAft>
              <a:defRPr i="1">
                <a:solidFill>
                  <a:schemeClr val="tx1"/>
                </a:solidFill>
                <a:latin typeface="Arial" charset="0"/>
              </a:defRPr>
            </a:lvl7pPr>
            <a:lvl8pPr marL="3429000" indent="-228600" eaLnBrk="0" fontAlgn="base" hangingPunct="0">
              <a:spcBef>
                <a:spcPct val="0"/>
              </a:spcBef>
              <a:spcAft>
                <a:spcPct val="0"/>
              </a:spcAft>
              <a:defRPr i="1">
                <a:solidFill>
                  <a:schemeClr val="tx1"/>
                </a:solidFill>
                <a:latin typeface="Arial" charset="0"/>
              </a:defRPr>
            </a:lvl8pPr>
            <a:lvl9pPr marL="3886200" indent="-228600" eaLnBrk="0" fontAlgn="base" hangingPunct="0">
              <a:spcBef>
                <a:spcPct val="0"/>
              </a:spcBef>
              <a:spcAft>
                <a:spcPct val="0"/>
              </a:spcAft>
              <a:defRPr i="1">
                <a:solidFill>
                  <a:schemeClr val="tx1"/>
                </a:solidFill>
                <a:latin typeface="Arial" charset="0"/>
              </a:defRPr>
            </a:lvl9pPr>
          </a:lstStyle>
          <a:p>
            <a:pPr eaLnBrk="1" hangingPunct="1"/>
            <a:r>
              <a:rPr lang="en-AU" i="0">
                <a:solidFill>
                  <a:srgbClr val="000000"/>
                </a:solidFill>
                <a:latin typeface="Trebuchet MS" panose="020B0603020202020204" pitchFamily="34" charset="0"/>
              </a:rPr>
              <a:t>HCP Resources</a:t>
            </a:r>
            <a:endParaRPr lang="en-US" i="0" dirty="0">
              <a:solidFill>
                <a:srgbClr val="000000"/>
              </a:solidFill>
              <a:latin typeface="Trebuchet MS" panose="020B0603020202020204" pitchFamily="34" charset="0"/>
            </a:endParaRPr>
          </a:p>
        </p:txBody>
      </p:sp>
      <p:sp>
        <p:nvSpPr>
          <p:cNvPr id="77831"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i="1">
                <a:solidFill>
                  <a:schemeClr val="tx1"/>
                </a:solidFill>
                <a:latin typeface="Arial" charset="0"/>
              </a:defRPr>
            </a:lvl1pPr>
            <a:lvl2pPr marL="742950" indent="-285750" eaLnBrk="0" hangingPunct="0">
              <a:defRPr i="1">
                <a:solidFill>
                  <a:schemeClr val="tx1"/>
                </a:solidFill>
                <a:latin typeface="Arial" charset="0"/>
              </a:defRPr>
            </a:lvl2pPr>
            <a:lvl3pPr marL="1143000" indent="-228600" eaLnBrk="0" hangingPunct="0">
              <a:defRPr i="1">
                <a:solidFill>
                  <a:schemeClr val="tx1"/>
                </a:solidFill>
                <a:latin typeface="Arial" charset="0"/>
              </a:defRPr>
            </a:lvl3pPr>
            <a:lvl4pPr marL="1600200" indent="-228600" eaLnBrk="0" hangingPunct="0">
              <a:defRPr i="1">
                <a:solidFill>
                  <a:schemeClr val="tx1"/>
                </a:solidFill>
                <a:latin typeface="Arial" charset="0"/>
              </a:defRPr>
            </a:lvl4pPr>
            <a:lvl5pPr marL="2057400" indent="-228600" eaLnBrk="0" hangingPunct="0">
              <a:defRPr i="1">
                <a:solidFill>
                  <a:schemeClr val="tx1"/>
                </a:solidFill>
                <a:latin typeface="Arial" charset="0"/>
              </a:defRPr>
            </a:lvl5pPr>
            <a:lvl6pPr marL="2514600" indent="-228600" eaLnBrk="0" fontAlgn="base" hangingPunct="0">
              <a:spcBef>
                <a:spcPct val="0"/>
              </a:spcBef>
              <a:spcAft>
                <a:spcPct val="0"/>
              </a:spcAft>
              <a:defRPr i="1">
                <a:solidFill>
                  <a:schemeClr val="tx1"/>
                </a:solidFill>
                <a:latin typeface="Arial" charset="0"/>
              </a:defRPr>
            </a:lvl6pPr>
            <a:lvl7pPr marL="2971800" indent="-228600" eaLnBrk="0" fontAlgn="base" hangingPunct="0">
              <a:spcBef>
                <a:spcPct val="0"/>
              </a:spcBef>
              <a:spcAft>
                <a:spcPct val="0"/>
              </a:spcAft>
              <a:defRPr i="1">
                <a:solidFill>
                  <a:schemeClr val="tx1"/>
                </a:solidFill>
                <a:latin typeface="Arial" charset="0"/>
              </a:defRPr>
            </a:lvl7pPr>
            <a:lvl8pPr marL="3429000" indent="-228600" eaLnBrk="0" fontAlgn="base" hangingPunct="0">
              <a:spcBef>
                <a:spcPct val="0"/>
              </a:spcBef>
              <a:spcAft>
                <a:spcPct val="0"/>
              </a:spcAft>
              <a:defRPr i="1">
                <a:solidFill>
                  <a:schemeClr val="tx1"/>
                </a:solidFill>
                <a:latin typeface="Arial" charset="0"/>
              </a:defRPr>
            </a:lvl8pPr>
            <a:lvl9pPr marL="3886200" indent="-228600" eaLnBrk="0" fontAlgn="base" hangingPunct="0">
              <a:spcBef>
                <a:spcPct val="0"/>
              </a:spcBef>
              <a:spcAft>
                <a:spcPct val="0"/>
              </a:spcAft>
              <a:defRPr i="1">
                <a:solidFill>
                  <a:schemeClr val="tx1"/>
                </a:solidFill>
                <a:latin typeface="Arial" charset="0"/>
              </a:defRPr>
            </a:lvl9pPr>
          </a:lstStyle>
          <a:p>
            <a:pPr eaLnBrk="1" hangingPunct="1"/>
            <a:r>
              <a:rPr lang="en-US" i="0" dirty="0">
                <a:solidFill>
                  <a:srgbClr val="000000"/>
                </a:solidFill>
                <a:latin typeface="Trebuchet MS" panose="020B0603020202020204" pitchFamily="34" charset="0"/>
              </a:rPr>
              <a:t>Health</a:t>
            </a:r>
          </a:p>
        </p:txBody>
      </p:sp>
    </p:spTree>
    <p:extLst>
      <p:ext uri="{BB962C8B-B14F-4D97-AF65-F5344CB8AC3E}">
        <p14:creationId xmlns:p14="http://schemas.microsoft.com/office/powerpoint/2010/main" val="7912162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Rectangle 2"/>
          <p:cNvSpPr>
            <a:spLocks noGrp="1" noRot="1" noChangeAspect="1" noChangeArrowheads="1" noTextEdit="1"/>
          </p:cNvSpPr>
          <p:nvPr>
            <p:ph type="sldImg"/>
          </p:nvPr>
        </p:nvSpPr>
        <p:spPr>
          <a:xfrm>
            <a:off x="1144588" y="685800"/>
            <a:ext cx="4572000" cy="3429000"/>
          </a:xfrm>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In this example, our Target is Cultural Knowledge</a:t>
            </a:r>
          </a:p>
          <a:p>
            <a:pPr eaLnBrk="1" hangingPunct="1"/>
            <a:endParaRPr lang="en-US" dirty="0"/>
          </a:p>
          <a:p>
            <a:pPr eaLnBrk="1" hangingPunct="1"/>
            <a:r>
              <a:rPr lang="en-US" dirty="0"/>
              <a:t>And our Attribute is the Transmission of that knowledge– it is important that TEK is passed on to use in looking after country</a:t>
            </a:r>
          </a:p>
        </p:txBody>
      </p:sp>
      <p:sp>
        <p:nvSpPr>
          <p:cNvPr id="77829" name="Date Placeholder 1"/>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i="1">
                <a:solidFill>
                  <a:schemeClr val="tx1"/>
                </a:solidFill>
                <a:latin typeface="Arial" charset="0"/>
              </a:defRPr>
            </a:lvl1pPr>
            <a:lvl2pPr marL="742950" indent="-285750" eaLnBrk="0" hangingPunct="0">
              <a:defRPr i="1">
                <a:solidFill>
                  <a:schemeClr val="tx1"/>
                </a:solidFill>
                <a:latin typeface="Arial" charset="0"/>
              </a:defRPr>
            </a:lvl2pPr>
            <a:lvl3pPr marL="1143000" indent="-228600" eaLnBrk="0" hangingPunct="0">
              <a:defRPr i="1">
                <a:solidFill>
                  <a:schemeClr val="tx1"/>
                </a:solidFill>
                <a:latin typeface="Arial" charset="0"/>
              </a:defRPr>
            </a:lvl3pPr>
            <a:lvl4pPr marL="1600200" indent="-228600" eaLnBrk="0" hangingPunct="0">
              <a:defRPr i="1">
                <a:solidFill>
                  <a:schemeClr val="tx1"/>
                </a:solidFill>
                <a:latin typeface="Arial" charset="0"/>
              </a:defRPr>
            </a:lvl4pPr>
            <a:lvl5pPr marL="2057400" indent="-228600" eaLnBrk="0" hangingPunct="0">
              <a:defRPr i="1">
                <a:solidFill>
                  <a:schemeClr val="tx1"/>
                </a:solidFill>
                <a:latin typeface="Arial" charset="0"/>
              </a:defRPr>
            </a:lvl5pPr>
            <a:lvl6pPr marL="2514600" indent="-228600" eaLnBrk="0" fontAlgn="base" hangingPunct="0">
              <a:spcBef>
                <a:spcPct val="0"/>
              </a:spcBef>
              <a:spcAft>
                <a:spcPct val="0"/>
              </a:spcAft>
              <a:defRPr i="1">
                <a:solidFill>
                  <a:schemeClr val="tx1"/>
                </a:solidFill>
                <a:latin typeface="Arial" charset="0"/>
              </a:defRPr>
            </a:lvl6pPr>
            <a:lvl7pPr marL="2971800" indent="-228600" eaLnBrk="0" fontAlgn="base" hangingPunct="0">
              <a:spcBef>
                <a:spcPct val="0"/>
              </a:spcBef>
              <a:spcAft>
                <a:spcPct val="0"/>
              </a:spcAft>
              <a:defRPr i="1">
                <a:solidFill>
                  <a:schemeClr val="tx1"/>
                </a:solidFill>
                <a:latin typeface="Arial" charset="0"/>
              </a:defRPr>
            </a:lvl7pPr>
            <a:lvl8pPr marL="3429000" indent="-228600" eaLnBrk="0" fontAlgn="base" hangingPunct="0">
              <a:spcBef>
                <a:spcPct val="0"/>
              </a:spcBef>
              <a:spcAft>
                <a:spcPct val="0"/>
              </a:spcAft>
              <a:defRPr i="1">
                <a:solidFill>
                  <a:schemeClr val="tx1"/>
                </a:solidFill>
                <a:latin typeface="Arial" charset="0"/>
              </a:defRPr>
            </a:lvl8pPr>
            <a:lvl9pPr marL="3886200" indent="-228600" eaLnBrk="0" fontAlgn="base" hangingPunct="0">
              <a:spcBef>
                <a:spcPct val="0"/>
              </a:spcBef>
              <a:spcAft>
                <a:spcPct val="0"/>
              </a:spcAft>
              <a:defRPr i="1">
                <a:solidFill>
                  <a:schemeClr val="tx1"/>
                </a:solidFill>
                <a:latin typeface="Arial" charset="0"/>
              </a:defRPr>
            </a:lvl9pPr>
          </a:lstStyle>
          <a:p>
            <a:pPr eaLnBrk="1" hangingPunct="1"/>
            <a:r>
              <a:rPr lang="en-US" i="0">
                <a:solidFill>
                  <a:srgbClr val="000000"/>
                </a:solidFill>
                <a:latin typeface="Trebuchet MS" panose="020B0603020202020204" pitchFamily="34" charset="0"/>
              </a:rPr>
              <a:t>October 2016</a:t>
            </a:r>
            <a:endParaRPr lang="en-US" i="0" dirty="0">
              <a:solidFill>
                <a:srgbClr val="000000"/>
              </a:solidFill>
              <a:latin typeface="Trebuchet MS" panose="020B0603020202020204" pitchFamily="34" charset="0"/>
            </a:endParaRPr>
          </a:p>
        </p:txBody>
      </p:sp>
      <p:sp>
        <p:nvSpPr>
          <p:cNvPr id="77830" name="Footer Placeholder 2"/>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i="1">
                <a:solidFill>
                  <a:schemeClr val="tx1"/>
                </a:solidFill>
                <a:latin typeface="Arial" charset="0"/>
              </a:defRPr>
            </a:lvl1pPr>
            <a:lvl2pPr marL="742950" indent="-285750" eaLnBrk="0" hangingPunct="0">
              <a:defRPr i="1">
                <a:solidFill>
                  <a:schemeClr val="tx1"/>
                </a:solidFill>
                <a:latin typeface="Arial" charset="0"/>
              </a:defRPr>
            </a:lvl2pPr>
            <a:lvl3pPr marL="1143000" indent="-228600" eaLnBrk="0" hangingPunct="0">
              <a:defRPr i="1">
                <a:solidFill>
                  <a:schemeClr val="tx1"/>
                </a:solidFill>
                <a:latin typeface="Arial" charset="0"/>
              </a:defRPr>
            </a:lvl3pPr>
            <a:lvl4pPr marL="1600200" indent="-228600" eaLnBrk="0" hangingPunct="0">
              <a:defRPr i="1">
                <a:solidFill>
                  <a:schemeClr val="tx1"/>
                </a:solidFill>
                <a:latin typeface="Arial" charset="0"/>
              </a:defRPr>
            </a:lvl4pPr>
            <a:lvl5pPr marL="2057400" indent="-228600" eaLnBrk="0" hangingPunct="0">
              <a:defRPr i="1">
                <a:solidFill>
                  <a:schemeClr val="tx1"/>
                </a:solidFill>
                <a:latin typeface="Arial" charset="0"/>
              </a:defRPr>
            </a:lvl5pPr>
            <a:lvl6pPr marL="2514600" indent="-228600" eaLnBrk="0" fontAlgn="base" hangingPunct="0">
              <a:spcBef>
                <a:spcPct val="0"/>
              </a:spcBef>
              <a:spcAft>
                <a:spcPct val="0"/>
              </a:spcAft>
              <a:defRPr i="1">
                <a:solidFill>
                  <a:schemeClr val="tx1"/>
                </a:solidFill>
                <a:latin typeface="Arial" charset="0"/>
              </a:defRPr>
            </a:lvl6pPr>
            <a:lvl7pPr marL="2971800" indent="-228600" eaLnBrk="0" fontAlgn="base" hangingPunct="0">
              <a:spcBef>
                <a:spcPct val="0"/>
              </a:spcBef>
              <a:spcAft>
                <a:spcPct val="0"/>
              </a:spcAft>
              <a:defRPr i="1">
                <a:solidFill>
                  <a:schemeClr val="tx1"/>
                </a:solidFill>
                <a:latin typeface="Arial" charset="0"/>
              </a:defRPr>
            </a:lvl7pPr>
            <a:lvl8pPr marL="3429000" indent="-228600" eaLnBrk="0" fontAlgn="base" hangingPunct="0">
              <a:spcBef>
                <a:spcPct val="0"/>
              </a:spcBef>
              <a:spcAft>
                <a:spcPct val="0"/>
              </a:spcAft>
              <a:defRPr i="1">
                <a:solidFill>
                  <a:schemeClr val="tx1"/>
                </a:solidFill>
                <a:latin typeface="Arial" charset="0"/>
              </a:defRPr>
            </a:lvl8pPr>
            <a:lvl9pPr marL="3886200" indent="-228600" eaLnBrk="0" fontAlgn="base" hangingPunct="0">
              <a:spcBef>
                <a:spcPct val="0"/>
              </a:spcBef>
              <a:spcAft>
                <a:spcPct val="0"/>
              </a:spcAft>
              <a:defRPr i="1">
                <a:solidFill>
                  <a:schemeClr val="tx1"/>
                </a:solidFill>
                <a:latin typeface="Arial" charset="0"/>
              </a:defRPr>
            </a:lvl9pPr>
          </a:lstStyle>
          <a:p>
            <a:pPr eaLnBrk="1" hangingPunct="1"/>
            <a:r>
              <a:rPr lang="en-AU" i="0">
                <a:solidFill>
                  <a:srgbClr val="000000"/>
                </a:solidFill>
                <a:latin typeface="Trebuchet MS" panose="020B0603020202020204" pitchFamily="34" charset="0"/>
              </a:rPr>
              <a:t>HCP Resources</a:t>
            </a:r>
            <a:endParaRPr lang="en-US" i="0" dirty="0">
              <a:solidFill>
                <a:srgbClr val="000000"/>
              </a:solidFill>
              <a:latin typeface="Trebuchet MS" panose="020B0603020202020204" pitchFamily="34" charset="0"/>
            </a:endParaRPr>
          </a:p>
        </p:txBody>
      </p:sp>
      <p:sp>
        <p:nvSpPr>
          <p:cNvPr id="77831"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i="1">
                <a:solidFill>
                  <a:schemeClr val="tx1"/>
                </a:solidFill>
                <a:latin typeface="Arial" charset="0"/>
              </a:defRPr>
            </a:lvl1pPr>
            <a:lvl2pPr marL="742950" indent="-285750" eaLnBrk="0" hangingPunct="0">
              <a:defRPr i="1">
                <a:solidFill>
                  <a:schemeClr val="tx1"/>
                </a:solidFill>
                <a:latin typeface="Arial" charset="0"/>
              </a:defRPr>
            </a:lvl2pPr>
            <a:lvl3pPr marL="1143000" indent="-228600" eaLnBrk="0" hangingPunct="0">
              <a:defRPr i="1">
                <a:solidFill>
                  <a:schemeClr val="tx1"/>
                </a:solidFill>
                <a:latin typeface="Arial" charset="0"/>
              </a:defRPr>
            </a:lvl3pPr>
            <a:lvl4pPr marL="1600200" indent="-228600" eaLnBrk="0" hangingPunct="0">
              <a:defRPr i="1">
                <a:solidFill>
                  <a:schemeClr val="tx1"/>
                </a:solidFill>
                <a:latin typeface="Arial" charset="0"/>
              </a:defRPr>
            </a:lvl4pPr>
            <a:lvl5pPr marL="2057400" indent="-228600" eaLnBrk="0" hangingPunct="0">
              <a:defRPr i="1">
                <a:solidFill>
                  <a:schemeClr val="tx1"/>
                </a:solidFill>
                <a:latin typeface="Arial" charset="0"/>
              </a:defRPr>
            </a:lvl5pPr>
            <a:lvl6pPr marL="2514600" indent="-228600" eaLnBrk="0" fontAlgn="base" hangingPunct="0">
              <a:spcBef>
                <a:spcPct val="0"/>
              </a:spcBef>
              <a:spcAft>
                <a:spcPct val="0"/>
              </a:spcAft>
              <a:defRPr i="1">
                <a:solidFill>
                  <a:schemeClr val="tx1"/>
                </a:solidFill>
                <a:latin typeface="Arial" charset="0"/>
              </a:defRPr>
            </a:lvl6pPr>
            <a:lvl7pPr marL="2971800" indent="-228600" eaLnBrk="0" fontAlgn="base" hangingPunct="0">
              <a:spcBef>
                <a:spcPct val="0"/>
              </a:spcBef>
              <a:spcAft>
                <a:spcPct val="0"/>
              </a:spcAft>
              <a:defRPr i="1">
                <a:solidFill>
                  <a:schemeClr val="tx1"/>
                </a:solidFill>
                <a:latin typeface="Arial" charset="0"/>
              </a:defRPr>
            </a:lvl7pPr>
            <a:lvl8pPr marL="3429000" indent="-228600" eaLnBrk="0" fontAlgn="base" hangingPunct="0">
              <a:spcBef>
                <a:spcPct val="0"/>
              </a:spcBef>
              <a:spcAft>
                <a:spcPct val="0"/>
              </a:spcAft>
              <a:defRPr i="1">
                <a:solidFill>
                  <a:schemeClr val="tx1"/>
                </a:solidFill>
                <a:latin typeface="Arial" charset="0"/>
              </a:defRPr>
            </a:lvl8pPr>
            <a:lvl9pPr marL="3886200" indent="-228600" eaLnBrk="0" fontAlgn="base" hangingPunct="0">
              <a:spcBef>
                <a:spcPct val="0"/>
              </a:spcBef>
              <a:spcAft>
                <a:spcPct val="0"/>
              </a:spcAft>
              <a:defRPr i="1">
                <a:solidFill>
                  <a:schemeClr val="tx1"/>
                </a:solidFill>
                <a:latin typeface="Arial" charset="0"/>
              </a:defRPr>
            </a:lvl9pPr>
          </a:lstStyle>
          <a:p>
            <a:pPr eaLnBrk="1" hangingPunct="1"/>
            <a:r>
              <a:rPr lang="en-US" i="0" dirty="0">
                <a:solidFill>
                  <a:srgbClr val="000000"/>
                </a:solidFill>
                <a:latin typeface="Trebuchet MS" panose="020B0603020202020204" pitchFamily="34" charset="0"/>
              </a:rPr>
              <a:t>Health</a:t>
            </a:r>
          </a:p>
        </p:txBody>
      </p:sp>
    </p:spTree>
    <p:extLst>
      <p:ext uri="{BB962C8B-B14F-4D97-AF65-F5344CB8AC3E}">
        <p14:creationId xmlns:p14="http://schemas.microsoft.com/office/powerpoint/2010/main" val="24557958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After we have identified Attributes we then need to decide how we will measure them – which is what we use indicators for</a:t>
            </a:r>
          </a:p>
          <a:p>
            <a:pPr eaLnBrk="1" hangingPunct="1"/>
            <a:endParaRPr lang="en-US" dirty="0"/>
          </a:p>
          <a:p>
            <a:pPr eaLnBrk="1" hangingPunct="1"/>
            <a:r>
              <a:rPr lang="en-US" dirty="0"/>
              <a:t>Again we can use the example of the human body.</a:t>
            </a:r>
          </a:p>
          <a:p>
            <a:pPr eaLnBrk="1" hangingPunct="1"/>
            <a:endParaRPr lang="en-US" dirty="0"/>
          </a:p>
          <a:p>
            <a:pPr eaLnBrk="1" hangingPunct="1"/>
            <a:r>
              <a:rPr lang="en-US" dirty="0"/>
              <a:t>In this case there could be a number of things to indicate the Circulatory system – length of blood vessels, volume of blood, average diameter of blood vessels </a:t>
            </a:r>
            <a:r>
              <a:rPr lang="en-US" dirty="0" err="1"/>
              <a:t>etc</a:t>
            </a:r>
            <a:endParaRPr lang="en-US" dirty="0"/>
          </a:p>
          <a:p>
            <a:pPr eaLnBrk="1" hangingPunct="1"/>
            <a:endParaRPr lang="en-US" dirty="0"/>
          </a:p>
          <a:p>
            <a:pPr eaLnBrk="1" hangingPunct="1"/>
            <a:r>
              <a:rPr lang="en-US" dirty="0"/>
              <a:t>But we have chosen something relatively simple and easy to measure – that is a good guide to how we should do it for our planning as well.</a:t>
            </a:r>
          </a:p>
        </p:txBody>
      </p:sp>
      <p:sp>
        <p:nvSpPr>
          <p:cNvPr id="78853" name="Date Placeholder 1"/>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i="1">
                <a:solidFill>
                  <a:schemeClr val="tx1"/>
                </a:solidFill>
                <a:latin typeface="Arial" charset="0"/>
              </a:defRPr>
            </a:lvl1pPr>
            <a:lvl2pPr marL="742950" indent="-285750" eaLnBrk="0" hangingPunct="0">
              <a:defRPr i="1">
                <a:solidFill>
                  <a:schemeClr val="tx1"/>
                </a:solidFill>
                <a:latin typeface="Arial" charset="0"/>
              </a:defRPr>
            </a:lvl2pPr>
            <a:lvl3pPr marL="1143000" indent="-228600" eaLnBrk="0" hangingPunct="0">
              <a:defRPr i="1">
                <a:solidFill>
                  <a:schemeClr val="tx1"/>
                </a:solidFill>
                <a:latin typeface="Arial" charset="0"/>
              </a:defRPr>
            </a:lvl3pPr>
            <a:lvl4pPr marL="1600200" indent="-228600" eaLnBrk="0" hangingPunct="0">
              <a:defRPr i="1">
                <a:solidFill>
                  <a:schemeClr val="tx1"/>
                </a:solidFill>
                <a:latin typeface="Arial" charset="0"/>
              </a:defRPr>
            </a:lvl4pPr>
            <a:lvl5pPr marL="2057400" indent="-228600" eaLnBrk="0" hangingPunct="0">
              <a:defRPr i="1">
                <a:solidFill>
                  <a:schemeClr val="tx1"/>
                </a:solidFill>
                <a:latin typeface="Arial" charset="0"/>
              </a:defRPr>
            </a:lvl5pPr>
            <a:lvl6pPr marL="2514600" indent="-228600" eaLnBrk="0" fontAlgn="base" hangingPunct="0">
              <a:spcBef>
                <a:spcPct val="0"/>
              </a:spcBef>
              <a:spcAft>
                <a:spcPct val="0"/>
              </a:spcAft>
              <a:defRPr i="1">
                <a:solidFill>
                  <a:schemeClr val="tx1"/>
                </a:solidFill>
                <a:latin typeface="Arial" charset="0"/>
              </a:defRPr>
            </a:lvl6pPr>
            <a:lvl7pPr marL="2971800" indent="-228600" eaLnBrk="0" fontAlgn="base" hangingPunct="0">
              <a:spcBef>
                <a:spcPct val="0"/>
              </a:spcBef>
              <a:spcAft>
                <a:spcPct val="0"/>
              </a:spcAft>
              <a:defRPr i="1">
                <a:solidFill>
                  <a:schemeClr val="tx1"/>
                </a:solidFill>
                <a:latin typeface="Arial" charset="0"/>
              </a:defRPr>
            </a:lvl7pPr>
            <a:lvl8pPr marL="3429000" indent="-228600" eaLnBrk="0" fontAlgn="base" hangingPunct="0">
              <a:spcBef>
                <a:spcPct val="0"/>
              </a:spcBef>
              <a:spcAft>
                <a:spcPct val="0"/>
              </a:spcAft>
              <a:defRPr i="1">
                <a:solidFill>
                  <a:schemeClr val="tx1"/>
                </a:solidFill>
                <a:latin typeface="Arial" charset="0"/>
              </a:defRPr>
            </a:lvl8pPr>
            <a:lvl9pPr marL="3886200" indent="-228600" eaLnBrk="0" fontAlgn="base" hangingPunct="0">
              <a:spcBef>
                <a:spcPct val="0"/>
              </a:spcBef>
              <a:spcAft>
                <a:spcPct val="0"/>
              </a:spcAft>
              <a:defRPr i="1">
                <a:solidFill>
                  <a:schemeClr val="tx1"/>
                </a:solidFill>
                <a:latin typeface="Arial" charset="0"/>
              </a:defRPr>
            </a:lvl9pPr>
          </a:lstStyle>
          <a:p>
            <a:pPr eaLnBrk="1" hangingPunct="1"/>
            <a:r>
              <a:rPr lang="en-US" i="0">
                <a:latin typeface="Trebuchet MS" panose="020B0603020202020204" pitchFamily="34" charset="0"/>
              </a:rPr>
              <a:t>October 2016</a:t>
            </a:r>
            <a:endParaRPr lang="en-US" i="0" dirty="0">
              <a:latin typeface="Trebuchet MS" panose="020B0603020202020204" pitchFamily="34" charset="0"/>
            </a:endParaRPr>
          </a:p>
        </p:txBody>
      </p:sp>
      <p:sp>
        <p:nvSpPr>
          <p:cNvPr id="78854" name="Footer Placeholder 2"/>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i="1">
                <a:solidFill>
                  <a:schemeClr val="tx1"/>
                </a:solidFill>
                <a:latin typeface="Arial" charset="0"/>
              </a:defRPr>
            </a:lvl1pPr>
            <a:lvl2pPr marL="742950" indent="-285750" eaLnBrk="0" hangingPunct="0">
              <a:defRPr i="1">
                <a:solidFill>
                  <a:schemeClr val="tx1"/>
                </a:solidFill>
                <a:latin typeface="Arial" charset="0"/>
              </a:defRPr>
            </a:lvl2pPr>
            <a:lvl3pPr marL="1143000" indent="-228600" eaLnBrk="0" hangingPunct="0">
              <a:defRPr i="1">
                <a:solidFill>
                  <a:schemeClr val="tx1"/>
                </a:solidFill>
                <a:latin typeface="Arial" charset="0"/>
              </a:defRPr>
            </a:lvl3pPr>
            <a:lvl4pPr marL="1600200" indent="-228600" eaLnBrk="0" hangingPunct="0">
              <a:defRPr i="1">
                <a:solidFill>
                  <a:schemeClr val="tx1"/>
                </a:solidFill>
                <a:latin typeface="Arial" charset="0"/>
              </a:defRPr>
            </a:lvl4pPr>
            <a:lvl5pPr marL="2057400" indent="-228600" eaLnBrk="0" hangingPunct="0">
              <a:defRPr i="1">
                <a:solidFill>
                  <a:schemeClr val="tx1"/>
                </a:solidFill>
                <a:latin typeface="Arial" charset="0"/>
              </a:defRPr>
            </a:lvl5pPr>
            <a:lvl6pPr marL="2514600" indent="-228600" eaLnBrk="0" fontAlgn="base" hangingPunct="0">
              <a:spcBef>
                <a:spcPct val="0"/>
              </a:spcBef>
              <a:spcAft>
                <a:spcPct val="0"/>
              </a:spcAft>
              <a:defRPr i="1">
                <a:solidFill>
                  <a:schemeClr val="tx1"/>
                </a:solidFill>
                <a:latin typeface="Arial" charset="0"/>
              </a:defRPr>
            </a:lvl6pPr>
            <a:lvl7pPr marL="2971800" indent="-228600" eaLnBrk="0" fontAlgn="base" hangingPunct="0">
              <a:spcBef>
                <a:spcPct val="0"/>
              </a:spcBef>
              <a:spcAft>
                <a:spcPct val="0"/>
              </a:spcAft>
              <a:defRPr i="1">
                <a:solidFill>
                  <a:schemeClr val="tx1"/>
                </a:solidFill>
                <a:latin typeface="Arial" charset="0"/>
              </a:defRPr>
            </a:lvl7pPr>
            <a:lvl8pPr marL="3429000" indent="-228600" eaLnBrk="0" fontAlgn="base" hangingPunct="0">
              <a:spcBef>
                <a:spcPct val="0"/>
              </a:spcBef>
              <a:spcAft>
                <a:spcPct val="0"/>
              </a:spcAft>
              <a:defRPr i="1">
                <a:solidFill>
                  <a:schemeClr val="tx1"/>
                </a:solidFill>
                <a:latin typeface="Arial" charset="0"/>
              </a:defRPr>
            </a:lvl8pPr>
            <a:lvl9pPr marL="3886200" indent="-228600" eaLnBrk="0" fontAlgn="base" hangingPunct="0">
              <a:spcBef>
                <a:spcPct val="0"/>
              </a:spcBef>
              <a:spcAft>
                <a:spcPct val="0"/>
              </a:spcAft>
              <a:defRPr i="1">
                <a:solidFill>
                  <a:schemeClr val="tx1"/>
                </a:solidFill>
                <a:latin typeface="Arial" charset="0"/>
              </a:defRPr>
            </a:lvl9pPr>
          </a:lstStyle>
          <a:p>
            <a:pPr eaLnBrk="1" hangingPunct="1"/>
            <a:r>
              <a:rPr lang="en-AU" i="0">
                <a:latin typeface="Trebuchet MS" panose="020B0603020202020204" pitchFamily="34" charset="0"/>
              </a:rPr>
              <a:t>HCP Resources</a:t>
            </a:r>
            <a:endParaRPr lang="en-US" i="0" dirty="0">
              <a:latin typeface="Trebuchet MS" panose="020B0603020202020204" pitchFamily="34" charset="0"/>
            </a:endParaRPr>
          </a:p>
        </p:txBody>
      </p:sp>
      <p:sp>
        <p:nvSpPr>
          <p:cNvPr id="78855"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i="1">
                <a:solidFill>
                  <a:schemeClr val="tx1"/>
                </a:solidFill>
                <a:latin typeface="Arial" charset="0"/>
              </a:defRPr>
            </a:lvl1pPr>
            <a:lvl2pPr marL="742950" indent="-285750" eaLnBrk="0" hangingPunct="0">
              <a:defRPr i="1">
                <a:solidFill>
                  <a:schemeClr val="tx1"/>
                </a:solidFill>
                <a:latin typeface="Arial" charset="0"/>
              </a:defRPr>
            </a:lvl2pPr>
            <a:lvl3pPr marL="1143000" indent="-228600" eaLnBrk="0" hangingPunct="0">
              <a:defRPr i="1">
                <a:solidFill>
                  <a:schemeClr val="tx1"/>
                </a:solidFill>
                <a:latin typeface="Arial" charset="0"/>
              </a:defRPr>
            </a:lvl3pPr>
            <a:lvl4pPr marL="1600200" indent="-228600" eaLnBrk="0" hangingPunct="0">
              <a:defRPr i="1">
                <a:solidFill>
                  <a:schemeClr val="tx1"/>
                </a:solidFill>
                <a:latin typeface="Arial" charset="0"/>
              </a:defRPr>
            </a:lvl4pPr>
            <a:lvl5pPr marL="2057400" indent="-228600" eaLnBrk="0" hangingPunct="0">
              <a:defRPr i="1">
                <a:solidFill>
                  <a:schemeClr val="tx1"/>
                </a:solidFill>
                <a:latin typeface="Arial" charset="0"/>
              </a:defRPr>
            </a:lvl5pPr>
            <a:lvl6pPr marL="2514600" indent="-228600" eaLnBrk="0" fontAlgn="base" hangingPunct="0">
              <a:spcBef>
                <a:spcPct val="0"/>
              </a:spcBef>
              <a:spcAft>
                <a:spcPct val="0"/>
              </a:spcAft>
              <a:defRPr i="1">
                <a:solidFill>
                  <a:schemeClr val="tx1"/>
                </a:solidFill>
                <a:latin typeface="Arial" charset="0"/>
              </a:defRPr>
            </a:lvl6pPr>
            <a:lvl7pPr marL="2971800" indent="-228600" eaLnBrk="0" fontAlgn="base" hangingPunct="0">
              <a:spcBef>
                <a:spcPct val="0"/>
              </a:spcBef>
              <a:spcAft>
                <a:spcPct val="0"/>
              </a:spcAft>
              <a:defRPr i="1">
                <a:solidFill>
                  <a:schemeClr val="tx1"/>
                </a:solidFill>
                <a:latin typeface="Arial" charset="0"/>
              </a:defRPr>
            </a:lvl7pPr>
            <a:lvl8pPr marL="3429000" indent="-228600" eaLnBrk="0" fontAlgn="base" hangingPunct="0">
              <a:spcBef>
                <a:spcPct val="0"/>
              </a:spcBef>
              <a:spcAft>
                <a:spcPct val="0"/>
              </a:spcAft>
              <a:defRPr i="1">
                <a:solidFill>
                  <a:schemeClr val="tx1"/>
                </a:solidFill>
                <a:latin typeface="Arial" charset="0"/>
              </a:defRPr>
            </a:lvl8pPr>
            <a:lvl9pPr marL="3886200" indent="-228600" eaLnBrk="0" fontAlgn="base" hangingPunct="0">
              <a:spcBef>
                <a:spcPct val="0"/>
              </a:spcBef>
              <a:spcAft>
                <a:spcPct val="0"/>
              </a:spcAft>
              <a:defRPr i="1">
                <a:solidFill>
                  <a:schemeClr val="tx1"/>
                </a:solidFill>
                <a:latin typeface="Arial" charset="0"/>
              </a:defRPr>
            </a:lvl9pPr>
          </a:lstStyle>
          <a:p>
            <a:pPr eaLnBrk="1" hangingPunct="1"/>
            <a:r>
              <a:rPr lang="en-US" i="0" dirty="0">
                <a:latin typeface="Trebuchet MS" panose="020B0603020202020204" pitchFamily="34" charset="0"/>
              </a:rPr>
              <a:t>Health</a:t>
            </a:r>
          </a:p>
        </p:txBody>
      </p:sp>
    </p:spTree>
    <p:extLst>
      <p:ext uri="{BB962C8B-B14F-4D97-AF65-F5344CB8AC3E}">
        <p14:creationId xmlns:p14="http://schemas.microsoft.com/office/powerpoint/2010/main" val="5259094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Indicators need to be important and meaningful for the people who have to make decisions about health</a:t>
            </a:r>
          </a:p>
          <a:p>
            <a:pPr eaLnBrk="1" hangingPunct="1"/>
            <a:endParaRPr lang="en-US" dirty="0"/>
          </a:p>
          <a:p>
            <a:pPr eaLnBrk="1" hangingPunct="1"/>
            <a:r>
              <a:rPr lang="en-US" dirty="0"/>
              <a:t>In this example these indicators are telling us about the fire regime: good fire = good habitat = healthy and tasty animals</a:t>
            </a:r>
          </a:p>
        </p:txBody>
      </p:sp>
      <p:sp>
        <p:nvSpPr>
          <p:cNvPr id="80901" name="Date Placeholder 1"/>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i="1">
                <a:solidFill>
                  <a:schemeClr val="tx1"/>
                </a:solidFill>
                <a:latin typeface="Arial" charset="0"/>
              </a:defRPr>
            </a:lvl1pPr>
            <a:lvl2pPr marL="742950" indent="-285750" eaLnBrk="0" hangingPunct="0">
              <a:defRPr i="1">
                <a:solidFill>
                  <a:schemeClr val="tx1"/>
                </a:solidFill>
                <a:latin typeface="Arial" charset="0"/>
              </a:defRPr>
            </a:lvl2pPr>
            <a:lvl3pPr marL="1143000" indent="-228600" eaLnBrk="0" hangingPunct="0">
              <a:defRPr i="1">
                <a:solidFill>
                  <a:schemeClr val="tx1"/>
                </a:solidFill>
                <a:latin typeface="Arial" charset="0"/>
              </a:defRPr>
            </a:lvl3pPr>
            <a:lvl4pPr marL="1600200" indent="-228600" eaLnBrk="0" hangingPunct="0">
              <a:defRPr i="1">
                <a:solidFill>
                  <a:schemeClr val="tx1"/>
                </a:solidFill>
                <a:latin typeface="Arial" charset="0"/>
              </a:defRPr>
            </a:lvl4pPr>
            <a:lvl5pPr marL="2057400" indent="-228600" eaLnBrk="0" hangingPunct="0">
              <a:defRPr i="1">
                <a:solidFill>
                  <a:schemeClr val="tx1"/>
                </a:solidFill>
                <a:latin typeface="Arial" charset="0"/>
              </a:defRPr>
            </a:lvl5pPr>
            <a:lvl6pPr marL="2514600" indent="-228600" eaLnBrk="0" fontAlgn="base" hangingPunct="0">
              <a:spcBef>
                <a:spcPct val="0"/>
              </a:spcBef>
              <a:spcAft>
                <a:spcPct val="0"/>
              </a:spcAft>
              <a:defRPr i="1">
                <a:solidFill>
                  <a:schemeClr val="tx1"/>
                </a:solidFill>
                <a:latin typeface="Arial" charset="0"/>
              </a:defRPr>
            </a:lvl6pPr>
            <a:lvl7pPr marL="2971800" indent="-228600" eaLnBrk="0" fontAlgn="base" hangingPunct="0">
              <a:spcBef>
                <a:spcPct val="0"/>
              </a:spcBef>
              <a:spcAft>
                <a:spcPct val="0"/>
              </a:spcAft>
              <a:defRPr i="1">
                <a:solidFill>
                  <a:schemeClr val="tx1"/>
                </a:solidFill>
                <a:latin typeface="Arial" charset="0"/>
              </a:defRPr>
            </a:lvl7pPr>
            <a:lvl8pPr marL="3429000" indent="-228600" eaLnBrk="0" fontAlgn="base" hangingPunct="0">
              <a:spcBef>
                <a:spcPct val="0"/>
              </a:spcBef>
              <a:spcAft>
                <a:spcPct val="0"/>
              </a:spcAft>
              <a:defRPr i="1">
                <a:solidFill>
                  <a:schemeClr val="tx1"/>
                </a:solidFill>
                <a:latin typeface="Arial" charset="0"/>
              </a:defRPr>
            </a:lvl8pPr>
            <a:lvl9pPr marL="3886200" indent="-228600" eaLnBrk="0" fontAlgn="base" hangingPunct="0">
              <a:spcBef>
                <a:spcPct val="0"/>
              </a:spcBef>
              <a:spcAft>
                <a:spcPct val="0"/>
              </a:spcAft>
              <a:defRPr i="1">
                <a:solidFill>
                  <a:schemeClr val="tx1"/>
                </a:solidFill>
                <a:latin typeface="Arial" charset="0"/>
              </a:defRPr>
            </a:lvl9pPr>
          </a:lstStyle>
          <a:p>
            <a:pPr eaLnBrk="1" hangingPunct="1"/>
            <a:r>
              <a:rPr lang="en-US" i="0">
                <a:latin typeface="Trebuchet MS" panose="020B0603020202020204" pitchFamily="34" charset="0"/>
              </a:rPr>
              <a:t>October 2016</a:t>
            </a:r>
            <a:endParaRPr lang="en-US" i="0" dirty="0">
              <a:latin typeface="Trebuchet MS" panose="020B0603020202020204" pitchFamily="34" charset="0"/>
            </a:endParaRPr>
          </a:p>
        </p:txBody>
      </p:sp>
      <p:sp>
        <p:nvSpPr>
          <p:cNvPr id="80902" name="Footer Placeholder 2"/>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i="1">
                <a:solidFill>
                  <a:schemeClr val="tx1"/>
                </a:solidFill>
                <a:latin typeface="Arial" charset="0"/>
              </a:defRPr>
            </a:lvl1pPr>
            <a:lvl2pPr marL="742950" indent="-285750" eaLnBrk="0" hangingPunct="0">
              <a:defRPr i="1">
                <a:solidFill>
                  <a:schemeClr val="tx1"/>
                </a:solidFill>
                <a:latin typeface="Arial" charset="0"/>
              </a:defRPr>
            </a:lvl2pPr>
            <a:lvl3pPr marL="1143000" indent="-228600" eaLnBrk="0" hangingPunct="0">
              <a:defRPr i="1">
                <a:solidFill>
                  <a:schemeClr val="tx1"/>
                </a:solidFill>
                <a:latin typeface="Arial" charset="0"/>
              </a:defRPr>
            </a:lvl3pPr>
            <a:lvl4pPr marL="1600200" indent="-228600" eaLnBrk="0" hangingPunct="0">
              <a:defRPr i="1">
                <a:solidFill>
                  <a:schemeClr val="tx1"/>
                </a:solidFill>
                <a:latin typeface="Arial" charset="0"/>
              </a:defRPr>
            </a:lvl4pPr>
            <a:lvl5pPr marL="2057400" indent="-228600" eaLnBrk="0" hangingPunct="0">
              <a:defRPr i="1">
                <a:solidFill>
                  <a:schemeClr val="tx1"/>
                </a:solidFill>
                <a:latin typeface="Arial" charset="0"/>
              </a:defRPr>
            </a:lvl5pPr>
            <a:lvl6pPr marL="2514600" indent="-228600" eaLnBrk="0" fontAlgn="base" hangingPunct="0">
              <a:spcBef>
                <a:spcPct val="0"/>
              </a:spcBef>
              <a:spcAft>
                <a:spcPct val="0"/>
              </a:spcAft>
              <a:defRPr i="1">
                <a:solidFill>
                  <a:schemeClr val="tx1"/>
                </a:solidFill>
                <a:latin typeface="Arial" charset="0"/>
              </a:defRPr>
            </a:lvl6pPr>
            <a:lvl7pPr marL="2971800" indent="-228600" eaLnBrk="0" fontAlgn="base" hangingPunct="0">
              <a:spcBef>
                <a:spcPct val="0"/>
              </a:spcBef>
              <a:spcAft>
                <a:spcPct val="0"/>
              </a:spcAft>
              <a:defRPr i="1">
                <a:solidFill>
                  <a:schemeClr val="tx1"/>
                </a:solidFill>
                <a:latin typeface="Arial" charset="0"/>
              </a:defRPr>
            </a:lvl7pPr>
            <a:lvl8pPr marL="3429000" indent="-228600" eaLnBrk="0" fontAlgn="base" hangingPunct="0">
              <a:spcBef>
                <a:spcPct val="0"/>
              </a:spcBef>
              <a:spcAft>
                <a:spcPct val="0"/>
              </a:spcAft>
              <a:defRPr i="1">
                <a:solidFill>
                  <a:schemeClr val="tx1"/>
                </a:solidFill>
                <a:latin typeface="Arial" charset="0"/>
              </a:defRPr>
            </a:lvl8pPr>
            <a:lvl9pPr marL="3886200" indent="-228600" eaLnBrk="0" fontAlgn="base" hangingPunct="0">
              <a:spcBef>
                <a:spcPct val="0"/>
              </a:spcBef>
              <a:spcAft>
                <a:spcPct val="0"/>
              </a:spcAft>
              <a:defRPr i="1">
                <a:solidFill>
                  <a:schemeClr val="tx1"/>
                </a:solidFill>
                <a:latin typeface="Arial" charset="0"/>
              </a:defRPr>
            </a:lvl9pPr>
          </a:lstStyle>
          <a:p>
            <a:pPr eaLnBrk="1" hangingPunct="1"/>
            <a:r>
              <a:rPr lang="en-AU" i="0">
                <a:latin typeface="Trebuchet MS" panose="020B0603020202020204" pitchFamily="34" charset="0"/>
              </a:rPr>
              <a:t>HCP Resources</a:t>
            </a:r>
            <a:endParaRPr lang="en-US" i="0" dirty="0">
              <a:latin typeface="Trebuchet MS" panose="020B0603020202020204" pitchFamily="34" charset="0"/>
            </a:endParaRPr>
          </a:p>
        </p:txBody>
      </p:sp>
      <p:sp>
        <p:nvSpPr>
          <p:cNvPr id="80903"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i="1">
                <a:solidFill>
                  <a:schemeClr val="tx1"/>
                </a:solidFill>
                <a:latin typeface="Arial" charset="0"/>
              </a:defRPr>
            </a:lvl1pPr>
            <a:lvl2pPr marL="742950" indent="-285750" eaLnBrk="0" hangingPunct="0">
              <a:defRPr i="1">
                <a:solidFill>
                  <a:schemeClr val="tx1"/>
                </a:solidFill>
                <a:latin typeface="Arial" charset="0"/>
              </a:defRPr>
            </a:lvl2pPr>
            <a:lvl3pPr marL="1143000" indent="-228600" eaLnBrk="0" hangingPunct="0">
              <a:defRPr i="1">
                <a:solidFill>
                  <a:schemeClr val="tx1"/>
                </a:solidFill>
                <a:latin typeface="Arial" charset="0"/>
              </a:defRPr>
            </a:lvl3pPr>
            <a:lvl4pPr marL="1600200" indent="-228600" eaLnBrk="0" hangingPunct="0">
              <a:defRPr i="1">
                <a:solidFill>
                  <a:schemeClr val="tx1"/>
                </a:solidFill>
                <a:latin typeface="Arial" charset="0"/>
              </a:defRPr>
            </a:lvl4pPr>
            <a:lvl5pPr marL="2057400" indent="-228600" eaLnBrk="0" hangingPunct="0">
              <a:defRPr i="1">
                <a:solidFill>
                  <a:schemeClr val="tx1"/>
                </a:solidFill>
                <a:latin typeface="Arial" charset="0"/>
              </a:defRPr>
            </a:lvl5pPr>
            <a:lvl6pPr marL="2514600" indent="-228600" eaLnBrk="0" fontAlgn="base" hangingPunct="0">
              <a:spcBef>
                <a:spcPct val="0"/>
              </a:spcBef>
              <a:spcAft>
                <a:spcPct val="0"/>
              </a:spcAft>
              <a:defRPr i="1">
                <a:solidFill>
                  <a:schemeClr val="tx1"/>
                </a:solidFill>
                <a:latin typeface="Arial" charset="0"/>
              </a:defRPr>
            </a:lvl6pPr>
            <a:lvl7pPr marL="2971800" indent="-228600" eaLnBrk="0" fontAlgn="base" hangingPunct="0">
              <a:spcBef>
                <a:spcPct val="0"/>
              </a:spcBef>
              <a:spcAft>
                <a:spcPct val="0"/>
              </a:spcAft>
              <a:defRPr i="1">
                <a:solidFill>
                  <a:schemeClr val="tx1"/>
                </a:solidFill>
                <a:latin typeface="Arial" charset="0"/>
              </a:defRPr>
            </a:lvl7pPr>
            <a:lvl8pPr marL="3429000" indent="-228600" eaLnBrk="0" fontAlgn="base" hangingPunct="0">
              <a:spcBef>
                <a:spcPct val="0"/>
              </a:spcBef>
              <a:spcAft>
                <a:spcPct val="0"/>
              </a:spcAft>
              <a:defRPr i="1">
                <a:solidFill>
                  <a:schemeClr val="tx1"/>
                </a:solidFill>
                <a:latin typeface="Arial" charset="0"/>
              </a:defRPr>
            </a:lvl8pPr>
            <a:lvl9pPr marL="3886200" indent="-228600" eaLnBrk="0" fontAlgn="base" hangingPunct="0">
              <a:spcBef>
                <a:spcPct val="0"/>
              </a:spcBef>
              <a:spcAft>
                <a:spcPct val="0"/>
              </a:spcAft>
              <a:defRPr i="1">
                <a:solidFill>
                  <a:schemeClr val="tx1"/>
                </a:solidFill>
                <a:latin typeface="Arial" charset="0"/>
              </a:defRPr>
            </a:lvl9pPr>
          </a:lstStyle>
          <a:p>
            <a:pPr eaLnBrk="1" hangingPunct="1"/>
            <a:r>
              <a:rPr lang="en-US" i="0" dirty="0">
                <a:latin typeface="Trebuchet MS" panose="020B0603020202020204" pitchFamily="34" charset="0"/>
              </a:rPr>
              <a:t>Health</a:t>
            </a:r>
          </a:p>
        </p:txBody>
      </p:sp>
    </p:spTree>
    <p:extLst>
      <p:ext uri="{BB962C8B-B14F-4D97-AF65-F5344CB8AC3E}">
        <p14:creationId xmlns:p14="http://schemas.microsoft.com/office/powerpoint/2010/main" val="321604384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Finding good indicators can be hard.</a:t>
            </a:r>
          </a:p>
          <a:p>
            <a:pPr eaLnBrk="1" hangingPunct="1"/>
            <a:endParaRPr lang="en-US" dirty="0"/>
          </a:p>
          <a:p>
            <a:pPr eaLnBrk="1" hangingPunct="1"/>
            <a:r>
              <a:rPr lang="en-US" dirty="0"/>
              <a:t>At this stage we keep some of these ideas in our mind as we select indicators to talk about, but don’t get too caught up in them just yet as we won’t decide which ones we need to measure until a bit later in the process</a:t>
            </a:r>
          </a:p>
          <a:p>
            <a:pPr eaLnBrk="1" hangingPunct="1"/>
            <a:endParaRPr lang="en-US" dirty="0"/>
          </a:p>
          <a:p>
            <a:pPr eaLnBrk="1" hangingPunct="1"/>
            <a:r>
              <a:rPr lang="en-US" dirty="0"/>
              <a:t>But it is still good to think about these ideas now</a:t>
            </a:r>
          </a:p>
        </p:txBody>
      </p:sp>
      <p:sp>
        <p:nvSpPr>
          <p:cNvPr id="80901" name="Date Placeholder 1"/>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i="1">
                <a:solidFill>
                  <a:schemeClr val="tx1"/>
                </a:solidFill>
                <a:latin typeface="Arial" charset="0"/>
              </a:defRPr>
            </a:lvl1pPr>
            <a:lvl2pPr marL="742950" indent="-285750" eaLnBrk="0" hangingPunct="0">
              <a:defRPr i="1">
                <a:solidFill>
                  <a:schemeClr val="tx1"/>
                </a:solidFill>
                <a:latin typeface="Arial" charset="0"/>
              </a:defRPr>
            </a:lvl2pPr>
            <a:lvl3pPr marL="1143000" indent="-228600" eaLnBrk="0" hangingPunct="0">
              <a:defRPr i="1">
                <a:solidFill>
                  <a:schemeClr val="tx1"/>
                </a:solidFill>
                <a:latin typeface="Arial" charset="0"/>
              </a:defRPr>
            </a:lvl3pPr>
            <a:lvl4pPr marL="1600200" indent="-228600" eaLnBrk="0" hangingPunct="0">
              <a:defRPr i="1">
                <a:solidFill>
                  <a:schemeClr val="tx1"/>
                </a:solidFill>
                <a:latin typeface="Arial" charset="0"/>
              </a:defRPr>
            </a:lvl4pPr>
            <a:lvl5pPr marL="2057400" indent="-228600" eaLnBrk="0" hangingPunct="0">
              <a:defRPr i="1">
                <a:solidFill>
                  <a:schemeClr val="tx1"/>
                </a:solidFill>
                <a:latin typeface="Arial" charset="0"/>
              </a:defRPr>
            </a:lvl5pPr>
            <a:lvl6pPr marL="2514600" indent="-228600" eaLnBrk="0" fontAlgn="base" hangingPunct="0">
              <a:spcBef>
                <a:spcPct val="0"/>
              </a:spcBef>
              <a:spcAft>
                <a:spcPct val="0"/>
              </a:spcAft>
              <a:defRPr i="1">
                <a:solidFill>
                  <a:schemeClr val="tx1"/>
                </a:solidFill>
                <a:latin typeface="Arial" charset="0"/>
              </a:defRPr>
            </a:lvl6pPr>
            <a:lvl7pPr marL="2971800" indent="-228600" eaLnBrk="0" fontAlgn="base" hangingPunct="0">
              <a:spcBef>
                <a:spcPct val="0"/>
              </a:spcBef>
              <a:spcAft>
                <a:spcPct val="0"/>
              </a:spcAft>
              <a:defRPr i="1">
                <a:solidFill>
                  <a:schemeClr val="tx1"/>
                </a:solidFill>
                <a:latin typeface="Arial" charset="0"/>
              </a:defRPr>
            </a:lvl7pPr>
            <a:lvl8pPr marL="3429000" indent="-228600" eaLnBrk="0" fontAlgn="base" hangingPunct="0">
              <a:spcBef>
                <a:spcPct val="0"/>
              </a:spcBef>
              <a:spcAft>
                <a:spcPct val="0"/>
              </a:spcAft>
              <a:defRPr i="1">
                <a:solidFill>
                  <a:schemeClr val="tx1"/>
                </a:solidFill>
                <a:latin typeface="Arial" charset="0"/>
              </a:defRPr>
            </a:lvl8pPr>
            <a:lvl9pPr marL="3886200" indent="-228600" eaLnBrk="0" fontAlgn="base" hangingPunct="0">
              <a:spcBef>
                <a:spcPct val="0"/>
              </a:spcBef>
              <a:spcAft>
                <a:spcPct val="0"/>
              </a:spcAft>
              <a:defRPr i="1">
                <a:solidFill>
                  <a:schemeClr val="tx1"/>
                </a:solidFill>
                <a:latin typeface="Arial" charset="0"/>
              </a:defRPr>
            </a:lvl9pPr>
          </a:lstStyle>
          <a:p>
            <a:pPr eaLnBrk="1" hangingPunct="1"/>
            <a:r>
              <a:rPr lang="en-US" i="0">
                <a:latin typeface="Trebuchet MS" panose="020B0603020202020204" pitchFamily="34" charset="0"/>
              </a:rPr>
              <a:t>October 2016</a:t>
            </a:r>
            <a:endParaRPr lang="en-US" i="0" dirty="0">
              <a:latin typeface="Trebuchet MS" panose="020B0603020202020204" pitchFamily="34" charset="0"/>
            </a:endParaRPr>
          </a:p>
        </p:txBody>
      </p:sp>
      <p:sp>
        <p:nvSpPr>
          <p:cNvPr id="80902" name="Footer Placeholder 2"/>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i="1">
                <a:solidFill>
                  <a:schemeClr val="tx1"/>
                </a:solidFill>
                <a:latin typeface="Arial" charset="0"/>
              </a:defRPr>
            </a:lvl1pPr>
            <a:lvl2pPr marL="742950" indent="-285750" eaLnBrk="0" hangingPunct="0">
              <a:defRPr i="1">
                <a:solidFill>
                  <a:schemeClr val="tx1"/>
                </a:solidFill>
                <a:latin typeface="Arial" charset="0"/>
              </a:defRPr>
            </a:lvl2pPr>
            <a:lvl3pPr marL="1143000" indent="-228600" eaLnBrk="0" hangingPunct="0">
              <a:defRPr i="1">
                <a:solidFill>
                  <a:schemeClr val="tx1"/>
                </a:solidFill>
                <a:latin typeface="Arial" charset="0"/>
              </a:defRPr>
            </a:lvl3pPr>
            <a:lvl4pPr marL="1600200" indent="-228600" eaLnBrk="0" hangingPunct="0">
              <a:defRPr i="1">
                <a:solidFill>
                  <a:schemeClr val="tx1"/>
                </a:solidFill>
                <a:latin typeface="Arial" charset="0"/>
              </a:defRPr>
            </a:lvl4pPr>
            <a:lvl5pPr marL="2057400" indent="-228600" eaLnBrk="0" hangingPunct="0">
              <a:defRPr i="1">
                <a:solidFill>
                  <a:schemeClr val="tx1"/>
                </a:solidFill>
                <a:latin typeface="Arial" charset="0"/>
              </a:defRPr>
            </a:lvl5pPr>
            <a:lvl6pPr marL="2514600" indent="-228600" eaLnBrk="0" fontAlgn="base" hangingPunct="0">
              <a:spcBef>
                <a:spcPct val="0"/>
              </a:spcBef>
              <a:spcAft>
                <a:spcPct val="0"/>
              </a:spcAft>
              <a:defRPr i="1">
                <a:solidFill>
                  <a:schemeClr val="tx1"/>
                </a:solidFill>
                <a:latin typeface="Arial" charset="0"/>
              </a:defRPr>
            </a:lvl6pPr>
            <a:lvl7pPr marL="2971800" indent="-228600" eaLnBrk="0" fontAlgn="base" hangingPunct="0">
              <a:spcBef>
                <a:spcPct val="0"/>
              </a:spcBef>
              <a:spcAft>
                <a:spcPct val="0"/>
              </a:spcAft>
              <a:defRPr i="1">
                <a:solidFill>
                  <a:schemeClr val="tx1"/>
                </a:solidFill>
                <a:latin typeface="Arial" charset="0"/>
              </a:defRPr>
            </a:lvl7pPr>
            <a:lvl8pPr marL="3429000" indent="-228600" eaLnBrk="0" fontAlgn="base" hangingPunct="0">
              <a:spcBef>
                <a:spcPct val="0"/>
              </a:spcBef>
              <a:spcAft>
                <a:spcPct val="0"/>
              </a:spcAft>
              <a:defRPr i="1">
                <a:solidFill>
                  <a:schemeClr val="tx1"/>
                </a:solidFill>
                <a:latin typeface="Arial" charset="0"/>
              </a:defRPr>
            </a:lvl8pPr>
            <a:lvl9pPr marL="3886200" indent="-228600" eaLnBrk="0" fontAlgn="base" hangingPunct="0">
              <a:spcBef>
                <a:spcPct val="0"/>
              </a:spcBef>
              <a:spcAft>
                <a:spcPct val="0"/>
              </a:spcAft>
              <a:defRPr i="1">
                <a:solidFill>
                  <a:schemeClr val="tx1"/>
                </a:solidFill>
                <a:latin typeface="Arial" charset="0"/>
              </a:defRPr>
            </a:lvl9pPr>
          </a:lstStyle>
          <a:p>
            <a:pPr eaLnBrk="1" hangingPunct="1"/>
            <a:r>
              <a:rPr lang="en-AU" i="0">
                <a:latin typeface="Trebuchet MS" panose="020B0603020202020204" pitchFamily="34" charset="0"/>
              </a:rPr>
              <a:t>HCP Resources</a:t>
            </a:r>
            <a:endParaRPr lang="en-US" i="0" dirty="0">
              <a:latin typeface="Trebuchet MS" panose="020B0603020202020204" pitchFamily="34" charset="0"/>
            </a:endParaRPr>
          </a:p>
        </p:txBody>
      </p:sp>
      <p:sp>
        <p:nvSpPr>
          <p:cNvPr id="80903"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i="1">
                <a:solidFill>
                  <a:schemeClr val="tx1"/>
                </a:solidFill>
                <a:latin typeface="Arial" charset="0"/>
              </a:defRPr>
            </a:lvl1pPr>
            <a:lvl2pPr marL="742950" indent="-285750" eaLnBrk="0" hangingPunct="0">
              <a:defRPr i="1">
                <a:solidFill>
                  <a:schemeClr val="tx1"/>
                </a:solidFill>
                <a:latin typeface="Arial" charset="0"/>
              </a:defRPr>
            </a:lvl2pPr>
            <a:lvl3pPr marL="1143000" indent="-228600" eaLnBrk="0" hangingPunct="0">
              <a:defRPr i="1">
                <a:solidFill>
                  <a:schemeClr val="tx1"/>
                </a:solidFill>
                <a:latin typeface="Arial" charset="0"/>
              </a:defRPr>
            </a:lvl3pPr>
            <a:lvl4pPr marL="1600200" indent="-228600" eaLnBrk="0" hangingPunct="0">
              <a:defRPr i="1">
                <a:solidFill>
                  <a:schemeClr val="tx1"/>
                </a:solidFill>
                <a:latin typeface="Arial" charset="0"/>
              </a:defRPr>
            </a:lvl4pPr>
            <a:lvl5pPr marL="2057400" indent="-228600" eaLnBrk="0" hangingPunct="0">
              <a:defRPr i="1">
                <a:solidFill>
                  <a:schemeClr val="tx1"/>
                </a:solidFill>
                <a:latin typeface="Arial" charset="0"/>
              </a:defRPr>
            </a:lvl5pPr>
            <a:lvl6pPr marL="2514600" indent="-228600" eaLnBrk="0" fontAlgn="base" hangingPunct="0">
              <a:spcBef>
                <a:spcPct val="0"/>
              </a:spcBef>
              <a:spcAft>
                <a:spcPct val="0"/>
              </a:spcAft>
              <a:defRPr i="1">
                <a:solidFill>
                  <a:schemeClr val="tx1"/>
                </a:solidFill>
                <a:latin typeface="Arial" charset="0"/>
              </a:defRPr>
            </a:lvl6pPr>
            <a:lvl7pPr marL="2971800" indent="-228600" eaLnBrk="0" fontAlgn="base" hangingPunct="0">
              <a:spcBef>
                <a:spcPct val="0"/>
              </a:spcBef>
              <a:spcAft>
                <a:spcPct val="0"/>
              </a:spcAft>
              <a:defRPr i="1">
                <a:solidFill>
                  <a:schemeClr val="tx1"/>
                </a:solidFill>
                <a:latin typeface="Arial" charset="0"/>
              </a:defRPr>
            </a:lvl7pPr>
            <a:lvl8pPr marL="3429000" indent="-228600" eaLnBrk="0" fontAlgn="base" hangingPunct="0">
              <a:spcBef>
                <a:spcPct val="0"/>
              </a:spcBef>
              <a:spcAft>
                <a:spcPct val="0"/>
              </a:spcAft>
              <a:defRPr i="1">
                <a:solidFill>
                  <a:schemeClr val="tx1"/>
                </a:solidFill>
                <a:latin typeface="Arial" charset="0"/>
              </a:defRPr>
            </a:lvl8pPr>
            <a:lvl9pPr marL="3886200" indent="-228600" eaLnBrk="0" fontAlgn="base" hangingPunct="0">
              <a:spcBef>
                <a:spcPct val="0"/>
              </a:spcBef>
              <a:spcAft>
                <a:spcPct val="0"/>
              </a:spcAft>
              <a:defRPr i="1">
                <a:solidFill>
                  <a:schemeClr val="tx1"/>
                </a:solidFill>
                <a:latin typeface="Arial" charset="0"/>
              </a:defRPr>
            </a:lvl9pPr>
          </a:lstStyle>
          <a:p>
            <a:pPr eaLnBrk="1" hangingPunct="1"/>
            <a:r>
              <a:rPr lang="en-US" i="0" dirty="0">
                <a:latin typeface="Trebuchet MS" panose="020B0603020202020204" pitchFamily="34" charset="0"/>
              </a:rPr>
              <a:t>Health</a:t>
            </a:r>
          </a:p>
        </p:txBody>
      </p:sp>
    </p:spTree>
    <p:extLst>
      <p:ext uri="{BB962C8B-B14F-4D97-AF65-F5344CB8AC3E}">
        <p14:creationId xmlns:p14="http://schemas.microsoft.com/office/powerpoint/2010/main" val="241148931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This is a more ‘scientific’ list – but these are still important principles to keep in mind.</a:t>
            </a:r>
          </a:p>
          <a:p>
            <a:endParaRPr lang="en-AU" dirty="0"/>
          </a:p>
          <a:p>
            <a:r>
              <a:rPr lang="en-AU" dirty="0"/>
              <a:t>Finding good indicators can be hard.</a:t>
            </a:r>
          </a:p>
          <a:p>
            <a:endParaRPr lang="en-AU" dirty="0"/>
          </a:p>
          <a:p>
            <a:r>
              <a:rPr lang="en-AU" dirty="0"/>
              <a:t>At this stage we keep some of these ideas in our mind as we select indicators to talk about, but don’t get too caught up in them just yet as we won’t decide which ones we need to measure until a bit later in the process</a:t>
            </a:r>
          </a:p>
          <a:p>
            <a:endParaRPr lang="en-AU" dirty="0"/>
          </a:p>
          <a:p>
            <a:r>
              <a:rPr lang="en-AU" dirty="0"/>
              <a:t>But it is still good to think about these ideas now</a:t>
            </a:r>
          </a:p>
          <a:p>
            <a:endParaRPr lang="en-US" dirty="0"/>
          </a:p>
        </p:txBody>
      </p:sp>
    </p:spTree>
    <p:extLst>
      <p:ext uri="{BB962C8B-B14F-4D97-AF65-F5344CB8AC3E}">
        <p14:creationId xmlns:p14="http://schemas.microsoft.com/office/powerpoint/2010/main" val="7389649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What do we mean by Health?</a:t>
            </a:r>
          </a:p>
          <a:p>
            <a:pPr eaLnBrk="1" hangingPunct="1"/>
            <a:endParaRPr lang="en-US" dirty="0"/>
          </a:p>
          <a:p>
            <a:pPr eaLnBrk="1" hangingPunct="1"/>
            <a:r>
              <a:rPr lang="en-US" dirty="0"/>
              <a:t>Something is healthy if it can come back from being sick.</a:t>
            </a:r>
          </a:p>
          <a:p>
            <a:pPr eaLnBrk="1" hangingPunct="1"/>
            <a:endParaRPr lang="en-US" dirty="0"/>
          </a:p>
          <a:p>
            <a:pPr eaLnBrk="1" hangingPunct="1"/>
            <a:r>
              <a:rPr lang="en-US" dirty="0"/>
              <a:t>If I am healthy and I get a cold, I will get better – we say that I am healthy.</a:t>
            </a:r>
          </a:p>
          <a:p>
            <a:pPr eaLnBrk="1" hangingPunct="1"/>
            <a:endParaRPr lang="en-US" dirty="0"/>
          </a:p>
          <a:p>
            <a:pPr eaLnBrk="1" hangingPunct="1"/>
            <a:r>
              <a:rPr lang="en-US" dirty="0"/>
              <a:t>But if I get a cold and get sicker then I am not healthy.</a:t>
            </a:r>
          </a:p>
          <a:p>
            <a:pPr eaLnBrk="1" hangingPunct="1"/>
            <a:endParaRPr lang="en-US" dirty="0"/>
          </a:p>
          <a:p>
            <a:pPr eaLnBrk="1" hangingPunct="1"/>
            <a:r>
              <a:rPr lang="en-US" dirty="0"/>
              <a:t>It is the same for our targets.</a:t>
            </a:r>
          </a:p>
          <a:p>
            <a:pPr eaLnBrk="1" hangingPunct="1"/>
            <a:endParaRPr lang="en-US" dirty="0"/>
          </a:p>
          <a:p>
            <a:pPr eaLnBrk="1" hangingPunct="1"/>
            <a:r>
              <a:rPr lang="en-US" dirty="0"/>
              <a:t>We talk about health as a way of thinking about resilience.</a:t>
            </a:r>
          </a:p>
        </p:txBody>
      </p:sp>
      <p:sp>
        <p:nvSpPr>
          <p:cNvPr id="7066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i="1">
                <a:solidFill>
                  <a:schemeClr val="tx1"/>
                </a:solidFill>
                <a:latin typeface="Arial" charset="0"/>
              </a:defRPr>
            </a:lvl1pPr>
            <a:lvl2pPr marL="742950" indent="-285750" eaLnBrk="0" hangingPunct="0">
              <a:defRPr i="1">
                <a:solidFill>
                  <a:schemeClr val="tx1"/>
                </a:solidFill>
                <a:latin typeface="Arial" charset="0"/>
              </a:defRPr>
            </a:lvl2pPr>
            <a:lvl3pPr marL="1143000" indent="-228600" eaLnBrk="0" hangingPunct="0">
              <a:defRPr i="1">
                <a:solidFill>
                  <a:schemeClr val="tx1"/>
                </a:solidFill>
                <a:latin typeface="Arial" charset="0"/>
              </a:defRPr>
            </a:lvl3pPr>
            <a:lvl4pPr marL="1600200" indent="-228600" eaLnBrk="0" hangingPunct="0">
              <a:defRPr i="1">
                <a:solidFill>
                  <a:schemeClr val="tx1"/>
                </a:solidFill>
                <a:latin typeface="Arial" charset="0"/>
              </a:defRPr>
            </a:lvl4pPr>
            <a:lvl5pPr marL="2057400" indent="-228600" eaLnBrk="0" hangingPunct="0">
              <a:defRPr i="1">
                <a:solidFill>
                  <a:schemeClr val="tx1"/>
                </a:solidFill>
                <a:latin typeface="Arial" charset="0"/>
              </a:defRPr>
            </a:lvl5pPr>
            <a:lvl6pPr marL="2514600" indent="-228600" eaLnBrk="0" fontAlgn="base" hangingPunct="0">
              <a:spcBef>
                <a:spcPct val="0"/>
              </a:spcBef>
              <a:spcAft>
                <a:spcPct val="0"/>
              </a:spcAft>
              <a:defRPr i="1">
                <a:solidFill>
                  <a:schemeClr val="tx1"/>
                </a:solidFill>
                <a:latin typeface="Arial" charset="0"/>
              </a:defRPr>
            </a:lvl6pPr>
            <a:lvl7pPr marL="2971800" indent="-228600" eaLnBrk="0" fontAlgn="base" hangingPunct="0">
              <a:spcBef>
                <a:spcPct val="0"/>
              </a:spcBef>
              <a:spcAft>
                <a:spcPct val="0"/>
              </a:spcAft>
              <a:defRPr i="1">
                <a:solidFill>
                  <a:schemeClr val="tx1"/>
                </a:solidFill>
                <a:latin typeface="Arial" charset="0"/>
              </a:defRPr>
            </a:lvl7pPr>
            <a:lvl8pPr marL="3429000" indent="-228600" eaLnBrk="0" fontAlgn="base" hangingPunct="0">
              <a:spcBef>
                <a:spcPct val="0"/>
              </a:spcBef>
              <a:spcAft>
                <a:spcPct val="0"/>
              </a:spcAft>
              <a:defRPr i="1">
                <a:solidFill>
                  <a:schemeClr val="tx1"/>
                </a:solidFill>
                <a:latin typeface="Arial" charset="0"/>
              </a:defRPr>
            </a:lvl8pPr>
            <a:lvl9pPr marL="3886200" indent="-228600" eaLnBrk="0" fontAlgn="base" hangingPunct="0">
              <a:spcBef>
                <a:spcPct val="0"/>
              </a:spcBef>
              <a:spcAft>
                <a:spcPct val="0"/>
              </a:spcAft>
              <a:defRPr i="1">
                <a:solidFill>
                  <a:schemeClr val="tx1"/>
                </a:solidFill>
                <a:latin typeface="Arial" charset="0"/>
              </a:defRPr>
            </a:lvl9pPr>
          </a:lstStyle>
          <a:p>
            <a:pPr eaLnBrk="1" hangingPunct="1"/>
            <a:r>
              <a:rPr lang="en-US" i="0">
                <a:solidFill>
                  <a:srgbClr val="000000"/>
                </a:solidFill>
                <a:latin typeface="Trebuchet MS" panose="020B0603020202020204" pitchFamily="34" charset="0"/>
              </a:rPr>
              <a:t>October 2016</a:t>
            </a:r>
            <a:endParaRPr lang="en-US" i="0" dirty="0">
              <a:solidFill>
                <a:srgbClr val="000000"/>
              </a:solidFill>
              <a:latin typeface="Trebuchet MS" panose="020B0603020202020204" pitchFamily="34" charset="0"/>
            </a:endParaRPr>
          </a:p>
        </p:txBody>
      </p:sp>
      <p:sp>
        <p:nvSpPr>
          <p:cNvPr id="70662"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i="1">
                <a:solidFill>
                  <a:schemeClr val="tx1"/>
                </a:solidFill>
                <a:latin typeface="Arial" charset="0"/>
              </a:defRPr>
            </a:lvl1pPr>
            <a:lvl2pPr marL="742950" indent="-285750" eaLnBrk="0" hangingPunct="0">
              <a:defRPr i="1">
                <a:solidFill>
                  <a:schemeClr val="tx1"/>
                </a:solidFill>
                <a:latin typeface="Arial" charset="0"/>
              </a:defRPr>
            </a:lvl2pPr>
            <a:lvl3pPr marL="1143000" indent="-228600" eaLnBrk="0" hangingPunct="0">
              <a:defRPr i="1">
                <a:solidFill>
                  <a:schemeClr val="tx1"/>
                </a:solidFill>
                <a:latin typeface="Arial" charset="0"/>
              </a:defRPr>
            </a:lvl3pPr>
            <a:lvl4pPr marL="1600200" indent="-228600" eaLnBrk="0" hangingPunct="0">
              <a:defRPr i="1">
                <a:solidFill>
                  <a:schemeClr val="tx1"/>
                </a:solidFill>
                <a:latin typeface="Arial" charset="0"/>
              </a:defRPr>
            </a:lvl4pPr>
            <a:lvl5pPr marL="2057400" indent="-228600" eaLnBrk="0" hangingPunct="0">
              <a:defRPr i="1">
                <a:solidFill>
                  <a:schemeClr val="tx1"/>
                </a:solidFill>
                <a:latin typeface="Arial" charset="0"/>
              </a:defRPr>
            </a:lvl5pPr>
            <a:lvl6pPr marL="2514600" indent="-228600" eaLnBrk="0" fontAlgn="base" hangingPunct="0">
              <a:spcBef>
                <a:spcPct val="0"/>
              </a:spcBef>
              <a:spcAft>
                <a:spcPct val="0"/>
              </a:spcAft>
              <a:defRPr i="1">
                <a:solidFill>
                  <a:schemeClr val="tx1"/>
                </a:solidFill>
                <a:latin typeface="Arial" charset="0"/>
              </a:defRPr>
            </a:lvl6pPr>
            <a:lvl7pPr marL="2971800" indent="-228600" eaLnBrk="0" fontAlgn="base" hangingPunct="0">
              <a:spcBef>
                <a:spcPct val="0"/>
              </a:spcBef>
              <a:spcAft>
                <a:spcPct val="0"/>
              </a:spcAft>
              <a:defRPr i="1">
                <a:solidFill>
                  <a:schemeClr val="tx1"/>
                </a:solidFill>
                <a:latin typeface="Arial" charset="0"/>
              </a:defRPr>
            </a:lvl7pPr>
            <a:lvl8pPr marL="3429000" indent="-228600" eaLnBrk="0" fontAlgn="base" hangingPunct="0">
              <a:spcBef>
                <a:spcPct val="0"/>
              </a:spcBef>
              <a:spcAft>
                <a:spcPct val="0"/>
              </a:spcAft>
              <a:defRPr i="1">
                <a:solidFill>
                  <a:schemeClr val="tx1"/>
                </a:solidFill>
                <a:latin typeface="Arial" charset="0"/>
              </a:defRPr>
            </a:lvl8pPr>
            <a:lvl9pPr marL="3886200" indent="-228600" eaLnBrk="0" fontAlgn="base" hangingPunct="0">
              <a:spcBef>
                <a:spcPct val="0"/>
              </a:spcBef>
              <a:spcAft>
                <a:spcPct val="0"/>
              </a:spcAft>
              <a:defRPr i="1">
                <a:solidFill>
                  <a:schemeClr val="tx1"/>
                </a:solidFill>
                <a:latin typeface="Arial" charset="0"/>
              </a:defRPr>
            </a:lvl9pPr>
          </a:lstStyle>
          <a:p>
            <a:pPr eaLnBrk="1" hangingPunct="1"/>
            <a:r>
              <a:rPr lang="en-US" i="0">
                <a:solidFill>
                  <a:srgbClr val="000000"/>
                </a:solidFill>
                <a:latin typeface="Trebuchet MS" panose="020B0603020202020204" pitchFamily="34" charset="0"/>
              </a:rPr>
              <a:t>HCP Resources</a:t>
            </a:r>
            <a:endParaRPr lang="en-US" i="0" dirty="0">
              <a:solidFill>
                <a:srgbClr val="000000"/>
              </a:solidFill>
              <a:latin typeface="Trebuchet MS" panose="020B0603020202020204" pitchFamily="34" charset="0"/>
            </a:endParaRPr>
          </a:p>
        </p:txBody>
      </p:sp>
      <p:sp>
        <p:nvSpPr>
          <p:cNvPr id="70663" name="Header Placeholder 6"/>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i="1">
                <a:solidFill>
                  <a:schemeClr val="tx1"/>
                </a:solidFill>
                <a:latin typeface="Arial" charset="0"/>
              </a:defRPr>
            </a:lvl1pPr>
            <a:lvl2pPr marL="742950" indent="-285750" eaLnBrk="0" hangingPunct="0">
              <a:defRPr i="1">
                <a:solidFill>
                  <a:schemeClr val="tx1"/>
                </a:solidFill>
                <a:latin typeface="Arial" charset="0"/>
              </a:defRPr>
            </a:lvl2pPr>
            <a:lvl3pPr marL="1143000" indent="-228600" eaLnBrk="0" hangingPunct="0">
              <a:defRPr i="1">
                <a:solidFill>
                  <a:schemeClr val="tx1"/>
                </a:solidFill>
                <a:latin typeface="Arial" charset="0"/>
              </a:defRPr>
            </a:lvl3pPr>
            <a:lvl4pPr marL="1600200" indent="-228600" eaLnBrk="0" hangingPunct="0">
              <a:defRPr i="1">
                <a:solidFill>
                  <a:schemeClr val="tx1"/>
                </a:solidFill>
                <a:latin typeface="Arial" charset="0"/>
              </a:defRPr>
            </a:lvl4pPr>
            <a:lvl5pPr marL="2057400" indent="-228600" eaLnBrk="0" hangingPunct="0">
              <a:defRPr i="1">
                <a:solidFill>
                  <a:schemeClr val="tx1"/>
                </a:solidFill>
                <a:latin typeface="Arial" charset="0"/>
              </a:defRPr>
            </a:lvl5pPr>
            <a:lvl6pPr marL="2514600" indent="-228600" eaLnBrk="0" fontAlgn="base" hangingPunct="0">
              <a:spcBef>
                <a:spcPct val="0"/>
              </a:spcBef>
              <a:spcAft>
                <a:spcPct val="0"/>
              </a:spcAft>
              <a:defRPr i="1">
                <a:solidFill>
                  <a:schemeClr val="tx1"/>
                </a:solidFill>
                <a:latin typeface="Arial" charset="0"/>
              </a:defRPr>
            </a:lvl6pPr>
            <a:lvl7pPr marL="2971800" indent="-228600" eaLnBrk="0" fontAlgn="base" hangingPunct="0">
              <a:spcBef>
                <a:spcPct val="0"/>
              </a:spcBef>
              <a:spcAft>
                <a:spcPct val="0"/>
              </a:spcAft>
              <a:defRPr i="1">
                <a:solidFill>
                  <a:schemeClr val="tx1"/>
                </a:solidFill>
                <a:latin typeface="Arial" charset="0"/>
              </a:defRPr>
            </a:lvl7pPr>
            <a:lvl8pPr marL="3429000" indent="-228600" eaLnBrk="0" fontAlgn="base" hangingPunct="0">
              <a:spcBef>
                <a:spcPct val="0"/>
              </a:spcBef>
              <a:spcAft>
                <a:spcPct val="0"/>
              </a:spcAft>
              <a:defRPr i="1">
                <a:solidFill>
                  <a:schemeClr val="tx1"/>
                </a:solidFill>
                <a:latin typeface="Arial" charset="0"/>
              </a:defRPr>
            </a:lvl8pPr>
            <a:lvl9pPr marL="3886200" indent="-228600" eaLnBrk="0" fontAlgn="base" hangingPunct="0">
              <a:spcBef>
                <a:spcPct val="0"/>
              </a:spcBef>
              <a:spcAft>
                <a:spcPct val="0"/>
              </a:spcAft>
              <a:defRPr i="1">
                <a:solidFill>
                  <a:schemeClr val="tx1"/>
                </a:solidFill>
                <a:latin typeface="Arial" charset="0"/>
              </a:defRPr>
            </a:lvl9pPr>
          </a:lstStyle>
          <a:p>
            <a:pPr eaLnBrk="1" hangingPunct="1"/>
            <a:r>
              <a:rPr lang="en-US" i="0">
                <a:solidFill>
                  <a:srgbClr val="000000"/>
                </a:solidFill>
                <a:latin typeface="Trebuchet MS" panose="020B0603020202020204" pitchFamily="34" charset="0"/>
              </a:rPr>
              <a:t>Health</a:t>
            </a:r>
            <a:endParaRPr lang="en-US" i="0" dirty="0">
              <a:solidFill>
                <a:srgbClr val="000000"/>
              </a:solidFill>
              <a:latin typeface="Trebuchet MS" panose="020B0603020202020204" pitchFamily="34" charset="0"/>
            </a:endParaRPr>
          </a:p>
        </p:txBody>
      </p:sp>
    </p:spTree>
    <p:extLst>
      <p:ext uri="{BB962C8B-B14F-4D97-AF65-F5344CB8AC3E}">
        <p14:creationId xmlns:p14="http://schemas.microsoft.com/office/powerpoint/2010/main" val="118891576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Rectangle 2"/>
          <p:cNvSpPr>
            <a:spLocks noGrp="1" noRot="1" noChangeAspect="1" noChangeArrowheads="1" noTextEdit="1"/>
          </p:cNvSpPr>
          <p:nvPr>
            <p:ph type="sldImg"/>
          </p:nvPr>
        </p:nvSpPr>
        <p:spPr>
          <a:xfrm>
            <a:off x="1144588" y="685800"/>
            <a:ext cx="4572000" cy="3429000"/>
          </a:xfrm>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For this attribute we are going to use the number of kilometers of continuous vegetation as a portion of the total length</a:t>
            </a:r>
          </a:p>
          <a:p>
            <a:pPr eaLnBrk="1" hangingPunct="1"/>
            <a:endParaRPr lang="en-US" dirty="0"/>
          </a:p>
          <a:p>
            <a:pPr eaLnBrk="1" hangingPunct="1"/>
            <a:r>
              <a:rPr lang="en-US" dirty="0"/>
              <a:t>The more continuous the vegetation over a longer length the better</a:t>
            </a:r>
          </a:p>
        </p:txBody>
      </p:sp>
      <p:sp>
        <p:nvSpPr>
          <p:cNvPr id="77829" name="Date Placeholder 1"/>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i="1">
                <a:solidFill>
                  <a:schemeClr val="tx1"/>
                </a:solidFill>
                <a:latin typeface="Arial" charset="0"/>
              </a:defRPr>
            </a:lvl1pPr>
            <a:lvl2pPr marL="742950" indent="-285750" eaLnBrk="0" hangingPunct="0">
              <a:defRPr i="1">
                <a:solidFill>
                  <a:schemeClr val="tx1"/>
                </a:solidFill>
                <a:latin typeface="Arial" charset="0"/>
              </a:defRPr>
            </a:lvl2pPr>
            <a:lvl3pPr marL="1143000" indent="-228600" eaLnBrk="0" hangingPunct="0">
              <a:defRPr i="1">
                <a:solidFill>
                  <a:schemeClr val="tx1"/>
                </a:solidFill>
                <a:latin typeface="Arial" charset="0"/>
              </a:defRPr>
            </a:lvl3pPr>
            <a:lvl4pPr marL="1600200" indent="-228600" eaLnBrk="0" hangingPunct="0">
              <a:defRPr i="1">
                <a:solidFill>
                  <a:schemeClr val="tx1"/>
                </a:solidFill>
                <a:latin typeface="Arial" charset="0"/>
              </a:defRPr>
            </a:lvl4pPr>
            <a:lvl5pPr marL="2057400" indent="-228600" eaLnBrk="0" hangingPunct="0">
              <a:defRPr i="1">
                <a:solidFill>
                  <a:schemeClr val="tx1"/>
                </a:solidFill>
                <a:latin typeface="Arial" charset="0"/>
              </a:defRPr>
            </a:lvl5pPr>
            <a:lvl6pPr marL="2514600" indent="-228600" eaLnBrk="0" fontAlgn="base" hangingPunct="0">
              <a:spcBef>
                <a:spcPct val="0"/>
              </a:spcBef>
              <a:spcAft>
                <a:spcPct val="0"/>
              </a:spcAft>
              <a:defRPr i="1">
                <a:solidFill>
                  <a:schemeClr val="tx1"/>
                </a:solidFill>
                <a:latin typeface="Arial" charset="0"/>
              </a:defRPr>
            </a:lvl6pPr>
            <a:lvl7pPr marL="2971800" indent="-228600" eaLnBrk="0" fontAlgn="base" hangingPunct="0">
              <a:spcBef>
                <a:spcPct val="0"/>
              </a:spcBef>
              <a:spcAft>
                <a:spcPct val="0"/>
              </a:spcAft>
              <a:defRPr i="1">
                <a:solidFill>
                  <a:schemeClr val="tx1"/>
                </a:solidFill>
                <a:latin typeface="Arial" charset="0"/>
              </a:defRPr>
            </a:lvl7pPr>
            <a:lvl8pPr marL="3429000" indent="-228600" eaLnBrk="0" fontAlgn="base" hangingPunct="0">
              <a:spcBef>
                <a:spcPct val="0"/>
              </a:spcBef>
              <a:spcAft>
                <a:spcPct val="0"/>
              </a:spcAft>
              <a:defRPr i="1">
                <a:solidFill>
                  <a:schemeClr val="tx1"/>
                </a:solidFill>
                <a:latin typeface="Arial" charset="0"/>
              </a:defRPr>
            </a:lvl8pPr>
            <a:lvl9pPr marL="3886200" indent="-228600" eaLnBrk="0" fontAlgn="base" hangingPunct="0">
              <a:spcBef>
                <a:spcPct val="0"/>
              </a:spcBef>
              <a:spcAft>
                <a:spcPct val="0"/>
              </a:spcAft>
              <a:defRPr i="1">
                <a:solidFill>
                  <a:schemeClr val="tx1"/>
                </a:solidFill>
                <a:latin typeface="Arial" charset="0"/>
              </a:defRPr>
            </a:lvl9pPr>
          </a:lstStyle>
          <a:p>
            <a:pPr eaLnBrk="1" hangingPunct="1"/>
            <a:r>
              <a:rPr lang="en-US" i="0">
                <a:solidFill>
                  <a:srgbClr val="000000"/>
                </a:solidFill>
                <a:latin typeface="Trebuchet MS" panose="020B0603020202020204" pitchFamily="34" charset="0"/>
              </a:rPr>
              <a:t>October 2016</a:t>
            </a:r>
            <a:endParaRPr lang="en-US" i="0" dirty="0">
              <a:solidFill>
                <a:srgbClr val="000000"/>
              </a:solidFill>
              <a:latin typeface="Trebuchet MS" panose="020B0603020202020204" pitchFamily="34" charset="0"/>
            </a:endParaRPr>
          </a:p>
        </p:txBody>
      </p:sp>
      <p:sp>
        <p:nvSpPr>
          <p:cNvPr id="77830" name="Footer Placeholder 2"/>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i="1">
                <a:solidFill>
                  <a:schemeClr val="tx1"/>
                </a:solidFill>
                <a:latin typeface="Arial" charset="0"/>
              </a:defRPr>
            </a:lvl1pPr>
            <a:lvl2pPr marL="742950" indent="-285750" eaLnBrk="0" hangingPunct="0">
              <a:defRPr i="1">
                <a:solidFill>
                  <a:schemeClr val="tx1"/>
                </a:solidFill>
                <a:latin typeface="Arial" charset="0"/>
              </a:defRPr>
            </a:lvl2pPr>
            <a:lvl3pPr marL="1143000" indent="-228600" eaLnBrk="0" hangingPunct="0">
              <a:defRPr i="1">
                <a:solidFill>
                  <a:schemeClr val="tx1"/>
                </a:solidFill>
                <a:latin typeface="Arial" charset="0"/>
              </a:defRPr>
            </a:lvl3pPr>
            <a:lvl4pPr marL="1600200" indent="-228600" eaLnBrk="0" hangingPunct="0">
              <a:defRPr i="1">
                <a:solidFill>
                  <a:schemeClr val="tx1"/>
                </a:solidFill>
                <a:latin typeface="Arial" charset="0"/>
              </a:defRPr>
            </a:lvl4pPr>
            <a:lvl5pPr marL="2057400" indent="-228600" eaLnBrk="0" hangingPunct="0">
              <a:defRPr i="1">
                <a:solidFill>
                  <a:schemeClr val="tx1"/>
                </a:solidFill>
                <a:latin typeface="Arial" charset="0"/>
              </a:defRPr>
            </a:lvl5pPr>
            <a:lvl6pPr marL="2514600" indent="-228600" eaLnBrk="0" fontAlgn="base" hangingPunct="0">
              <a:spcBef>
                <a:spcPct val="0"/>
              </a:spcBef>
              <a:spcAft>
                <a:spcPct val="0"/>
              </a:spcAft>
              <a:defRPr i="1">
                <a:solidFill>
                  <a:schemeClr val="tx1"/>
                </a:solidFill>
                <a:latin typeface="Arial" charset="0"/>
              </a:defRPr>
            </a:lvl6pPr>
            <a:lvl7pPr marL="2971800" indent="-228600" eaLnBrk="0" fontAlgn="base" hangingPunct="0">
              <a:spcBef>
                <a:spcPct val="0"/>
              </a:spcBef>
              <a:spcAft>
                <a:spcPct val="0"/>
              </a:spcAft>
              <a:defRPr i="1">
                <a:solidFill>
                  <a:schemeClr val="tx1"/>
                </a:solidFill>
                <a:latin typeface="Arial" charset="0"/>
              </a:defRPr>
            </a:lvl7pPr>
            <a:lvl8pPr marL="3429000" indent="-228600" eaLnBrk="0" fontAlgn="base" hangingPunct="0">
              <a:spcBef>
                <a:spcPct val="0"/>
              </a:spcBef>
              <a:spcAft>
                <a:spcPct val="0"/>
              </a:spcAft>
              <a:defRPr i="1">
                <a:solidFill>
                  <a:schemeClr val="tx1"/>
                </a:solidFill>
                <a:latin typeface="Arial" charset="0"/>
              </a:defRPr>
            </a:lvl8pPr>
            <a:lvl9pPr marL="3886200" indent="-228600" eaLnBrk="0" fontAlgn="base" hangingPunct="0">
              <a:spcBef>
                <a:spcPct val="0"/>
              </a:spcBef>
              <a:spcAft>
                <a:spcPct val="0"/>
              </a:spcAft>
              <a:defRPr i="1">
                <a:solidFill>
                  <a:schemeClr val="tx1"/>
                </a:solidFill>
                <a:latin typeface="Arial" charset="0"/>
              </a:defRPr>
            </a:lvl9pPr>
          </a:lstStyle>
          <a:p>
            <a:pPr eaLnBrk="1" hangingPunct="1"/>
            <a:r>
              <a:rPr lang="en-AU" i="0">
                <a:solidFill>
                  <a:srgbClr val="000000"/>
                </a:solidFill>
                <a:latin typeface="Trebuchet MS" panose="020B0603020202020204" pitchFamily="34" charset="0"/>
              </a:rPr>
              <a:t>HCP Resources</a:t>
            </a:r>
            <a:endParaRPr lang="en-US" i="0" dirty="0">
              <a:solidFill>
                <a:srgbClr val="000000"/>
              </a:solidFill>
              <a:latin typeface="Trebuchet MS" panose="020B0603020202020204" pitchFamily="34" charset="0"/>
            </a:endParaRPr>
          </a:p>
        </p:txBody>
      </p:sp>
      <p:sp>
        <p:nvSpPr>
          <p:cNvPr id="77831"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i="1">
                <a:solidFill>
                  <a:schemeClr val="tx1"/>
                </a:solidFill>
                <a:latin typeface="Arial" charset="0"/>
              </a:defRPr>
            </a:lvl1pPr>
            <a:lvl2pPr marL="742950" indent="-285750" eaLnBrk="0" hangingPunct="0">
              <a:defRPr i="1">
                <a:solidFill>
                  <a:schemeClr val="tx1"/>
                </a:solidFill>
                <a:latin typeface="Arial" charset="0"/>
              </a:defRPr>
            </a:lvl2pPr>
            <a:lvl3pPr marL="1143000" indent="-228600" eaLnBrk="0" hangingPunct="0">
              <a:defRPr i="1">
                <a:solidFill>
                  <a:schemeClr val="tx1"/>
                </a:solidFill>
                <a:latin typeface="Arial" charset="0"/>
              </a:defRPr>
            </a:lvl3pPr>
            <a:lvl4pPr marL="1600200" indent="-228600" eaLnBrk="0" hangingPunct="0">
              <a:defRPr i="1">
                <a:solidFill>
                  <a:schemeClr val="tx1"/>
                </a:solidFill>
                <a:latin typeface="Arial" charset="0"/>
              </a:defRPr>
            </a:lvl4pPr>
            <a:lvl5pPr marL="2057400" indent="-228600" eaLnBrk="0" hangingPunct="0">
              <a:defRPr i="1">
                <a:solidFill>
                  <a:schemeClr val="tx1"/>
                </a:solidFill>
                <a:latin typeface="Arial" charset="0"/>
              </a:defRPr>
            </a:lvl5pPr>
            <a:lvl6pPr marL="2514600" indent="-228600" eaLnBrk="0" fontAlgn="base" hangingPunct="0">
              <a:spcBef>
                <a:spcPct val="0"/>
              </a:spcBef>
              <a:spcAft>
                <a:spcPct val="0"/>
              </a:spcAft>
              <a:defRPr i="1">
                <a:solidFill>
                  <a:schemeClr val="tx1"/>
                </a:solidFill>
                <a:latin typeface="Arial" charset="0"/>
              </a:defRPr>
            </a:lvl6pPr>
            <a:lvl7pPr marL="2971800" indent="-228600" eaLnBrk="0" fontAlgn="base" hangingPunct="0">
              <a:spcBef>
                <a:spcPct val="0"/>
              </a:spcBef>
              <a:spcAft>
                <a:spcPct val="0"/>
              </a:spcAft>
              <a:defRPr i="1">
                <a:solidFill>
                  <a:schemeClr val="tx1"/>
                </a:solidFill>
                <a:latin typeface="Arial" charset="0"/>
              </a:defRPr>
            </a:lvl7pPr>
            <a:lvl8pPr marL="3429000" indent="-228600" eaLnBrk="0" fontAlgn="base" hangingPunct="0">
              <a:spcBef>
                <a:spcPct val="0"/>
              </a:spcBef>
              <a:spcAft>
                <a:spcPct val="0"/>
              </a:spcAft>
              <a:defRPr i="1">
                <a:solidFill>
                  <a:schemeClr val="tx1"/>
                </a:solidFill>
                <a:latin typeface="Arial" charset="0"/>
              </a:defRPr>
            </a:lvl8pPr>
            <a:lvl9pPr marL="3886200" indent="-228600" eaLnBrk="0" fontAlgn="base" hangingPunct="0">
              <a:spcBef>
                <a:spcPct val="0"/>
              </a:spcBef>
              <a:spcAft>
                <a:spcPct val="0"/>
              </a:spcAft>
              <a:defRPr i="1">
                <a:solidFill>
                  <a:schemeClr val="tx1"/>
                </a:solidFill>
                <a:latin typeface="Arial" charset="0"/>
              </a:defRPr>
            </a:lvl9pPr>
          </a:lstStyle>
          <a:p>
            <a:pPr eaLnBrk="1" hangingPunct="1"/>
            <a:r>
              <a:rPr lang="en-US" i="0" dirty="0">
                <a:solidFill>
                  <a:srgbClr val="000000"/>
                </a:solidFill>
                <a:latin typeface="Trebuchet MS" panose="020B0603020202020204" pitchFamily="34" charset="0"/>
              </a:rPr>
              <a:t>Health</a:t>
            </a:r>
          </a:p>
        </p:txBody>
      </p:sp>
    </p:spTree>
    <p:extLst>
      <p:ext uri="{BB962C8B-B14F-4D97-AF65-F5344CB8AC3E}">
        <p14:creationId xmlns:p14="http://schemas.microsoft.com/office/powerpoint/2010/main" val="26581001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Rectangle 2"/>
          <p:cNvSpPr>
            <a:spLocks noGrp="1" noRot="1" noChangeAspect="1" noChangeArrowheads="1" noTextEdit="1"/>
          </p:cNvSpPr>
          <p:nvPr>
            <p:ph type="sldImg"/>
          </p:nvPr>
        </p:nvSpPr>
        <p:spPr>
          <a:xfrm>
            <a:off x="1144588" y="685800"/>
            <a:ext cx="4572000" cy="3429000"/>
          </a:xfrm>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For this attribute we are going to use the satisfaction of elders that knowledge (sometimes referred to as TEK – Traditional </a:t>
            </a:r>
            <a:r>
              <a:rPr lang="en-US"/>
              <a:t>Ecological Knowledge) is </a:t>
            </a:r>
            <a:r>
              <a:rPr lang="en-US" dirty="0"/>
              <a:t>being transferred</a:t>
            </a:r>
          </a:p>
          <a:p>
            <a:pPr eaLnBrk="1" hangingPunct="1"/>
            <a:endParaRPr lang="en-US" dirty="0"/>
          </a:p>
          <a:p>
            <a:pPr eaLnBrk="1" hangingPunct="1"/>
            <a:r>
              <a:rPr lang="en-US" dirty="0"/>
              <a:t>It is really only the elders who can determine if this is happening in an appropriate way</a:t>
            </a:r>
          </a:p>
          <a:p>
            <a:pPr eaLnBrk="1" hangingPunct="1"/>
            <a:endParaRPr lang="en-US" dirty="0"/>
          </a:p>
          <a:p>
            <a:pPr eaLnBrk="1" hangingPunct="1"/>
            <a:r>
              <a:rPr lang="en-US" dirty="0"/>
              <a:t>The more satisfied the better</a:t>
            </a:r>
          </a:p>
          <a:p>
            <a:pPr eaLnBrk="1" hangingPunct="1"/>
            <a:endParaRPr lang="en-US" dirty="0"/>
          </a:p>
        </p:txBody>
      </p:sp>
      <p:sp>
        <p:nvSpPr>
          <p:cNvPr id="77829" name="Date Placeholder 1"/>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i="1">
                <a:solidFill>
                  <a:schemeClr val="tx1"/>
                </a:solidFill>
                <a:latin typeface="Arial" charset="0"/>
              </a:defRPr>
            </a:lvl1pPr>
            <a:lvl2pPr marL="742950" indent="-285750" eaLnBrk="0" hangingPunct="0">
              <a:defRPr i="1">
                <a:solidFill>
                  <a:schemeClr val="tx1"/>
                </a:solidFill>
                <a:latin typeface="Arial" charset="0"/>
              </a:defRPr>
            </a:lvl2pPr>
            <a:lvl3pPr marL="1143000" indent="-228600" eaLnBrk="0" hangingPunct="0">
              <a:defRPr i="1">
                <a:solidFill>
                  <a:schemeClr val="tx1"/>
                </a:solidFill>
                <a:latin typeface="Arial" charset="0"/>
              </a:defRPr>
            </a:lvl3pPr>
            <a:lvl4pPr marL="1600200" indent="-228600" eaLnBrk="0" hangingPunct="0">
              <a:defRPr i="1">
                <a:solidFill>
                  <a:schemeClr val="tx1"/>
                </a:solidFill>
                <a:latin typeface="Arial" charset="0"/>
              </a:defRPr>
            </a:lvl4pPr>
            <a:lvl5pPr marL="2057400" indent="-228600" eaLnBrk="0" hangingPunct="0">
              <a:defRPr i="1">
                <a:solidFill>
                  <a:schemeClr val="tx1"/>
                </a:solidFill>
                <a:latin typeface="Arial" charset="0"/>
              </a:defRPr>
            </a:lvl5pPr>
            <a:lvl6pPr marL="2514600" indent="-228600" eaLnBrk="0" fontAlgn="base" hangingPunct="0">
              <a:spcBef>
                <a:spcPct val="0"/>
              </a:spcBef>
              <a:spcAft>
                <a:spcPct val="0"/>
              </a:spcAft>
              <a:defRPr i="1">
                <a:solidFill>
                  <a:schemeClr val="tx1"/>
                </a:solidFill>
                <a:latin typeface="Arial" charset="0"/>
              </a:defRPr>
            </a:lvl6pPr>
            <a:lvl7pPr marL="2971800" indent="-228600" eaLnBrk="0" fontAlgn="base" hangingPunct="0">
              <a:spcBef>
                <a:spcPct val="0"/>
              </a:spcBef>
              <a:spcAft>
                <a:spcPct val="0"/>
              </a:spcAft>
              <a:defRPr i="1">
                <a:solidFill>
                  <a:schemeClr val="tx1"/>
                </a:solidFill>
                <a:latin typeface="Arial" charset="0"/>
              </a:defRPr>
            </a:lvl7pPr>
            <a:lvl8pPr marL="3429000" indent="-228600" eaLnBrk="0" fontAlgn="base" hangingPunct="0">
              <a:spcBef>
                <a:spcPct val="0"/>
              </a:spcBef>
              <a:spcAft>
                <a:spcPct val="0"/>
              </a:spcAft>
              <a:defRPr i="1">
                <a:solidFill>
                  <a:schemeClr val="tx1"/>
                </a:solidFill>
                <a:latin typeface="Arial" charset="0"/>
              </a:defRPr>
            </a:lvl8pPr>
            <a:lvl9pPr marL="3886200" indent="-228600" eaLnBrk="0" fontAlgn="base" hangingPunct="0">
              <a:spcBef>
                <a:spcPct val="0"/>
              </a:spcBef>
              <a:spcAft>
                <a:spcPct val="0"/>
              </a:spcAft>
              <a:defRPr i="1">
                <a:solidFill>
                  <a:schemeClr val="tx1"/>
                </a:solidFill>
                <a:latin typeface="Arial" charset="0"/>
              </a:defRPr>
            </a:lvl9pPr>
          </a:lstStyle>
          <a:p>
            <a:pPr eaLnBrk="1" hangingPunct="1"/>
            <a:r>
              <a:rPr lang="en-US" i="0">
                <a:solidFill>
                  <a:srgbClr val="000000"/>
                </a:solidFill>
                <a:latin typeface="Trebuchet MS" panose="020B0603020202020204" pitchFamily="34" charset="0"/>
              </a:rPr>
              <a:t>October 2016</a:t>
            </a:r>
            <a:endParaRPr lang="en-US" i="0" dirty="0">
              <a:solidFill>
                <a:srgbClr val="000000"/>
              </a:solidFill>
              <a:latin typeface="Trebuchet MS" panose="020B0603020202020204" pitchFamily="34" charset="0"/>
            </a:endParaRPr>
          </a:p>
        </p:txBody>
      </p:sp>
      <p:sp>
        <p:nvSpPr>
          <p:cNvPr id="77830" name="Footer Placeholder 2"/>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i="1">
                <a:solidFill>
                  <a:schemeClr val="tx1"/>
                </a:solidFill>
                <a:latin typeface="Arial" charset="0"/>
              </a:defRPr>
            </a:lvl1pPr>
            <a:lvl2pPr marL="742950" indent="-285750" eaLnBrk="0" hangingPunct="0">
              <a:defRPr i="1">
                <a:solidFill>
                  <a:schemeClr val="tx1"/>
                </a:solidFill>
                <a:latin typeface="Arial" charset="0"/>
              </a:defRPr>
            </a:lvl2pPr>
            <a:lvl3pPr marL="1143000" indent="-228600" eaLnBrk="0" hangingPunct="0">
              <a:defRPr i="1">
                <a:solidFill>
                  <a:schemeClr val="tx1"/>
                </a:solidFill>
                <a:latin typeface="Arial" charset="0"/>
              </a:defRPr>
            </a:lvl3pPr>
            <a:lvl4pPr marL="1600200" indent="-228600" eaLnBrk="0" hangingPunct="0">
              <a:defRPr i="1">
                <a:solidFill>
                  <a:schemeClr val="tx1"/>
                </a:solidFill>
                <a:latin typeface="Arial" charset="0"/>
              </a:defRPr>
            </a:lvl4pPr>
            <a:lvl5pPr marL="2057400" indent="-228600" eaLnBrk="0" hangingPunct="0">
              <a:defRPr i="1">
                <a:solidFill>
                  <a:schemeClr val="tx1"/>
                </a:solidFill>
                <a:latin typeface="Arial" charset="0"/>
              </a:defRPr>
            </a:lvl5pPr>
            <a:lvl6pPr marL="2514600" indent="-228600" eaLnBrk="0" fontAlgn="base" hangingPunct="0">
              <a:spcBef>
                <a:spcPct val="0"/>
              </a:spcBef>
              <a:spcAft>
                <a:spcPct val="0"/>
              </a:spcAft>
              <a:defRPr i="1">
                <a:solidFill>
                  <a:schemeClr val="tx1"/>
                </a:solidFill>
                <a:latin typeface="Arial" charset="0"/>
              </a:defRPr>
            </a:lvl6pPr>
            <a:lvl7pPr marL="2971800" indent="-228600" eaLnBrk="0" fontAlgn="base" hangingPunct="0">
              <a:spcBef>
                <a:spcPct val="0"/>
              </a:spcBef>
              <a:spcAft>
                <a:spcPct val="0"/>
              </a:spcAft>
              <a:defRPr i="1">
                <a:solidFill>
                  <a:schemeClr val="tx1"/>
                </a:solidFill>
                <a:latin typeface="Arial" charset="0"/>
              </a:defRPr>
            </a:lvl7pPr>
            <a:lvl8pPr marL="3429000" indent="-228600" eaLnBrk="0" fontAlgn="base" hangingPunct="0">
              <a:spcBef>
                <a:spcPct val="0"/>
              </a:spcBef>
              <a:spcAft>
                <a:spcPct val="0"/>
              </a:spcAft>
              <a:defRPr i="1">
                <a:solidFill>
                  <a:schemeClr val="tx1"/>
                </a:solidFill>
                <a:latin typeface="Arial" charset="0"/>
              </a:defRPr>
            </a:lvl8pPr>
            <a:lvl9pPr marL="3886200" indent="-228600" eaLnBrk="0" fontAlgn="base" hangingPunct="0">
              <a:spcBef>
                <a:spcPct val="0"/>
              </a:spcBef>
              <a:spcAft>
                <a:spcPct val="0"/>
              </a:spcAft>
              <a:defRPr i="1">
                <a:solidFill>
                  <a:schemeClr val="tx1"/>
                </a:solidFill>
                <a:latin typeface="Arial" charset="0"/>
              </a:defRPr>
            </a:lvl9pPr>
          </a:lstStyle>
          <a:p>
            <a:pPr eaLnBrk="1" hangingPunct="1"/>
            <a:r>
              <a:rPr lang="en-AU" i="0">
                <a:solidFill>
                  <a:srgbClr val="000000"/>
                </a:solidFill>
                <a:latin typeface="Trebuchet MS" panose="020B0603020202020204" pitchFamily="34" charset="0"/>
              </a:rPr>
              <a:t>HCP Resources</a:t>
            </a:r>
            <a:endParaRPr lang="en-US" i="0" dirty="0">
              <a:solidFill>
                <a:srgbClr val="000000"/>
              </a:solidFill>
              <a:latin typeface="Trebuchet MS" panose="020B0603020202020204" pitchFamily="34" charset="0"/>
            </a:endParaRPr>
          </a:p>
        </p:txBody>
      </p:sp>
      <p:sp>
        <p:nvSpPr>
          <p:cNvPr id="77831"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i="1">
                <a:solidFill>
                  <a:schemeClr val="tx1"/>
                </a:solidFill>
                <a:latin typeface="Arial" charset="0"/>
              </a:defRPr>
            </a:lvl1pPr>
            <a:lvl2pPr marL="742950" indent="-285750" eaLnBrk="0" hangingPunct="0">
              <a:defRPr i="1">
                <a:solidFill>
                  <a:schemeClr val="tx1"/>
                </a:solidFill>
                <a:latin typeface="Arial" charset="0"/>
              </a:defRPr>
            </a:lvl2pPr>
            <a:lvl3pPr marL="1143000" indent="-228600" eaLnBrk="0" hangingPunct="0">
              <a:defRPr i="1">
                <a:solidFill>
                  <a:schemeClr val="tx1"/>
                </a:solidFill>
                <a:latin typeface="Arial" charset="0"/>
              </a:defRPr>
            </a:lvl3pPr>
            <a:lvl4pPr marL="1600200" indent="-228600" eaLnBrk="0" hangingPunct="0">
              <a:defRPr i="1">
                <a:solidFill>
                  <a:schemeClr val="tx1"/>
                </a:solidFill>
                <a:latin typeface="Arial" charset="0"/>
              </a:defRPr>
            </a:lvl4pPr>
            <a:lvl5pPr marL="2057400" indent="-228600" eaLnBrk="0" hangingPunct="0">
              <a:defRPr i="1">
                <a:solidFill>
                  <a:schemeClr val="tx1"/>
                </a:solidFill>
                <a:latin typeface="Arial" charset="0"/>
              </a:defRPr>
            </a:lvl5pPr>
            <a:lvl6pPr marL="2514600" indent="-228600" eaLnBrk="0" fontAlgn="base" hangingPunct="0">
              <a:spcBef>
                <a:spcPct val="0"/>
              </a:spcBef>
              <a:spcAft>
                <a:spcPct val="0"/>
              </a:spcAft>
              <a:defRPr i="1">
                <a:solidFill>
                  <a:schemeClr val="tx1"/>
                </a:solidFill>
                <a:latin typeface="Arial" charset="0"/>
              </a:defRPr>
            </a:lvl6pPr>
            <a:lvl7pPr marL="2971800" indent="-228600" eaLnBrk="0" fontAlgn="base" hangingPunct="0">
              <a:spcBef>
                <a:spcPct val="0"/>
              </a:spcBef>
              <a:spcAft>
                <a:spcPct val="0"/>
              </a:spcAft>
              <a:defRPr i="1">
                <a:solidFill>
                  <a:schemeClr val="tx1"/>
                </a:solidFill>
                <a:latin typeface="Arial" charset="0"/>
              </a:defRPr>
            </a:lvl7pPr>
            <a:lvl8pPr marL="3429000" indent="-228600" eaLnBrk="0" fontAlgn="base" hangingPunct="0">
              <a:spcBef>
                <a:spcPct val="0"/>
              </a:spcBef>
              <a:spcAft>
                <a:spcPct val="0"/>
              </a:spcAft>
              <a:defRPr i="1">
                <a:solidFill>
                  <a:schemeClr val="tx1"/>
                </a:solidFill>
                <a:latin typeface="Arial" charset="0"/>
              </a:defRPr>
            </a:lvl8pPr>
            <a:lvl9pPr marL="3886200" indent="-228600" eaLnBrk="0" fontAlgn="base" hangingPunct="0">
              <a:spcBef>
                <a:spcPct val="0"/>
              </a:spcBef>
              <a:spcAft>
                <a:spcPct val="0"/>
              </a:spcAft>
              <a:defRPr i="1">
                <a:solidFill>
                  <a:schemeClr val="tx1"/>
                </a:solidFill>
                <a:latin typeface="Arial" charset="0"/>
              </a:defRPr>
            </a:lvl9pPr>
          </a:lstStyle>
          <a:p>
            <a:pPr eaLnBrk="1" hangingPunct="1"/>
            <a:r>
              <a:rPr lang="en-US" i="0" dirty="0">
                <a:solidFill>
                  <a:srgbClr val="000000"/>
                </a:solidFill>
                <a:latin typeface="Trebuchet MS" panose="020B0603020202020204" pitchFamily="34" charset="0"/>
              </a:rPr>
              <a:t>Health</a:t>
            </a:r>
          </a:p>
        </p:txBody>
      </p:sp>
    </p:spTree>
    <p:extLst>
      <p:ext uri="{BB962C8B-B14F-4D97-AF65-F5344CB8AC3E}">
        <p14:creationId xmlns:p14="http://schemas.microsoft.com/office/powerpoint/2010/main" val="423560226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3" name="Rectangle 2"/>
          <p:cNvSpPr>
            <a:spLocks noGrp="1" noRot="1" noChangeAspect="1" noChangeArrowheads="1" noTextEdit="1"/>
          </p:cNvSpPr>
          <p:nvPr>
            <p:ph type="sldImg"/>
          </p:nvPr>
        </p:nvSpPr>
        <p:spPr>
          <a:xfrm>
            <a:off x="1144588" y="685800"/>
            <a:ext cx="4572000" cy="3429000"/>
          </a:xfrm>
          <a:ln/>
        </p:spPr>
      </p:sp>
      <p:sp>
        <p:nvSpPr>
          <p:cNvPr id="819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Once we have said what we think the indicator is we then set up a simple rating system, so that as we talk about the measurements coming for the indicators we know if that measurement is showing us that things are good or not.</a:t>
            </a:r>
          </a:p>
          <a:p>
            <a:pPr eaLnBrk="1" hangingPunct="1"/>
            <a:endParaRPr lang="en-US" dirty="0"/>
          </a:p>
          <a:p>
            <a:pPr eaLnBrk="1" hangingPunct="1"/>
            <a:endParaRPr lang="en-US" dirty="0"/>
          </a:p>
        </p:txBody>
      </p:sp>
      <p:sp>
        <p:nvSpPr>
          <p:cNvPr id="81925" name="Date Placeholder 1"/>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i="1">
                <a:solidFill>
                  <a:schemeClr val="tx1"/>
                </a:solidFill>
                <a:latin typeface="Arial" charset="0"/>
              </a:defRPr>
            </a:lvl1pPr>
            <a:lvl2pPr marL="742950" indent="-285750" eaLnBrk="0" hangingPunct="0">
              <a:defRPr i="1">
                <a:solidFill>
                  <a:schemeClr val="tx1"/>
                </a:solidFill>
                <a:latin typeface="Arial" charset="0"/>
              </a:defRPr>
            </a:lvl2pPr>
            <a:lvl3pPr marL="1143000" indent="-228600" eaLnBrk="0" hangingPunct="0">
              <a:defRPr i="1">
                <a:solidFill>
                  <a:schemeClr val="tx1"/>
                </a:solidFill>
                <a:latin typeface="Arial" charset="0"/>
              </a:defRPr>
            </a:lvl3pPr>
            <a:lvl4pPr marL="1600200" indent="-228600" eaLnBrk="0" hangingPunct="0">
              <a:defRPr i="1">
                <a:solidFill>
                  <a:schemeClr val="tx1"/>
                </a:solidFill>
                <a:latin typeface="Arial" charset="0"/>
              </a:defRPr>
            </a:lvl4pPr>
            <a:lvl5pPr marL="2057400" indent="-228600" eaLnBrk="0" hangingPunct="0">
              <a:defRPr i="1">
                <a:solidFill>
                  <a:schemeClr val="tx1"/>
                </a:solidFill>
                <a:latin typeface="Arial" charset="0"/>
              </a:defRPr>
            </a:lvl5pPr>
            <a:lvl6pPr marL="2514600" indent="-228600" eaLnBrk="0" fontAlgn="base" hangingPunct="0">
              <a:spcBef>
                <a:spcPct val="0"/>
              </a:spcBef>
              <a:spcAft>
                <a:spcPct val="0"/>
              </a:spcAft>
              <a:defRPr i="1">
                <a:solidFill>
                  <a:schemeClr val="tx1"/>
                </a:solidFill>
                <a:latin typeface="Arial" charset="0"/>
              </a:defRPr>
            </a:lvl6pPr>
            <a:lvl7pPr marL="2971800" indent="-228600" eaLnBrk="0" fontAlgn="base" hangingPunct="0">
              <a:spcBef>
                <a:spcPct val="0"/>
              </a:spcBef>
              <a:spcAft>
                <a:spcPct val="0"/>
              </a:spcAft>
              <a:defRPr i="1">
                <a:solidFill>
                  <a:schemeClr val="tx1"/>
                </a:solidFill>
                <a:latin typeface="Arial" charset="0"/>
              </a:defRPr>
            </a:lvl7pPr>
            <a:lvl8pPr marL="3429000" indent="-228600" eaLnBrk="0" fontAlgn="base" hangingPunct="0">
              <a:spcBef>
                <a:spcPct val="0"/>
              </a:spcBef>
              <a:spcAft>
                <a:spcPct val="0"/>
              </a:spcAft>
              <a:defRPr i="1">
                <a:solidFill>
                  <a:schemeClr val="tx1"/>
                </a:solidFill>
                <a:latin typeface="Arial" charset="0"/>
              </a:defRPr>
            </a:lvl8pPr>
            <a:lvl9pPr marL="3886200" indent="-228600" eaLnBrk="0" fontAlgn="base" hangingPunct="0">
              <a:spcBef>
                <a:spcPct val="0"/>
              </a:spcBef>
              <a:spcAft>
                <a:spcPct val="0"/>
              </a:spcAft>
              <a:defRPr i="1">
                <a:solidFill>
                  <a:schemeClr val="tx1"/>
                </a:solidFill>
                <a:latin typeface="Arial" charset="0"/>
              </a:defRPr>
            </a:lvl9pPr>
          </a:lstStyle>
          <a:p>
            <a:pPr eaLnBrk="1" hangingPunct="1"/>
            <a:r>
              <a:rPr lang="en-US" i="0">
                <a:latin typeface="Trebuchet MS" panose="020B0603020202020204" pitchFamily="34" charset="0"/>
              </a:rPr>
              <a:t>October 2016</a:t>
            </a:r>
            <a:endParaRPr lang="en-US" i="0" dirty="0">
              <a:latin typeface="Trebuchet MS" panose="020B0603020202020204" pitchFamily="34" charset="0"/>
            </a:endParaRPr>
          </a:p>
        </p:txBody>
      </p:sp>
      <p:sp>
        <p:nvSpPr>
          <p:cNvPr id="81926" name="Footer Placeholder 2"/>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i="1">
                <a:solidFill>
                  <a:schemeClr val="tx1"/>
                </a:solidFill>
                <a:latin typeface="Arial" charset="0"/>
              </a:defRPr>
            </a:lvl1pPr>
            <a:lvl2pPr marL="742950" indent="-285750" eaLnBrk="0" hangingPunct="0">
              <a:defRPr i="1">
                <a:solidFill>
                  <a:schemeClr val="tx1"/>
                </a:solidFill>
                <a:latin typeface="Arial" charset="0"/>
              </a:defRPr>
            </a:lvl2pPr>
            <a:lvl3pPr marL="1143000" indent="-228600" eaLnBrk="0" hangingPunct="0">
              <a:defRPr i="1">
                <a:solidFill>
                  <a:schemeClr val="tx1"/>
                </a:solidFill>
                <a:latin typeface="Arial" charset="0"/>
              </a:defRPr>
            </a:lvl3pPr>
            <a:lvl4pPr marL="1600200" indent="-228600" eaLnBrk="0" hangingPunct="0">
              <a:defRPr i="1">
                <a:solidFill>
                  <a:schemeClr val="tx1"/>
                </a:solidFill>
                <a:latin typeface="Arial" charset="0"/>
              </a:defRPr>
            </a:lvl4pPr>
            <a:lvl5pPr marL="2057400" indent="-228600" eaLnBrk="0" hangingPunct="0">
              <a:defRPr i="1">
                <a:solidFill>
                  <a:schemeClr val="tx1"/>
                </a:solidFill>
                <a:latin typeface="Arial" charset="0"/>
              </a:defRPr>
            </a:lvl5pPr>
            <a:lvl6pPr marL="2514600" indent="-228600" eaLnBrk="0" fontAlgn="base" hangingPunct="0">
              <a:spcBef>
                <a:spcPct val="0"/>
              </a:spcBef>
              <a:spcAft>
                <a:spcPct val="0"/>
              </a:spcAft>
              <a:defRPr i="1">
                <a:solidFill>
                  <a:schemeClr val="tx1"/>
                </a:solidFill>
                <a:latin typeface="Arial" charset="0"/>
              </a:defRPr>
            </a:lvl6pPr>
            <a:lvl7pPr marL="2971800" indent="-228600" eaLnBrk="0" fontAlgn="base" hangingPunct="0">
              <a:spcBef>
                <a:spcPct val="0"/>
              </a:spcBef>
              <a:spcAft>
                <a:spcPct val="0"/>
              </a:spcAft>
              <a:defRPr i="1">
                <a:solidFill>
                  <a:schemeClr val="tx1"/>
                </a:solidFill>
                <a:latin typeface="Arial" charset="0"/>
              </a:defRPr>
            </a:lvl7pPr>
            <a:lvl8pPr marL="3429000" indent="-228600" eaLnBrk="0" fontAlgn="base" hangingPunct="0">
              <a:spcBef>
                <a:spcPct val="0"/>
              </a:spcBef>
              <a:spcAft>
                <a:spcPct val="0"/>
              </a:spcAft>
              <a:defRPr i="1">
                <a:solidFill>
                  <a:schemeClr val="tx1"/>
                </a:solidFill>
                <a:latin typeface="Arial" charset="0"/>
              </a:defRPr>
            </a:lvl8pPr>
            <a:lvl9pPr marL="3886200" indent="-228600" eaLnBrk="0" fontAlgn="base" hangingPunct="0">
              <a:spcBef>
                <a:spcPct val="0"/>
              </a:spcBef>
              <a:spcAft>
                <a:spcPct val="0"/>
              </a:spcAft>
              <a:defRPr i="1">
                <a:solidFill>
                  <a:schemeClr val="tx1"/>
                </a:solidFill>
                <a:latin typeface="Arial" charset="0"/>
              </a:defRPr>
            </a:lvl9pPr>
          </a:lstStyle>
          <a:p>
            <a:pPr eaLnBrk="1" hangingPunct="1"/>
            <a:r>
              <a:rPr lang="en-AU" i="0">
                <a:latin typeface="Trebuchet MS" panose="020B0603020202020204" pitchFamily="34" charset="0"/>
              </a:rPr>
              <a:t>HCP Resources</a:t>
            </a:r>
            <a:endParaRPr lang="en-US" i="0" dirty="0">
              <a:latin typeface="Trebuchet MS" panose="020B0603020202020204" pitchFamily="34" charset="0"/>
            </a:endParaRPr>
          </a:p>
        </p:txBody>
      </p:sp>
      <p:sp>
        <p:nvSpPr>
          <p:cNvPr id="81927"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i="1">
                <a:solidFill>
                  <a:schemeClr val="tx1"/>
                </a:solidFill>
                <a:latin typeface="Arial" charset="0"/>
              </a:defRPr>
            </a:lvl1pPr>
            <a:lvl2pPr marL="742950" indent="-285750" eaLnBrk="0" hangingPunct="0">
              <a:defRPr i="1">
                <a:solidFill>
                  <a:schemeClr val="tx1"/>
                </a:solidFill>
                <a:latin typeface="Arial" charset="0"/>
              </a:defRPr>
            </a:lvl2pPr>
            <a:lvl3pPr marL="1143000" indent="-228600" eaLnBrk="0" hangingPunct="0">
              <a:defRPr i="1">
                <a:solidFill>
                  <a:schemeClr val="tx1"/>
                </a:solidFill>
                <a:latin typeface="Arial" charset="0"/>
              </a:defRPr>
            </a:lvl3pPr>
            <a:lvl4pPr marL="1600200" indent="-228600" eaLnBrk="0" hangingPunct="0">
              <a:defRPr i="1">
                <a:solidFill>
                  <a:schemeClr val="tx1"/>
                </a:solidFill>
                <a:latin typeface="Arial" charset="0"/>
              </a:defRPr>
            </a:lvl4pPr>
            <a:lvl5pPr marL="2057400" indent="-228600" eaLnBrk="0" hangingPunct="0">
              <a:defRPr i="1">
                <a:solidFill>
                  <a:schemeClr val="tx1"/>
                </a:solidFill>
                <a:latin typeface="Arial" charset="0"/>
              </a:defRPr>
            </a:lvl5pPr>
            <a:lvl6pPr marL="2514600" indent="-228600" eaLnBrk="0" fontAlgn="base" hangingPunct="0">
              <a:spcBef>
                <a:spcPct val="0"/>
              </a:spcBef>
              <a:spcAft>
                <a:spcPct val="0"/>
              </a:spcAft>
              <a:defRPr i="1">
                <a:solidFill>
                  <a:schemeClr val="tx1"/>
                </a:solidFill>
                <a:latin typeface="Arial" charset="0"/>
              </a:defRPr>
            </a:lvl6pPr>
            <a:lvl7pPr marL="2971800" indent="-228600" eaLnBrk="0" fontAlgn="base" hangingPunct="0">
              <a:spcBef>
                <a:spcPct val="0"/>
              </a:spcBef>
              <a:spcAft>
                <a:spcPct val="0"/>
              </a:spcAft>
              <a:defRPr i="1">
                <a:solidFill>
                  <a:schemeClr val="tx1"/>
                </a:solidFill>
                <a:latin typeface="Arial" charset="0"/>
              </a:defRPr>
            </a:lvl7pPr>
            <a:lvl8pPr marL="3429000" indent="-228600" eaLnBrk="0" fontAlgn="base" hangingPunct="0">
              <a:spcBef>
                <a:spcPct val="0"/>
              </a:spcBef>
              <a:spcAft>
                <a:spcPct val="0"/>
              </a:spcAft>
              <a:defRPr i="1">
                <a:solidFill>
                  <a:schemeClr val="tx1"/>
                </a:solidFill>
                <a:latin typeface="Arial" charset="0"/>
              </a:defRPr>
            </a:lvl8pPr>
            <a:lvl9pPr marL="3886200" indent="-228600" eaLnBrk="0" fontAlgn="base" hangingPunct="0">
              <a:spcBef>
                <a:spcPct val="0"/>
              </a:spcBef>
              <a:spcAft>
                <a:spcPct val="0"/>
              </a:spcAft>
              <a:defRPr i="1">
                <a:solidFill>
                  <a:schemeClr val="tx1"/>
                </a:solidFill>
                <a:latin typeface="Arial" charset="0"/>
              </a:defRPr>
            </a:lvl9pPr>
          </a:lstStyle>
          <a:p>
            <a:pPr eaLnBrk="1" hangingPunct="1"/>
            <a:r>
              <a:rPr lang="en-US" i="0" dirty="0">
                <a:latin typeface="Trebuchet MS" panose="020B0603020202020204" pitchFamily="34" charset="0"/>
              </a:rPr>
              <a:t>Health</a:t>
            </a:r>
          </a:p>
        </p:txBody>
      </p:sp>
    </p:spTree>
    <p:extLst>
      <p:ext uri="{BB962C8B-B14F-4D97-AF65-F5344CB8AC3E}">
        <p14:creationId xmlns:p14="http://schemas.microsoft.com/office/powerpoint/2010/main" val="178786493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3" name="Rectangle 2"/>
          <p:cNvSpPr>
            <a:spLocks noGrp="1" noRot="1" noChangeAspect="1" noChangeArrowheads="1" noTextEdit="1"/>
          </p:cNvSpPr>
          <p:nvPr>
            <p:ph type="sldImg"/>
          </p:nvPr>
        </p:nvSpPr>
        <p:spPr>
          <a:xfrm>
            <a:off x="1144588" y="685800"/>
            <a:ext cx="4572000" cy="3429000"/>
          </a:xfrm>
          <a:ln/>
        </p:spPr>
      </p:sp>
      <p:sp>
        <p:nvSpPr>
          <p:cNvPr id="819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It is important to remember that everything varies over time, and that is normal – a river can be dry and still healthy.</a:t>
            </a:r>
          </a:p>
          <a:p>
            <a:pPr eaLnBrk="1" hangingPunct="1"/>
            <a:endParaRPr lang="en-US" dirty="0"/>
          </a:p>
          <a:p>
            <a:pPr eaLnBrk="1" hangingPunct="1"/>
            <a:r>
              <a:rPr lang="en-US" dirty="0"/>
              <a:t>We call this ‘acceptable variation’. Something can vary and be healthy.</a:t>
            </a:r>
          </a:p>
          <a:p>
            <a:pPr eaLnBrk="1" hangingPunct="1"/>
            <a:endParaRPr lang="en-US" dirty="0"/>
          </a:p>
          <a:p>
            <a:pPr eaLnBrk="1" hangingPunct="1"/>
            <a:r>
              <a:rPr lang="en-US" dirty="0"/>
              <a:t>We only get concerned if the variation is more than we expect </a:t>
            </a:r>
            <a:r>
              <a:rPr lang="en-US" dirty="0" err="1"/>
              <a:t>eg</a:t>
            </a:r>
            <a:r>
              <a:rPr lang="en-US" dirty="0"/>
              <a:t> a river is dry in the wet season or wet in the dry season</a:t>
            </a:r>
          </a:p>
        </p:txBody>
      </p:sp>
      <p:sp>
        <p:nvSpPr>
          <p:cNvPr id="81925" name="Date Placeholder 1"/>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i="1">
                <a:solidFill>
                  <a:schemeClr val="tx1"/>
                </a:solidFill>
                <a:latin typeface="Arial" charset="0"/>
              </a:defRPr>
            </a:lvl1pPr>
            <a:lvl2pPr marL="742950" indent="-285750" eaLnBrk="0" hangingPunct="0">
              <a:defRPr i="1">
                <a:solidFill>
                  <a:schemeClr val="tx1"/>
                </a:solidFill>
                <a:latin typeface="Arial" charset="0"/>
              </a:defRPr>
            </a:lvl2pPr>
            <a:lvl3pPr marL="1143000" indent="-228600" eaLnBrk="0" hangingPunct="0">
              <a:defRPr i="1">
                <a:solidFill>
                  <a:schemeClr val="tx1"/>
                </a:solidFill>
                <a:latin typeface="Arial" charset="0"/>
              </a:defRPr>
            </a:lvl3pPr>
            <a:lvl4pPr marL="1600200" indent="-228600" eaLnBrk="0" hangingPunct="0">
              <a:defRPr i="1">
                <a:solidFill>
                  <a:schemeClr val="tx1"/>
                </a:solidFill>
                <a:latin typeface="Arial" charset="0"/>
              </a:defRPr>
            </a:lvl4pPr>
            <a:lvl5pPr marL="2057400" indent="-228600" eaLnBrk="0" hangingPunct="0">
              <a:defRPr i="1">
                <a:solidFill>
                  <a:schemeClr val="tx1"/>
                </a:solidFill>
                <a:latin typeface="Arial" charset="0"/>
              </a:defRPr>
            </a:lvl5pPr>
            <a:lvl6pPr marL="2514600" indent="-228600" eaLnBrk="0" fontAlgn="base" hangingPunct="0">
              <a:spcBef>
                <a:spcPct val="0"/>
              </a:spcBef>
              <a:spcAft>
                <a:spcPct val="0"/>
              </a:spcAft>
              <a:defRPr i="1">
                <a:solidFill>
                  <a:schemeClr val="tx1"/>
                </a:solidFill>
                <a:latin typeface="Arial" charset="0"/>
              </a:defRPr>
            </a:lvl6pPr>
            <a:lvl7pPr marL="2971800" indent="-228600" eaLnBrk="0" fontAlgn="base" hangingPunct="0">
              <a:spcBef>
                <a:spcPct val="0"/>
              </a:spcBef>
              <a:spcAft>
                <a:spcPct val="0"/>
              </a:spcAft>
              <a:defRPr i="1">
                <a:solidFill>
                  <a:schemeClr val="tx1"/>
                </a:solidFill>
                <a:latin typeface="Arial" charset="0"/>
              </a:defRPr>
            </a:lvl7pPr>
            <a:lvl8pPr marL="3429000" indent="-228600" eaLnBrk="0" fontAlgn="base" hangingPunct="0">
              <a:spcBef>
                <a:spcPct val="0"/>
              </a:spcBef>
              <a:spcAft>
                <a:spcPct val="0"/>
              </a:spcAft>
              <a:defRPr i="1">
                <a:solidFill>
                  <a:schemeClr val="tx1"/>
                </a:solidFill>
                <a:latin typeface="Arial" charset="0"/>
              </a:defRPr>
            </a:lvl8pPr>
            <a:lvl9pPr marL="3886200" indent="-228600" eaLnBrk="0" fontAlgn="base" hangingPunct="0">
              <a:spcBef>
                <a:spcPct val="0"/>
              </a:spcBef>
              <a:spcAft>
                <a:spcPct val="0"/>
              </a:spcAft>
              <a:defRPr i="1">
                <a:solidFill>
                  <a:schemeClr val="tx1"/>
                </a:solidFill>
                <a:latin typeface="Arial" charset="0"/>
              </a:defRPr>
            </a:lvl9pPr>
          </a:lstStyle>
          <a:p>
            <a:pPr eaLnBrk="1" hangingPunct="1"/>
            <a:r>
              <a:rPr lang="en-US" i="0">
                <a:latin typeface="Trebuchet MS" panose="020B0603020202020204" pitchFamily="34" charset="0"/>
              </a:rPr>
              <a:t>October 2016</a:t>
            </a:r>
            <a:endParaRPr lang="en-US" i="0" dirty="0">
              <a:latin typeface="Trebuchet MS" panose="020B0603020202020204" pitchFamily="34" charset="0"/>
            </a:endParaRPr>
          </a:p>
        </p:txBody>
      </p:sp>
      <p:sp>
        <p:nvSpPr>
          <p:cNvPr id="81926" name="Footer Placeholder 2"/>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i="1">
                <a:solidFill>
                  <a:schemeClr val="tx1"/>
                </a:solidFill>
                <a:latin typeface="Arial" charset="0"/>
              </a:defRPr>
            </a:lvl1pPr>
            <a:lvl2pPr marL="742950" indent="-285750" eaLnBrk="0" hangingPunct="0">
              <a:defRPr i="1">
                <a:solidFill>
                  <a:schemeClr val="tx1"/>
                </a:solidFill>
                <a:latin typeface="Arial" charset="0"/>
              </a:defRPr>
            </a:lvl2pPr>
            <a:lvl3pPr marL="1143000" indent="-228600" eaLnBrk="0" hangingPunct="0">
              <a:defRPr i="1">
                <a:solidFill>
                  <a:schemeClr val="tx1"/>
                </a:solidFill>
                <a:latin typeface="Arial" charset="0"/>
              </a:defRPr>
            </a:lvl3pPr>
            <a:lvl4pPr marL="1600200" indent="-228600" eaLnBrk="0" hangingPunct="0">
              <a:defRPr i="1">
                <a:solidFill>
                  <a:schemeClr val="tx1"/>
                </a:solidFill>
                <a:latin typeface="Arial" charset="0"/>
              </a:defRPr>
            </a:lvl4pPr>
            <a:lvl5pPr marL="2057400" indent="-228600" eaLnBrk="0" hangingPunct="0">
              <a:defRPr i="1">
                <a:solidFill>
                  <a:schemeClr val="tx1"/>
                </a:solidFill>
                <a:latin typeface="Arial" charset="0"/>
              </a:defRPr>
            </a:lvl5pPr>
            <a:lvl6pPr marL="2514600" indent="-228600" eaLnBrk="0" fontAlgn="base" hangingPunct="0">
              <a:spcBef>
                <a:spcPct val="0"/>
              </a:spcBef>
              <a:spcAft>
                <a:spcPct val="0"/>
              </a:spcAft>
              <a:defRPr i="1">
                <a:solidFill>
                  <a:schemeClr val="tx1"/>
                </a:solidFill>
                <a:latin typeface="Arial" charset="0"/>
              </a:defRPr>
            </a:lvl6pPr>
            <a:lvl7pPr marL="2971800" indent="-228600" eaLnBrk="0" fontAlgn="base" hangingPunct="0">
              <a:spcBef>
                <a:spcPct val="0"/>
              </a:spcBef>
              <a:spcAft>
                <a:spcPct val="0"/>
              </a:spcAft>
              <a:defRPr i="1">
                <a:solidFill>
                  <a:schemeClr val="tx1"/>
                </a:solidFill>
                <a:latin typeface="Arial" charset="0"/>
              </a:defRPr>
            </a:lvl7pPr>
            <a:lvl8pPr marL="3429000" indent="-228600" eaLnBrk="0" fontAlgn="base" hangingPunct="0">
              <a:spcBef>
                <a:spcPct val="0"/>
              </a:spcBef>
              <a:spcAft>
                <a:spcPct val="0"/>
              </a:spcAft>
              <a:defRPr i="1">
                <a:solidFill>
                  <a:schemeClr val="tx1"/>
                </a:solidFill>
                <a:latin typeface="Arial" charset="0"/>
              </a:defRPr>
            </a:lvl8pPr>
            <a:lvl9pPr marL="3886200" indent="-228600" eaLnBrk="0" fontAlgn="base" hangingPunct="0">
              <a:spcBef>
                <a:spcPct val="0"/>
              </a:spcBef>
              <a:spcAft>
                <a:spcPct val="0"/>
              </a:spcAft>
              <a:defRPr i="1">
                <a:solidFill>
                  <a:schemeClr val="tx1"/>
                </a:solidFill>
                <a:latin typeface="Arial" charset="0"/>
              </a:defRPr>
            </a:lvl9pPr>
          </a:lstStyle>
          <a:p>
            <a:pPr eaLnBrk="1" hangingPunct="1"/>
            <a:r>
              <a:rPr lang="en-AU" i="0">
                <a:latin typeface="Trebuchet MS" panose="020B0603020202020204" pitchFamily="34" charset="0"/>
              </a:rPr>
              <a:t>HCP Resources</a:t>
            </a:r>
            <a:endParaRPr lang="en-US" i="0" dirty="0">
              <a:latin typeface="Trebuchet MS" panose="020B0603020202020204" pitchFamily="34" charset="0"/>
            </a:endParaRPr>
          </a:p>
        </p:txBody>
      </p:sp>
      <p:sp>
        <p:nvSpPr>
          <p:cNvPr id="81927"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i="1">
                <a:solidFill>
                  <a:schemeClr val="tx1"/>
                </a:solidFill>
                <a:latin typeface="Arial" charset="0"/>
              </a:defRPr>
            </a:lvl1pPr>
            <a:lvl2pPr marL="742950" indent="-285750" eaLnBrk="0" hangingPunct="0">
              <a:defRPr i="1">
                <a:solidFill>
                  <a:schemeClr val="tx1"/>
                </a:solidFill>
                <a:latin typeface="Arial" charset="0"/>
              </a:defRPr>
            </a:lvl2pPr>
            <a:lvl3pPr marL="1143000" indent="-228600" eaLnBrk="0" hangingPunct="0">
              <a:defRPr i="1">
                <a:solidFill>
                  <a:schemeClr val="tx1"/>
                </a:solidFill>
                <a:latin typeface="Arial" charset="0"/>
              </a:defRPr>
            </a:lvl3pPr>
            <a:lvl4pPr marL="1600200" indent="-228600" eaLnBrk="0" hangingPunct="0">
              <a:defRPr i="1">
                <a:solidFill>
                  <a:schemeClr val="tx1"/>
                </a:solidFill>
                <a:latin typeface="Arial" charset="0"/>
              </a:defRPr>
            </a:lvl4pPr>
            <a:lvl5pPr marL="2057400" indent="-228600" eaLnBrk="0" hangingPunct="0">
              <a:defRPr i="1">
                <a:solidFill>
                  <a:schemeClr val="tx1"/>
                </a:solidFill>
                <a:latin typeface="Arial" charset="0"/>
              </a:defRPr>
            </a:lvl5pPr>
            <a:lvl6pPr marL="2514600" indent="-228600" eaLnBrk="0" fontAlgn="base" hangingPunct="0">
              <a:spcBef>
                <a:spcPct val="0"/>
              </a:spcBef>
              <a:spcAft>
                <a:spcPct val="0"/>
              </a:spcAft>
              <a:defRPr i="1">
                <a:solidFill>
                  <a:schemeClr val="tx1"/>
                </a:solidFill>
                <a:latin typeface="Arial" charset="0"/>
              </a:defRPr>
            </a:lvl6pPr>
            <a:lvl7pPr marL="2971800" indent="-228600" eaLnBrk="0" fontAlgn="base" hangingPunct="0">
              <a:spcBef>
                <a:spcPct val="0"/>
              </a:spcBef>
              <a:spcAft>
                <a:spcPct val="0"/>
              </a:spcAft>
              <a:defRPr i="1">
                <a:solidFill>
                  <a:schemeClr val="tx1"/>
                </a:solidFill>
                <a:latin typeface="Arial" charset="0"/>
              </a:defRPr>
            </a:lvl7pPr>
            <a:lvl8pPr marL="3429000" indent="-228600" eaLnBrk="0" fontAlgn="base" hangingPunct="0">
              <a:spcBef>
                <a:spcPct val="0"/>
              </a:spcBef>
              <a:spcAft>
                <a:spcPct val="0"/>
              </a:spcAft>
              <a:defRPr i="1">
                <a:solidFill>
                  <a:schemeClr val="tx1"/>
                </a:solidFill>
                <a:latin typeface="Arial" charset="0"/>
              </a:defRPr>
            </a:lvl8pPr>
            <a:lvl9pPr marL="3886200" indent="-228600" eaLnBrk="0" fontAlgn="base" hangingPunct="0">
              <a:spcBef>
                <a:spcPct val="0"/>
              </a:spcBef>
              <a:spcAft>
                <a:spcPct val="0"/>
              </a:spcAft>
              <a:defRPr i="1">
                <a:solidFill>
                  <a:schemeClr val="tx1"/>
                </a:solidFill>
                <a:latin typeface="Arial" charset="0"/>
              </a:defRPr>
            </a:lvl9pPr>
          </a:lstStyle>
          <a:p>
            <a:pPr eaLnBrk="1" hangingPunct="1"/>
            <a:r>
              <a:rPr lang="en-US" i="0" dirty="0">
                <a:latin typeface="Trebuchet MS" panose="020B0603020202020204" pitchFamily="34" charset="0"/>
              </a:rPr>
              <a:t>Health</a:t>
            </a:r>
          </a:p>
        </p:txBody>
      </p:sp>
    </p:spTree>
    <p:extLst>
      <p:ext uri="{BB962C8B-B14F-4D97-AF65-F5344CB8AC3E}">
        <p14:creationId xmlns:p14="http://schemas.microsoft.com/office/powerpoint/2010/main" val="126925286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Rectangle 2"/>
          <p:cNvSpPr>
            <a:spLocks noGrp="1" noRot="1" noChangeAspect="1" noChangeArrowheads="1" noTextEdit="1"/>
          </p:cNvSpPr>
          <p:nvPr>
            <p:ph type="sldImg"/>
          </p:nvPr>
        </p:nvSpPr>
        <p:spPr>
          <a:xfrm>
            <a:off x="1144588" y="685800"/>
            <a:ext cx="4572000" cy="3429000"/>
          </a:xfrm>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We have set up the rating here because we know that &gt;90% would be a natural and ideal state (floods and fire would have broken things up in the past for example)</a:t>
            </a:r>
          </a:p>
        </p:txBody>
      </p:sp>
      <p:sp>
        <p:nvSpPr>
          <p:cNvPr id="77829" name="Date Placeholder 1"/>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i="1">
                <a:solidFill>
                  <a:schemeClr val="tx1"/>
                </a:solidFill>
                <a:latin typeface="Arial" charset="0"/>
              </a:defRPr>
            </a:lvl1pPr>
            <a:lvl2pPr marL="742950" indent="-285750" eaLnBrk="0" hangingPunct="0">
              <a:defRPr i="1">
                <a:solidFill>
                  <a:schemeClr val="tx1"/>
                </a:solidFill>
                <a:latin typeface="Arial" charset="0"/>
              </a:defRPr>
            </a:lvl2pPr>
            <a:lvl3pPr marL="1143000" indent="-228600" eaLnBrk="0" hangingPunct="0">
              <a:defRPr i="1">
                <a:solidFill>
                  <a:schemeClr val="tx1"/>
                </a:solidFill>
                <a:latin typeface="Arial" charset="0"/>
              </a:defRPr>
            </a:lvl3pPr>
            <a:lvl4pPr marL="1600200" indent="-228600" eaLnBrk="0" hangingPunct="0">
              <a:defRPr i="1">
                <a:solidFill>
                  <a:schemeClr val="tx1"/>
                </a:solidFill>
                <a:latin typeface="Arial" charset="0"/>
              </a:defRPr>
            </a:lvl4pPr>
            <a:lvl5pPr marL="2057400" indent="-228600" eaLnBrk="0" hangingPunct="0">
              <a:defRPr i="1">
                <a:solidFill>
                  <a:schemeClr val="tx1"/>
                </a:solidFill>
                <a:latin typeface="Arial" charset="0"/>
              </a:defRPr>
            </a:lvl5pPr>
            <a:lvl6pPr marL="2514600" indent="-228600" eaLnBrk="0" fontAlgn="base" hangingPunct="0">
              <a:spcBef>
                <a:spcPct val="0"/>
              </a:spcBef>
              <a:spcAft>
                <a:spcPct val="0"/>
              </a:spcAft>
              <a:defRPr i="1">
                <a:solidFill>
                  <a:schemeClr val="tx1"/>
                </a:solidFill>
                <a:latin typeface="Arial" charset="0"/>
              </a:defRPr>
            </a:lvl6pPr>
            <a:lvl7pPr marL="2971800" indent="-228600" eaLnBrk="0" fontAlgn="base" hangingPunct="0">
              <a:spcBef>
                <a:spcPct val="0"/>
              </a:spcBef>
              <a:spcAft>
                <a:spcPct val="0"/>
              </a:spcAft>
              <a:defRPr i="1">
                <a:solidFill>
                  <a:schemeClr val="tx1"/>
                </a:solidFill>
                <a:latin typeface="Arial" charset="0"/>
              </a:defRPr>
            </a:lvl7pPr>
            <a:lvl8pPr marL="3429000" indent="-228600" eaLnBrk="0" fontAlgn="base" hangingPunct="0">
              <a:spcBef>
                <a:spcPct val="0"/>
              </a:spcBef>
              <a:spcAft>
                <a:spcPct val="0"/>
              </a:spcAft>
              <a:defRPr i="1">
                <a:solidFill>
                  <a:schemeClr val="tx1"/>
                </a:solidFill>
                <a:latin typeface="Arial" charset="0"/>
              </a:defRPr>
            </a:lvl8pPr>
            <a:lvl9pPr marL="3886200" indent="-228600" eaLnBrk="0" fontAlgn="base" hangingPunct="0">
              <a:spcBef>
                <a:spcPct val="0"/>
              </a:spcBef>
              <a:spcAft>
                <a:spcPct val="0"/>
              </a:spcAft>
              <a:defRPr i="1">
                <a:solidFill>
                  <a:schemeClr val="tx1"/>
                </a:solidFill>
                <a:latin typeface="Arial" charset="0"/>
              </a:defRPr>
            </a:lvl9pPr>
          </a:lstStyle>
          <a:p>
            <a:pPr eaLnBrk="1" hangingPunct="1"/>
            <a:r>
              <a:rPr lang="en-US" i="0">
                <a:solidFill>
                  <a:srgbClr val="000000"/>
                </a:solidFill>
                <a:latin typeface="Trebuchet MS" panose="020B0603020202020204" pitchFamily="34" charset="0"/>
              </a:rPr>
              <a:t>October 2016</a:t>
            </a:r>
            <a:endParaRPr lang="en-US" i="0" dirty="0">
              <a:solidFill>
                <a:srgbClr val="000000"/>
              </a:solidFill>
              <a:latin typeface="Trebuchet MS" panose="020B0603020202020204" pitchFamily="34" charset="0"/>
            </a:endParaRPr>
          </a:p>
        </p:txBody>
      </p:sp>
      <p:sp>
        <p:nvSpPr>
          <p:cNvPr id="77830" name="Footer Placeholder 2"/>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i="1">
                <a:solidFill>
                  <a:schemeClr val="tx1"/>
                </a:solidFill>
                <a:latin typeface="Arial" charset="0"/>
              </a:defRPr>
            </a:lvl1pPr>
            <a:lvl2pPr marL="742950" indent="-285750" eaLnBrk="0" hangingPunct="0">
              <a:defRPr i="1">
                <a:solidFill>
                  <a:schemeClr val="tx1"/>
                </a:solidFill>
                <a:latin typeface="Arial" charset="0"/>
              </a:defRPr>
            </a:lvl2pPr>
            <a:lvl3pPr marL="1143000" indent="-228600" eaLnBrk="0" hangingPunct="0">
              <a:defRPr i="1">
                <a:solidFill>
                  <a:schemeClr val="tx1"/>
                </a:solidFill>
                <a:latin typeface="Arial" charset="0"/>
              </a:defRPr>
            </a:lvl3pPr>
            <a:lvl4pPr marL="1600200" indent="-228600" eaLnBrk="0" hangingPunct="0">
              <a:defRPr i="1">
                <a:solidFill>
                  <a:schemeClr val="tx1"/>
                </a:solidFill>
                <a:latin typeface="Arial" charset="0"/>
              </a:defRPr>
            </a:lvl4pPr>
            <a:lvl5pPr marL="2057400" indent="-228600" eaLnBrk="0" hangingPunct="0">
              <a:defRPr i="1">
                <a:solidFill>
                  <a:schemeClr val="tx1"/>
                </a:solidFill>
                <a:latin typeface="Arial" charset="0"/>
              </a:defRPr>
            </a:lvl5pPr>
            <a:lvl6pPr marL="2514600" indent="-228600" eaLnBrk="0" fontAlgn="base" hangingPunct="0">
              <a:spcBef>
                <a:spcPct val="0"/>
              </a:spcBef>
              <a:spcAft>
                <a:spcPct val="0"/>
              </a:spcAft>
              <a:defRPr i="1">
                <a:solidFill>
                  <a:schemeClr val="tx1"/>
                </a:solidFill>
                <a:latin typeface="Arial" charset="0"/>
              </a:defRPr>
            </a:lvl6pPr>
            <a:lvl7pPr marL="2971800" indent="-228600" eaLnBrk="0" fontAlgn="base" hangingPunct="0">
              <a:spcBef>
                <a:spcPct val="0"/>
              </a:spcBef>
              <a:spcAft>
                <a:spcPct val="0"/>
              </a:spcAft>
              <a:defRPr i="1">
                <a:solidFill>
                  <a:schemeClr val="tx1"/>
                </a:solidFill>
                <a:latin typeface="Arial" charset="0"/>
              </a:defRPr>
            </a:lvl7pPr>
            <a:lvl8pPr marL="3429000" indent="-228600" eaLnBrk="0" fontAlgn="base" hangingPunct="0">
              <a:spcBef>
                <a:spcPct val="0"/>
              </a:spcBef>
              <a:spcAft>
                <a:spcPct val="0"/>
              </a:spcAft>
              <a:defRPr i="1">
                <a:solidFill>
                  <a:schemeClr val="tx1"/>
                </a:solidFill>
                <a:latin typeface="Arial" charset="0"/>
              </a:defRPr>
            </a:lvl8pPr>
            <a:lvl9pPr marL="3886200" indent="-228600" eaLnBrk="0" fontAlgn="base" hangingPunct="0">
              <a:spcBef>
                <a:spcPct val="0"/>
              </a:spcBef>
              <a:spcAft>
                <a:spcPct val="0"/>
              </a:spcAft>
              <a:defRPr i="1">
                <a:solidFill>
                  <a:schemeClr val="tx1"/>
                </a:solidFill>
                <a:latin typeface="Arial" charset="0"/>
              </a:defRPr>
            </a:lvl9pPr>
          </a:lstStyle>
          <a:p>
            <a:pPr eaLnBrk="1" hangingPunct="1"/>
            <a:r>
              <a:rPr lang="en-AU" i="0">
                <a:solidFill>
                  <a:srgbClr val="000000"/>
                </a:solidFill>
                <a:latin typeface="Trebuchet MS" panose="020B0603020202020204" pitchFamily="34" charset="0"/>
              </a:rPr>
              <a:t>HCP Resources</a:t>
            </a:r>
            <a:endParaRPr lang="en-US" i="0" dirty="0">
              <a:solidFill>
                <a:srgbClr val="000000"/>
              </a:solidFill>
              <a:latin typeface="Trebuchet MS" panose="020B0603020202020204" pitchFamily="34" charset="0"/>
            </a:endParaRPr>
          </a:p>
        </p:txBody>
      </p:sp>
      <p:sp>
        <p:nvSpPr>
          <p:cNvPr id="77831"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i="1">
                <a:solidFill>
                  <a:schemeClr val="tx1"/>
                </a:solidFill>
                <a:latin typeface="Arial" charset="0"/>
              </a:defRPr>
            </a:lvl1pPr>
            <a:lvl2pPr marL="742950" indent="-285750" eaLnBrk="0" hangingPunct="0">
              <a:defRPr i="1">
                <a:solidFill>
                  <a:schemeClr val="tx1"/>
                </a:solidFill>
                <a:latin typeface="Arial" charset="0"/>
              </a:defRPr>
            </a:lvl2pPr>
            <a:lvl3pPr marL="1143000" indent="-228600" eaLnBrk="0" hangingPunct="0">
              <a:defRPr i="1">
                <a:solidFill>
                  <a:schemeClr val="tx1"/>
                </a:solidFill>
                <a:latin typeface="Arial" charset="0"/>
              </a:defRPr>
            </a:lvl3pPr>
            <a:lvl4pPr marL="1600200" indent="-228600" eaLnBrk="0" hangingPunct="0">
              <a:defRPr i="1">
                <a:solidFill>
                  <a:schemeClr val="tx1"/>
                </a:solidFill>
                <a:latin typeface="Arial" charset="0"/>
              </a:defRPr>
            </a:lvl4pPr>
            <a:lvl5pPr marL="2057400" indent="-228600" eaLnBrk="0" hangingPunct="0">
              <a:defRPr i="1">
                <a:solidFill>
                  <a:schemeClr val="tx1"/>
                </a:solidFill>
                <a:latin typeface="Arial" charset="0"/>
              </a:defRPr>
            </a:lvl5pPr>
            <a:lvl6pPr marL="2514600" indent="-228600" eaLnBrk="0" fontAlgn="base" hangingPunct="0">
              <a:spcBef>
                <a:spcPct val="0"/>
              </a:spcBef>
              <a:spcAft>
                <a:spcPct val="0"/>
              </a:spcAft>
              <a:defRPr i="1">
                <a:solidFill>
                  <a:schemeClr val="tx1"/>
                </a:solidFill>
                <a:latin typeface="Arial" charset="0"/>
              </a:defRPr>
            </a:lvl6pPr>
            <a:lvl7pPr marL="2971800" indent="-228600" eaLnBrk="0" fontAlgn="base" hangingPunct="0">
              <a:spcBef>
                <a:spcPct val="0"/>
              </a:spcBef>
              <a:spcAft>
                <a:spcPct val="0"/>
              </a:spcAft>
              <a:defRPr i="1">
                <a:solidFill>
                  <a:schemeClr val="tx1"/>
                </a:solidFill>
                <a:latin typeface="Arial" charset="0"/>
              </a:defRPr>
            </a:lvl7pPr>
            <a:lvl8pPr marL="3429000" indent="-228600" eaLnBrk="0" fontAlgn="base" hangingPunct="0">
              <a:spcBef>
                <a:spcPct val="0"/>
              </a:spcBef>
              <a:spcAft>
                <a:spcPct val="0"/>
              </a:spcAft>
              <a:defRPr i="1">
                <a:solidFill>
                  <a:schemeClr val="tx1"/>
                </a:solidFill>
                <a:latin typeface="Arial" charset="0"/>
              </a:defRPr>
            </a:lvl8pPr>
            <a:lvl9pPr marL="3886200" indent="-228600" eaLnBrk="0" fontAlgn="base" hangingPunct="0">
              <a:spcBef>
                <a:spcPct val="0"/>
              </a:spcBef>
              <a:spcAft>
                <a:spcPct val="0"/>
              </a:spcAft>
              <a:defRPr i="1">
                <a:solidFill>
                  <a:schemeClr val="tx1"/>
                </a:solidFill>
                <a:latin typeface="Arial" charset="0"/>
              </a:defRPr>
            </a:lvl9pPr>
          </a:lstStyle>
          <a:p>
            <a:pPr eaLnBrk="1" hangingPunct="1"/>
            <a:r>
              <a:rPr lang="en-US" i="0" dirty="0">
                <a:solidFill>
                  <a:srgbClr val="000000"/>
                </a:solidFill>
                <a:latin typeface="Trebuchet MS" panose="020B0603020202020204" pitchFamily="34" charset="0"/>
              </a:rPr>
              <a:t>Health</a:t>
            </a:r>
          </a:p>
        </p:txBody>
      </p:sp>
    </p:spTree>
    <p:extLst>
      <p:ext uri="{BB962C8B-B14F-4D97-AF65-F5344CB8AC3E}">
        <p14:creationId xmlns:p14="http://schemas.microsoft.com/office/powerpoint/2010/main" val="376429767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Rectangle 2"/>
          <p:cNvSpPr>
            <a:spLocks noGrp="1" noRot="1" noChangeAspect="1" noChangeArrowheads="1" noTextEdit="1"/>
          </p:cNvSpPr>
          <p:nvPr>
            <p:ph type="sldImg"/>
          </p:nvPr>
        </p:nvSpPr>
        <p:spPr>
          <a:xfrm>
            <a:off x="1144588" y="685800"/>
            <a:ext cx="4572000" cy="3429000"/>
          </a:xfrm>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Here. There is not need to have Good and Very Good – so we are just going for a three level scale</a:t>
            </a:r>
          </a:p>
        </p:txBody>
      </p:sp>
      <p:sp>
        <p:nvSpPr>
          <p:cNvPr id="77829" name="Date Placeholder 1"/>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i="1">
                <a:solidFill>
                  <a:schemeClr val="tx1"/>
                </a:solidFill>
                <a:latin typeface="Arial" charset="0"/>
              </a:defRPr>
            </a:lvl1pPr>
            <a:lvl2pPr marL="742950" indent="-285750" eaLnBrk="0" hangingPunct="0">
              <a:defRPr i="1">
                <a:solidFill>
                  <a:schemeClr val="tx1"/>
                </a:solidFill>
                <a:latin typeface="Arial" charset="0"/>
              </a:defRPr>
            </a:lvl2pPr>
            <a:lvl3pPr marL="1143000" indent="-228600" eaLnBrk="0" hangingPunct="0">
              <a:defRPr i="1">
                <a:solidFill>
                  <a:schemeClr val="tx1"/>
                </a:solidFill>
                <a:latin typeface="Arial" charset="0"/>
              </a:defRPr>
            </a:lvl3pPr>
            <a:lvl4pPr marL="1600200" indent="-228600" eaLnBrk="0" hangingPunct="0">
              <a:defRPr i="1">
                <a:solidFill>
                  <a:schemeClr val="tx1"/>
                </a:solidFill>
                <a:latin typeface="Arial" charset="0"/>
              </a:defRPr>
            </a:lvl4pPr>
            <a:lvl5pPr marL="2057400" indent="-228600" eaLnBrk="0" hangingPunct="0">
              <a:defRPr i="1">
                <a:solidFill>
                  <a:schemeClr val="tx1"/>
                </a:solidFill>
                <a:latin typeface="Arial" charset="0"/>
              </a:defRPr>
            </a:lvl5pPr>
            <a:lvl6pPr marL="2514600" indent="-228600" eaLnBrk="0" fontAlgn="base" hangingPunct="0">
              <a:spcBef>
                <a:spcPct val="0"/>
              </a:spcBef>
              <a:spcAft>
                <a:spcPct val="0"/>
              </a:spcAft>
              <a:defRPr i="1">
                <a:solidFill>
                  <a:schemeClr val="tx1"/>
                </a:solidFill>
                <a:latin typeface="Arial" charset="0"/>
              </a:defRPr>
            </a:lvl6pPr>
            <a:lvl7pPr marL="2971800" indent="-228600" eaLnBrk="0" fontAlgn="base" hangingPunct="0">
              <a:spcBef>
                <a:spcPct val="0"/>
              </a:spcBef>
              <a:spcAft>
                <a:spcPct val="0"/>
              </a:spcAft>
              <a:defRPr i="1">
                <a:solidFill>
                  <a:schemeClr val="tx1"/>
                </a:solidFill>
                <a:latin typeface="Arial" charset="0"/>
              </a:defRPr>
            </a:lvl7pPr>
            <a:lvl8pPr marL="3429000" indent="-228600" eaLnBrk="0" fontAlgn="base" hangingPunct="0">
              <a:spcBef>
                <a:spcPct val="0"/>
              </a:spcBef>
              <a:spcAft>
                <a:spcPct val="0"/>
              </a:spcAft>
              <a:defRPr i="1">
                <a:solidFill>
                  <a:schemeClr val="tx1"/>
                </a:solidFill>
                <a:latin typeface="Arial" charset="0"/>
              </a:defRPr>
            </a:lvl8pPr>
            <a:lvl9pPr marL="3886200" indent="-228600" eaLnBrk="0" fontAlgn="base" hangingPunct="0">
              <a:spcBef>
                <a:spcPct val="0"/>
              </a:spcBef>
              <a:spcAft>
                <a:spcPct val="0"/>
              </a:spcAft>
              <a:defRPr i="1">
                <a:solidFill>
                  <a:schemeClr val="tx1"/>
                </a:solidFill>
                <a:latin typeface="Arial" charset="0"/>
              </a:defRPr>
            </a:lvl9pPr>
          </a:lstStyle>
          <a:p>
            <a:pPr eaLnBrk="1" hangingPunct="1"/>
            <a:r>
              <a:rPr lang="en-US" i="0">
                <a:solidFill>
                  <a:srgbClr val="000000"/>
                </a:solidFill>
                <a:latin typeface="Trebuchet MS" panose="020B0603020202020204" pitchFamily="34" charset="0"/>
              </a:rPr>
              <a:t>October 2016</a:t>
            </a:r>
            <a:endParaRPr lang="en-US" i="0" dirty="0">
              <a:solidFill>
                <a:srgbClr val="000000"/>
              </a:solidFill>
              <a:latin typeface="Trebuchet MS" panose="020B0603020202020204" pitchFamily="34" charset="0"/>
            </a:endParaRPr>
          </a:p>
        </p:txBody>
      </p:sp>
      <p:sp>
        <p:nvSpPr>
          <p:cNvPr id="77830" name="Footer Placeholder 2"/>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i="1">
                <a:solidFill>
                  <a:schemeClr val="tx1"/>
                </a:solidFill>
                <a:latin typeface="Arial" charset="0"/>
              </a:defRPr>
            </a:lvl1pPr>
            <a:lvl2pPr marL="742950" indent="-285750" eaLnBrk="0" hangingPunct="0">
              <a:defRPr i="1">
                <a:solidFill>
                  <a:schemeClr val="tx1"/>
                </a:solidFill>
                <a:latin typeface="Arial" charset="0"/>
              </a:defRPr>
            </a:lvl2pPr>
            <a:lvl3pPr marL="1143000" indent="-228600" eaLnBrk="0" hangingPunct="0">
              <a:defRPr i="1">
                <a:solidFill>
                  <a:schemeClr val="tx1"/>
                </a:solidFill>
                <a:latin typeface="Arial" charset="0"/>
              </a:defRPr>
            </a:lvl3pPr>
            <a:lvl4pPr marL="1600200" indent="-228600" eaLnBrk="0" hangingPunct="0">
              <a:defRPr i="1">
                <a:solidFill>
                  <a:schemeClr val="tx1"/>
                </a:solidFill>
                <a:latin typeface="Arial" charset="0"/>
              </a:defRPr>
            </a:lvl4pPr>
            <a:lvl5pPr marL="2057400" indent="-228600" eaLnBrk="0" hangingPunct="0">
              <a:defRPr i="1">
                <a:solidFill>
                  <a:schemeClr val="tx1"/>
                </a:solidFill>
                <a:latin typeface="Arial" charset="0"/>
              </a:defRPr>
            </a:lvl5pPr>
            <a:lvl6pPr marL="2514600" indent="-228600" eaLnBrk="0" fontAlgn="base" hangingPunct="0">
              <a:spcBef>
                <a:spcPct val="0"/>
              </a:spcBef>
              <a:spcAft>
                <a:spcPct val="0"/>
              </a:spcAft>
              <a:defRPr i="1">
                <a:solidFill>
                  <a:schemeClr val="tx1"/>
                </a:solidFill>
                <a:latin typeface="Arial" charset="0"/>
              </a:defRPr>
            </a:lvl6pPr>
            <a:lvl7pPr marL="2971800" indent="-228600" eaLnBrk="0" fontAlgn="base" hangingPunct="0">
              <a:spcBef>
                <a:spcPct val="0"/>
              </a:spcBef>
              <a:spcAft>
                <a:spcPct val="0"/>
              </a:spcAft>
              <a:defRPr i="1">
                <a:solidFill>
                  <a:schemeClr val="tx1"/>
                </a:solidFill>
                <a:latin typeface="Arial" charset="0"/>
              </a:defRPr>
            </a:lvl7pPr>
            <a:lvl8pPr marL="3429000" indent="-228600" eaLnBrk="0" fontAlgn="base" hangingPunct="0">
              <a:spcBef>
                <a:spcPct val="0"/>
              </a:spcBef>
              <a:spcAft>
                <a:spcPct val="0"/>
              </a:spcAft>
              <a:defRPr i="1">
                <a:solidFill>
                  <a:schemeClr val="tx1"/>
                </a:solidFill>
                <a:latin typeface="Arial" charset="0"/>
              </a:defRPr>
            </a:lvl8pPr>
            <a:lvl9pPr marL="3886200" indent="-228600" eaLnBrk="0" fontAlgn="base" hangingPunct="0">
              <a:spcBef>
                <a:spcPct val="0"/>
              </a:spcBef>
              <a:spcAft>
                <a:spcPct val="0"/>
              </a:spcAft>
              <a:defRPr i="1">
                <a:solidFill>
                  <a:schemeClr val="tx1"/>
                </a:solidFill>
                <a:latin typeface="Arial" charset="0"/>
              </a:defRPr>
            </a:lvl9pPr>
          </a:lstStyle>
          <a:p>
            <a:pPr eaLnBrk="1" hangingPunct="1"/>
            <a:r>
              <a:rPr lang="en-AU" i="0">
                <a:solidFill>
                  <a:srgbClr val="000000"/>
                </a:solidFill>
                <a:latin typeface="Trebuchet MS" panose="020B0603020202020204" pitchFamily="34" charset="0"/>
              </a:rPr>
              <a:t>HCP Resources</a:t>
            </a:r>
            <a:endParaRPr lang="en-US" i="0" dirty="0">
              <a:solidFill>
                <a:srgbClr val="000000"/>
              </a:solidFill>
              <a:latin typeface="Trebuchet MS" panose="020B0603020202020204" pitchFamily="34" charset="0"/>
            </a:endParaRPr>
          </a:p>
        </p:txBody>
      </p:sp>
      <p:sp>
        <p:nvSpPr>
          <p:cNvPr id="77831"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i="1">
                <a:solidFill>
                  <a:schemeClr val="tx1"/>
                </a:solidFill>
                <a:latin typeface="Arial" charset="0"/>
              </a:defRPr>
            </a:lvl1pPr>
            <a:lvl2pPr marL="742950" indent="-285750" eaLnBrk="0" hangingPunct="0">
              <a:defRPr i="1">
                <a:solidFill>
                  <a:schemeClr val="tx1"/>
                </a:solidFill>
                <a:latin typeface="Arial" charset="0"/>
              </a:defRPr>
            </a:lvl2pPr>
            <a:lvl3pPr marL="1143000" indent="-228600" eaLnBrk="0" hangingPunct="0">
              <a:defRPr i="1">
                <a:solidFill>
                  <a:schemeClr val="tx1"/>
                </a:solidFill>
                <a:latin typeface="Arial" charset="0"/>
              </a:defRPr>
            </a:lvl3pPr>
            <a:lvl4pPr marL="1600200" indent="-228600" eaLnBrk="0" hangingPunct="0">
              <a:defRPr i="1">
                <a:solidFill>
                  <a:schemeClr val="tx1"/>
                </a:solidFill>
                <a:latin typeface="Arial" charset="0"/>
              </a:defRPr>
            </a:lvl4pPr>
            <a:lvl5pPr marL="2057400" indent="-228600" eaLnBrk="0" hangingPunct="0">
              <a:defRPr i="1">
                <a:solidFill>
                  <a:schemeClr val="tx1"/>
                </a:solidFill>
                <a:latin typeface="Arial" charset="0"/>
              </a:defRPr>
            </a:lvl5pPr>
            <a:lvl6pPr marL="2514600" indent="-228600" eaLnBrk="0" fontAlgn="base" hangingPunct="0">
              <a:spcBef>
                <a:spcPct val="0"/>
              </a:spcBef>
              <a:spcAft>
                <a:spcPct val="0"/>
              </a:spcAft>
              <a:defRPr i="1">
                <a:solidFill>
                  <a:schemeClr val="tx1"/>
                </a:solidFill>
                <a:latin typeface="Arial" charset="0"/>
              </a:defRPr>
            </a:lvl6pPr>
            <a:lvl7pPr marL="2971800" indent="-228600" eaLnBrk="0" fontAlgn="base" hangingPunct="0">
              <a:spcBef>
                <a:spcPct val="0"/>
              </a:spcBef>
              <a:spcAft>
                <a:spcPct val="0"/>
              </a:spcAft>
              <a:defRPr i="1">
                <a:solidFill>
                  <a:schemeClr val="tx1"/>
                </a:solidFill>
                <a:latin typeface="Arial" charset="0"/>
              </a:defRPr>
            </a:lvl7pPr>
            <a:lvl8pPr marL="3429000" indent="-228600" eaLnBrk="0" fontAlgn="base" hangingPunct="0">
              <a:spcBef>
                <a:spcPct val="0"/>
              </a:spcBef>
              <a:spcAft>
                <a:spcPct val="0"/>
              </a:spcAft>
              <a:defRPr i="1">
                <a:solidFill>
                  <a:schemeClr val="tx1"/>
                </a:solidFill>
                <a:latin typeface="Arial" charset="0"/>
              </a:defRPr>
            </a:lvl8pPr>
            <a:lvl9pPr marL="3886200" indent="-228600" eaLnBrk="0" fontAlgn="base" hangingPunct="0">
              <a:spcBef>
                <a:spcPct val="0"/>
              </a:spcBef>
              <a:spcAft>
                <a:spcPct val="0"/>
              </a:spcAft>
              <a:defRPr i="1">
                <a:solidFill>
                  <a:schemeClr val="tx1"/>
                </a:solidFill>
                <a:latin typeface="Arial" charset="0"/>
              </a:defRPr>
            </a:lvl9pPr>
          </a:lstStyle>
          <a:p>
            <a:pPr eaLnBrk="1" hangingPunct="1"/>
            <a:r>
              <a:rPr lang="en-US" i="0" dirty="0">
                <a:solidFill>
                  <a:srgbClr val="000000"/>
                </a:solidFill>
                <a:latin typeface="Trebuchet MS" panose="020B0603020202020204" pitchFamily="34" charset="0"/>
              </a:rPr>
              <a:t>Health</a:t>
            </a:r>
          </a:p>
        </p:txBody>
      </p:sp>
    </p:spTree>
    <p:extLst>
      <p:ext uri="{BB962C8B-B14F-4D97-AF65-F5344CB8AC3E}">
        <p14:creationId xmlns:p14="http://schemas.microsoft.com/office/powerpoint/2010/main" val="243486454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AU" dirty="0"/>
              <a:t>When we have done the rating for all the Targets and all the attributes this can give us an overall health picture of the targets</a:t>
            </a:r>
          </a:p>
          <a:p>
            <a:endParaRPr lang="en-AU" dirty="0"/>
          </a:p>
          <a:p>
            <a:r>
              <a:rPr lang="en-AU" dirty="0"/>
              <a:t>This also starts to tell us where we might work – trying to fix the Poor, then the Fair, and get them to Good.</a:t>
            </a:r>
          </a:p>
          <a:p>
            <a:endParaRPr lang="en-AU" dirty="0"/>
          </a:p>
          <a:p>
            <a:r>
              <a:rPr lang="en-AU" dirty="0"/>
              <a:t>This things that are already Good we can leave and just focus on stopping threats (next step)</a:t>
            </a:r>
          </a:p>
        </p:txBody>
      </p:sp>
    </p:spTree>
    <p:extLst>
      <p:ext uri="{BB962C8B-B14F-4D97-AF65-F5344CB8AC3E}">
        <p14:creationId xmlns:p14="http://schemas.microsoft.com/office/powerpoint/2010/main" val="273715206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What do we mean by Health?</a:t>
            </a:r>
          </a:p>
          <a:p>
            <a:pPr eaLnBrk="1" hangingPunct="1"/>
            <a:endParaRPr lang="en-US" dirty="0"/>
          </a:p>
          <a:p>
            <a:pPr eaLnBrk="1" hangingPunct="1"/>
            <a:r>
              <a:rPr lang="en-US" dirty="0"/>
              <a:t>Something is healthy if it can come back from being sick.</a:t>
            </a:r>
          </a:p>
          <a:p>
            <a:pPr eaLnBrk="1" hangingPunct="1"/>
            <a:endParaRPr lang="en-US" dirty="0"/>
          </a:p>
          <a:p>
            <a:pPr eaLnBrk="1" hangingPunct="1"/>
            <a:r>
              <a:rPr lang="en-US" dirty="0"/>
              <a:t>If I am healthy and I get a cold, I will get better – we say that I am healthy.</a:t>
            </a:r>
          </a:p>
          <a:p>
            <a:pPr eaLnBrk="1" hangingPunct="1"/>
            <a:endParaRPr lang="en-US" dirty="0"/>
          </a:p>
          <a:p>
            <a:pPr eaLnBrk="1" hangingPunct="1"/>
            <a:r>
              <a:rPr lang="en-US" dirty="0"/>
              <a:t>But if I get a cold and get sicker then I am not healthy.</a:t>
            </a:r>
          </a:p>
          <a:p>
            <a:pPr eaLnBrk="1" hangingPunct="1"/>
            <a:endParaRPr lang="en-US" dirty="0"/>
          </a:p>
          <a:p>
            <a:pPr eaLnBrk="1" hangingPunct="1"/>
            <a:r>
              <a:rPr lang="en-US" dirty="0"/>
              <a:t>It is the same for our targets.</a:t>
            </a:r>
          </a:p>
          <a:p>
            <a:pPr eaLnBrk="1" hangingPunct="1"/>
            <a:endParaRPr lang="en-US" dirty="0"/>
          </a:p>
          <a:p>
            <a:pPr eaLnBrk="1" hangingPunct="1"/>
            <a:r>
              <a:rPr lang="en-US" dirty="0"/>
              <a:t>We talk about health as a way of thinking about resilience.</a:t>
            </a:r>
          </a:p>
        </p:txBody>
      </p:sp>
      <p:sp>
        <p:nvSpPr>
          <p:cNvPr id="7066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i="1">
                <a:solidFill>
                  <a:schemeClr val="tx1"/>
                </a:solidFill>
                <a:latin typeface="Arial" charset="0"/>
              </a:defRPr>
            </a:lvl1pPr>
            <a:lvl2pPr marL="742950" indent="-285750" eaLnBrk="0" hangingPunct="0">
              <a:defRPr i="1">
                <a:solidFill>
                  <a:schemeClr val="tx1"/>
                </a:solidFill>
                <a:latin typeface="Arial" charset="0"/>
              </a:defRPr>
            </a:lvl2pPr>
            <a:lvl3pPr marL="1143000" indent="-228600" eaLnBrk="0" hangingPunct="0">
              <a:defRPr i="1">
                <a:solidFill>
                  <a:schemeClr val="tx1"/>
                </a:solidFill>
                <a:latin typeface="Arial" charset="0"/>
              </a:defRPr>
            </a:lvl3pPr>
            <a:lvl4pPr marL="1600200" indent="-228600" eaLnBrk="0" hangingPunct="0">
              <a:defRPr i="1">
                <a:solidFill>
                  <a:schemeClr val="tx1"/>
                </a:solidFill>
                <a:latin typeface="Arial" charset="0"/>
              </a:defRPr>
            </a:lvl4pPr>
            <a:lvl5pPr marL="2057400" indent="-228600" eaLnBrk="0" hangingPunct="0">
              <a:defRPr i="1">
                <a:solidFill>
                  <a:schemeClr val="tx1"/>
                </a:solidFill>
                <a:latin typeface="Arial" charset="0"/>
              </a:defRPr>
            </a:lvl5pPr>
            <a:lvl6pPr marL="2514600" indent="-228600" eaLnBrk="0" fontAlgn="base" hangingPunct="0">
              <a:spcBef>
                <a:spcPct val="0"/>
              </a:spcBef>
              <a:spcAft>
                <a:spcPct val="0"/>
              </a:spcAft>
              <a:defRPr i="1">
                <a:solidFill>
                  <a:schemeClr val="tx1"/>
                </a:solidFill>
                <a:latin typeface="Arial" charset="0"/>
              </a:defRPr>
            </a:lvl6pPr>
            <a:lvl7pPr marL="2971800" indent="-228600" eaLnBrk="0" fontAlgn="base" hangingPunct="0">
              <a:spcBef>
                <a:spcPct val="0"/>
              </a:spcBef>
              <a:spcAft>
                <a:spcPct val="0"/>
              </a:spcAft>
              <a:defRPr i="1">
                <a:solidFill>
                  <a:schemeClr val="tx1"/>
                </a:solidFill>
                <a:latin typeface="Arial" charset="0"/>
              </a:defRPr>
            </a:lvl7pPr>
            <a:lvl8pPr marL="3429000" indent="-228600" eaLnBrk="0" fontAlgn="base" hangingPunct="0">
              <a:spcBef>
                <a:spcPct val="0"/>
              </a:spcBef>
              <a:spcAft>
                <a:spcPct val="0"/>
              </a:spcAft>
              <a:defRPr i="1">
                <a:solidFill>
                  <a:schemeClr val="tx1"/>
                </a:solidFill>
                <a:latin typeface="Arial" charset="0"/>
              </a:defRPr>
            </a:lvl8pPr>
            <a:lvl9pPr marL="3886200" indent="-228600" eaLnBrk="0" fontAlgn="base" hangingPunct="0">
              <a:spcBef>
                <a:spcPct val="0"/>
              </a:spcBef>
              <a:spcAft>
                <a:spcPct val="0"/>
              </a:spcAft>
              <a:defRPr i="1">
                <a:solidFill>
                  <a:schemeClr val="tx1"/>
                </a:solidFill>
                <a:latin typeface="Arial" charset="0"/>
              </a:defRPr>
            </a:lvl9pPr>
          </a:lstStyle>
          <a:p>
            <a:pPr eaLnBrk="1" hangingPunct="1"/>
            <a:r>
              <a:rPr lang="en-US" i="0">
                <a:solidFill>
                  <a:srgbClr val="000000"/>
                </a:solidFill>
                <a:latin typeface="Trebuchet MS" panose="020B0603020202020204" pitchFamily="34" charset="0"/>
              </a:rPr>
              <a:t>October 2016</a:t>
            </a:r>
            <a:endParaRPr lang="en-US" i="0" dirty="0">
              <a:solidFill>
                <a:srgbClr val="000000"/>
              </a:solidFill>
              <a:latin typeface="Trebuchet MS" panose="020B0603020202020204" pitchFamily="34" charset="0"/>
            </a:endParaRPr>
          </a:p>
        </p:txBody>
      </p:sp>
      <p:sp>
        <p:nvSpPr>
          <p:cNvPr id="70662"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i="1">
                <a:solidFill>
                  <a:schemeClr val="tx1"/>
                </a:solidFill>
                <a:latin typeface="Arial" charset="0"/>
              </a:defRPr>
            </a:lvl1pPr>
            <a:lvl2pPr marL="742950" indent="-285750" eaLnBrk="0" hangingPunct="0">
              <a:defRPr i="1">
                <a:solidFill>
                  <a:schemeClr val="tx1"/>
                </a:solidFill>
                <a:latin typeface="Arial" charset="0"/>
              </a:defRPr>
            </a:lvl2pPr>
            <a:lvl3pPr marL="1143000" indent="-228600" eaLnBrk="0" hangingPunct="0">
              <a:defRPr i="1">
                <a:solidFill>
                  <a:schemeClr val="tx1"/>
                </a:solidFill>
                <a:latin typeface="Arial" charset="0"/>
              </a:defRPr>
            </a:lvl3pPr>
            <a:lvl4pPr marL="1600200" indent="-228600" eaLnBrk="0" hangingPunct="0">
              <a:defRPr i="1">
                <a:solidFill>
                  <a:schemeClr val="tx1"/>
                </a:solidFill>
                <a:latin typeface="Arial" charset="0"/>
              </a:defRPr>
            </a:lvl4pPr>
            <a:lvl5pPr marL="2057400" indent="-228600" eaLnBrk="0" hangingPunct="0">
              <a:defRPr i="1">
                <a:solidFill>
                  <a:schemeClr val="tx1"/>
                </a:solidFill>
                <a:latin typeface="Arial" charset="0"/>
              </a:defRPr>
            </a:lvl5pPr>
            <a:lvl6pPr marL="2514600" indent="-228600" eaLnBrk="0" fontAlgn="base" hangingPunct="0">
              <a:spcBef>
                <a:spcPct val="0"/>
              </a:spcBef>
              <a:spcAft>
                <a:spcPct val="0"/>
              </a:spcAft>
              <a:defRPr i="1">
                <a:solidFill>
                  <a:schemeClr val="tx1"/>
                </a:solidFill>
                <a:latin typeface="Arial" charset="0"/>
              </a:defRPr>
            </a:lvl6pPr>
            <a:lvl7pPr marL="2971800" indent="-228600" eaLnBrk="0" fontAlgn="base" hangingPunct="0">
              <a:spcBef>
                <a:spcPct val="0"/>
              </a:spcBef>
              <a:spcAft>
                <a:spcPct val="0"/>
              </a:spcAft>
              <a:defRPr i="1">
                <a:solidFill>
                  <a:schemeClr val="tx1"/>
                </a:solidFill>
                <a:latin typeface="Arial" charset="0"/>
              </a:defRPr>
            </a:lvl7pPr>
            <a:lvl8pPr marL="3429000" indent="-228600" eaLnBrk="0" fontAlgn="base" hangingPunct="0">
              <a:spcBef>
                <a:spcPct val="0"/>
              </a:spcBef>
              <a:spcAft>
                <a:spcPct val="0"/>
              </a:spcAft>
              <a:defRPr i="1">
                <a:solidFill>
                  <a:schemeClr val="tx1"/>
                </a:solidFill>
                <a:latin typeface="Arial" charset="0"/>
              </a:defRPr>
            </a:lvl8pPr>
            <a:lvl9pPr marL="3886200" indent="-228600" eaLnBrk="0" fontAlgn="base" hangingPunct="0">
              <a:spcBef>
                <a:spcPct val="0"/>
              </a:spcBef>
              <a:spcAft>
                <a:spcPct val="0"/>
              </a:spcAft>
              <a:defRPr i="1">
                <a:solidFill>
                  <a:schemeClr val="tx1"/>
                </a:solidFill>
                <a:latin typeface="Arial" charset="0"/>
              </a:defRPr>
            </a:lvl9pPr>
          </a:lstStyle>
          <a:p>
            <a:pPr eaLnBrk="1" hangingPunct="1"/>
            <a:r>
              <a:rPr lang="en-US" i="0">
                <a:solidFill>
                  <a:srgbClr val="000000"/>
                </a:solidFill>
                <a:latin typeface="Trebuchet MS" panose="020B0603020202020204" pitchFamily="34" charset="0"/>
              </a:rPr>
              <a:t>HCP Resources</a:t>
            </a:r>
            <a:endParaRPr lang="en-US" i="0" dirty="0">
              <a:solidFill>
                <a:srgbClr val="000000"/>
              </a:solidFill>
              <a:latin typeface="Trebuchet MS" panose="020B0603020202020204" pitchFamily="34" charset="0"/>
            </a:endParaRPr>
          </a:p>
        </p:txBody>
      </p:sp>
      <p:sp>
        <p:nvSpPr>
          <p:cNvPr id="70663" name="Header Placeholder 6"/>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i="1">
                <a:solidFill>
                  <a:schemeClr val="tx1"/>
                </a:solidFill>
                <a:latin typeface="Arial" charset="0"/>
              </a:defRPr>
            </a:lvl1pPr>
            <a:lvl2pPr marL="742950" indent="-285750" eaLnBrk="0" hangingPunct="0">
              <a:defRPr i="1">
                <a:solidFill>
                  <a:schemeClr val="tx1"/>
                </a:solidFill>
                <a:latin typeface="Arial" charset="0"/>
              </a:defRPr>
            </a:lvl2pPr>
            <a:lvl3pPr marL="1143000" indent="-228600" eaLnBrk="0" hangingPunct="0">
              <a:defRPr i="1">
                <a:solidFill>
                  <a:schemeClr val="tx1"/>
                </a:solidFill>
                <a:latin typeface="Arial" charset="0"/>
              </a:defRPr>
            </a:lvl3pPr>
            <a:lvl4pPr marL="1600200" indent="-228600" eaLnBrk="0" hangingPunct="0">
              <a:defRPr i="1">
                <a:solidFill>
                  <a:schemeClr val="tx1"/>
                </a:solidFill>
                <a:latin typeface="Arial" charset="0"/>
              </a:defRPr>
            </a:lvl4pPr>
            <a:lvl5pPr marL="2057400" indent="-228600" eaLnBrk="0" hangingPunct="0">
              <a:defRPr i="1">
                <a:solidFill>
                  <a:schemeClr val="tx1"/>
                </a:solidFill>
                <a:latin typeface="Arial" charset="0"/>
              </a:defRPr>
            </a:lvl5pPr>
            <a:lvl6pPr marL="2514600" indent="-228600" eaLnBrk="0" fontAlgn="base" hangingPunct="0">
              <a:spcBef>
                <a:spcPct val="0"/>
              </a:spcBef>
              <a:spcAft>
                <a:spcPct val="0"/>
              </a:spcAft>
              <a:defRPr i="1">
                <a:solidFill>
                  <a:schemeClr val="tx1"/>
                </a:solidFill>
                <a:latin typeface="Arial" charset="0"/>
              </a:defRPr>
            </a:lvl6pPr>
            <a:lvl7pPr marL="2971800" indent="-228600" eaLnBrk="0" fontAlgn="base" hangingPunct="0">
              <a:spcBef>
                <a:spcPct val="0"/>
              </a:spcBef>
              <a:spcAft>
                <a:spcPct val="0"/>
              </a:spcAft>
              <a:defRPr i="1">
                <a:solidFill>
                  <a:schemeClr val="tx1"/>
                </a:solidFill>
                <a:latin typeface="Arial" charset="0"/>
              </a:defRPr>
            </a:lvl7pPr>
            <a:lvl8pPr marL="3429000" indent="-228600" eaLnBrk="0" fontAlgn="base" hangingPunct="0">
              <a:spcBef>
                <a:spcPct val="0"/>
              </a:spcBef>
              <a:spcAft>
                <a:spcPct val="0"/>
              </a:spcAft>
              <a:defRPr i="1">
                <a:solidFill>
                  <a:schemeClr val="tx1"/>
                </a:solidFill>
                <a:latin typeface="Arial" charset="0"/>
              </a:defRPr>
            </a:lvl8pPr>
            <a:lvl9pPr marL="3886200" indent="-228600" eaLnBrk="0" fontAlgn="base" hangingPunct="0">
              <a:spcBef>
                <a:spcPct val="0"/>
              </a:spcBef>
              <a:spcAft>
                <a:spcPct val="0"/>
              </a:spcAft>
              <a:defRPr i="1">
                <a:solidFill>
                  <a:schemeClr val="tx1"/>
                </a:solidFill>
                <a:latin typeface="Arial" charset="0"/>
              </a:defRPr>
            </a:lvl9pPr>
          </a:lstStyle>
          <a:p>
            <a:pPr eaLnBrk="1" hangingPunct="1"/>
            <a:r>
              <a:rPr lang="en-US" i="0">
                <a:solidFill>
                  <a:srgbClr val="000000"/>
                </a:solidFill>
                <a:latin typeface="Trebuchet MS" panose="020B0603020202020204" pitchFamily="34" charset="0"/>
              </a:rPr>
              <a:t>Health</a:t>
            </a:r>
            <a:endParaRPr lang="en-US" i="0" dirty="0">
              <a:solidFill>
                <a:srgbClr val="000000"/>
              </a:solidFill>
              <a:latin typeface="Trebuchet MS" panose="020B0603020202020204" pitchFamily="34" charset="0"/>
            </a:endParaRPr>
          </a:p>
        </p:txBody>
      </p:sp>
    </p:spTree>
    <p:extLst>
      <p:ext uri="{BB962C8B-B14F-4D97-AF65-F5344CB8AC3E}">
        <p14:creationId xmlns:p14="http://schemas.microsoft.com/office/powerpoint/2010/main" val="198829739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Depending on the stage of the project and the knowledge of the people involved you might have a different level of detail for your indicators.</a:t>
            </a:r>
          </a:p>
          <a:p>
            <a:pPr eaLnBrk="1" hangingPunct="1"/>
            <a:endParaRPr lang="en-US" dirty="0"/>
          </a:p>
          <a:p>
            <a:pPr eaLnBrk="1" hangingPunct="1"/>
            <a:r>
              <a:rPr lang="en-US" dirty="0"/>
              <a:t>As long as you record it (write it down) then any of these might be ok to start, and even to continue if they tell you enough to make your management decisions.</a:t>
            </a:r>
          </a:p>
          <a:p>
            <a:pPr eaLnBrk="1" hangingPunct="1"/>
            <a:endParaRPr lang="en-US" dirty="0"/>
          </a:p>
          <a:p>
            <a:pPr eaLnBrk="1" hangingPunct="1"/>
            <a:r>
              <a:rPr lang="en-US" dirty="0"/>
              <a:t>But usually over time as we learn more we get more precise.</a:t>
            </a:r>
          </a:p>
        </p:txBody>
      </p:sp>
      <p:sp>
        <p:nvSpPr>
          <p:cNvPr id="92165" name="Date Placeholder 1"/>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i="1">
                <a:solidFill>
                  <a:schemeClr val="tx1"/>
                </a:solidFill>
                <a:latin typeface="Arial" charset="0"/>
              </a:defRPr>
            </a:lvl1pPr>
            <a:lvl2pPr marL="742950" indent="-285750" eaLnBrk="0" hangingPunct="0">
              <a:defRPr i="1">
                <a:solidFill>
                  <a:schemeClr val="tx1"/>
                </a:solidFill>
                <a:latin typeface="Arial" charset="0"/>
              </a:defRPr>
            </a:lvl2pPr>
            <a:lvl3pPr marL="1143000" indent="-228600" eaLnBrk="0" hangingPunct="0">
              <a:defRPr i="1">
                <a:solidFill>
                  <a:schemeClr val="tx1"/>
                </a:solidFill>
                <a:latin typeface="Arial" charset="0"/>
              </a:defRPr>
            </a:lvl3pPr>
            <a:lvl4pPr marL="1600200" indent="-228600" eaLnBrk="0" hangingPunct="0">
              <a:defRPr i="1">
                <a:solidFill>
                  <a:schemeClr val="tx1"/>
                </a:solidFill>
                <a:latin typeface="Arial" charset="0"/>
              </a:defRPr>
            </a:lvl4pPr>
            <a:lvl5pPr marL="2057400" indent="-228600" eaLnBrk="0" hangingPunct="0">
              <a:defRPr i="1">
                <a:solidFill>
                  <a:schemeClr val="tx1"/>
                </a:solidFill>
                <a:latin typeface="Arial" charset="0"/>
              </a:defRPr>
            </a:lvl5pPr>
            <a:lvl6pPr marL="2514600" indent="-228600" eaLnBrk="0" fontAlgn="base" hangingPunct="0">
              <a:spcBef>
                <a:spcPct val="0"/>
              </a:spcBef>
              <a:spcAft>
                <a:spcPct val="0"/>
              </a:spcAft>
              <a:defRPr i="1">
                <a:solidFill>
                  <a:schemeClr val="tx1"/>
                </a:solidFill>
                <a:latin typeface="Arial" charset="0"/>
              </a:defRPr>
            </a:lvl6pPr>
            <a:lvl7pPr marL="2971800" indent="-228600" eaLnBrk="0" fontAlgn="base" hangingPunct="0">
              <a:spcBef>
                <a:spcPct val="0"/>
              </a:spcBef>
              <a:spcAft>
                <a:spcPct val="0"/>
              </a:spcAft>
              <a:defRPr i="1">
                <a:solidFill>
                  <a:schemeClr val="tx1"/>
                </a:solidFill>
                <a:latin typeface="Arial" charset="0"/>
              </a:defRPr>
            </a:lvl7pPr>
            <a:lvl8pPr marL="3429000" indent="-228600" eaLnBrk="0" fontAlgn="base" hangingPunct="0">
              <a:spcBef>
                <a:spcPct val="0"/>
              </a:spcBef>
              <a:spcAft>
                <a:spcPct val="0"/>
              </a:spcAft>
              <a:defRPr i="1">
                <a:solidFill>
                  <a:schemeClr val="tx1"/>
                </a:solidFill>
                <a:latin typeface="Arial" charset="0"/>
              </a:defRPr>
            </a:lvl8pPr>
            <a:lvl9pPr marL="3886200" indent="-228600" eaLnBrk="0" fontAlgn="base" hangingPunct="0">
              <a:spcBef>
                <a:spcPct val="0"/>
              </a:spcBef>
              <a:spcAft>
                <a:spcPct val="0"/>
              </a:spcAft>
              <a:defRPr i="1">
                <a:solidFill>
                  <a:schemeClr val="tx1"/>
                </a:solidFill>
                <a:latin typeface="Arial" charset="0"/>
              </a:defRPr>
            </a:lvl9pPr>
          </a:lstStyle>
          <a:p>
            <a:pPr eaLnBrk="1" hangingPunct="1"/>
            <a:r>
              <a:rPr lang="en-US" i="0">
                <a:latin typeface="Trebuchet MS" panose="020B0603020202020204" pitchFamily="34" charset="0"/>
              </a:rPr>
              <a:t>October 2016</a:t>
            </a:r>
            <a:endParaRPr lang="en-US" i="0" dirty="0">
              <a:latin typeface="Trebuchet MS" panose="020B0603020202020204" pitchFamily="34" charset="0"/>
            </a:endParaRPr>
          </a:p>
        </p:txBody>
      </p:sp>
      <p:sp>
        <p:nvSpPr>
          <p:cNvPr id="92166" name="Footer Placeholder 2"/>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i="1">
                <a:solidFill>
                  <a:schemeClr val="tx1"/>
                </a:solidFill>
                <a:latin typeface="Arial" charset="0"/>
              </a:defRPr>
            </a:lvl1pPr>
            <a:lvl2pPr marL="742950" indent="-285750" eaLnBrk="0" hangingPunct="0">
              <a:defRPr i="1">
                <a:solidFill>
                  <a:schemeClr val="tx1"/>
                </a:solidFill>
                <a:latin typeface="Arial" charset="0"/>
              </a:defRPr>
            </a:lvl2pPr>
            <a:lvl3pPr marL="1143000" indent="-228600" eaLnBrk="0" hangingPunct="0">
              <a:defRPr i="1">
                <a:solidFill>
                  <a:schemeClr val="tx1"/>
                </a:solidFill>
                <a:latin typeface="Arial" charset="0"/>
              </a:defRPr>
            </a:lvl3pPr>
            <a:lvl4pPr marL="1600200" indent="-228600" eaLnBrk="0" hangingPunct="0">
              <a:defRPr i="1">
                <a:solidFill>
                  <a:schemeClr val="tx1"/>
                </a:solidFill>
                <a:latin typeface="Arial" charset="0"/>
              </a:defRPr>
            </a:lvl4pPr>
            <a:lvl5pPr marL="2057400" indent="-228600" eaLnBrk="0" hangingPunct="0">
              <a:defRPr i="1">
                <a:solidFill>
                  <a:schemeClr val="tx1"/>
                </a:solidFill>
                <a:latin typeface="Arial" charset="0"/>
              </a:defRPr>
            </a:lvl5pPr>
            <a:lvl6pPr marL="2514600" indent="-228600" eaLnBrk="0" fontAlgn="base" hangingPunct="0">
              <a:spcBef>
                <a:spcPct val="0"/>
              </a:spcBef>
              <a:spcAft>
                <a:spcPct val="0"/>
              </a:spcAft>
              <a:defRPr i="1">
                <a:solidFill>
                  <a:schemeClr val="tx1"/>
                </a:solidFill>
                <a:latin typeface="Arial" charset="0"/>
              </a:defRPr>
            </a:lvl6pPr>
            <a:lvl7pPr marL="2971800" indent="-228600" eaLnBrk="0" fontAlgn="base" hangingPunct="0">
              <a:spcBef>
                <a:spcPct val="0"/>
              </a:spcBef>
              <a:spcAft>
                <a:spcPct val="0"/>
              </a:spcAft>
              <a:defRPr i="1">
                <a:solidFill>
                  <a:schemeClr val="tx1"/>
                </a:solidFill>
                <a:latin typeface="Arial" charset="0"/>
              </a:defRPr>
            </a:lvl7pPr>
            <a:lvl8pPr marL="3429000" indent="-228600" eaLnBrk="0" fontAlgn="base" hangingPunct="0">
              <a:spcBef>
                <a:spcPct val="0"/>
              </a:spcBef>
              <a:spcAft>
                <a:spcPct val="0"/>
              </a:spcAft>
              <a:defRPr i="1">
                <a:solidFill>
                  <a:schemeClr val="tx1"/>
                </a:solidFill>
                <a:latin typeface="Arial" charset="0"/>
              </a:defRPr>
            </a:lvl8pPr>
            <a:lvl9pPr marL="3886200" indent="-228600" eaLnBrk="0" fontAlgn="base" hangingPunct="0">
              <a:spcBef>
                <a:spcPct val="0"/>
              </a:spcBef>
              <a:spcAft>
                <a:spcPct val="0"/>
              </a:spcAft>
              <a:defRPr i="1">
                <a:solidFill>
                  <a:schemeClr val="tx1"/>
                </a:solidFill>
                <a:latin typeface="Arial" charset="0"/>
              </a:defRPr>
            </a:lvl9pPr>
          </a:lstStyle>
          <a:p>
            <a:pPr eaLnBrk="1" hangingPunct="1"/>
            <a:r>
              <a:rPr lang="en-AU" i="0">
                <a:latin typeface="Trebuchet MS" panose="020B0603020202020204" pitchFamily="34" charset="0"/>
              </a:rPr>
              <a:t>HCP Resources</a:t>
            </a:r>
            <a:endParaRPr lang="en-US" i="0" dirty="0">
              <a:latin typeface="Trebuchet MS" panose="020B0603020202020204" pitchFamily="34" charset="0"/>
            </a:endParaRPr>
          </a:p>
        </p:txBody>
      </p:sp>
      <p:sp>
        <p:nvSpPr>
          <p:cNvPr id="92167"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i="1">
                <a:solidFill>
                  <a:schemeClr val="tx1"/>
                </a:solidFill>
                <a:latin typeface="Arial" charset="0"/>
              </a:defRPr>
            </a:lvl1pPr>
            <a:lvl2pPr marL="742950" indent="-285750" eaLnBrk="0" hangingPunct="0">
              <a:defRPr i="1">
                <a:solidFill>
                  <a:schemeClr val="tx1"/>
                </a:solidFill>
                <a:latin typeface="Arial" charset="0"/>
              </a:defRPr>
            </a:lvl2pPr>
            <a:lvl3pPr marL="1143000" indent="-228600" eaLnBrk="0" hangingPunct="0">
              <a:defRPr i="1">
                <a:solidFill>
                  <a:schemeClr val="tx1"/>
                </a:solidFill>
                <a:latin typeface="Arial" charset="0"/>
              </a:defRPr>
            </a:lvl3pPr>
            <a:lvl4pPr marL="1600200" indent="-228600" eaLnBrk="0" hangingPunct="0">
              <a:defRPr i="1">
                <a:solidFill>
                  <a:schemeClr val="tx1"/>
                </a:solidFill>
                <a:latin typeface="Arial" charset="0"/>
              </a:defRPr>
            </a:lvl4pPr>
            <a:lvl5pPr marL="2057400" indent="-228600" eaLnBrk="0" hangingPunct="0">
              <a:defRPr i="1">
                <a:solidFill>
                  <a:schemeClr val="tx1"/>
                </a:solidFill>
                <a:latin typeface="Arial" charset="0"/>
              </a:defRPr>
            </a:lvl5pPr>
            <a:lvl6pPr marL="2514600" indent="-228600" eaLnBrk="0" fontAlgn="base" hangingPunct="0">
              <a:spcBef>
                <a:spcPct val="0"/>
              </a:spcBef>
              <a:spcAft>
                <a:spcPct val="0"/>
              </a:spcAft>
              <a:defRPr i="1">
                <a:solidFill>
                  <a:schemeClr val="tx1"/>
                </a:solidFill>
                <a:latin typeface="Arial" charset="0"/>
              </a:defRPr>
            </a:lvl6pPr>
            <a:lvl7pPr marL="2971800" indent="-228600" eaLnBrk="0" fontAlgn="base" hangingPunct="0">
              <a:spcBef>
                <a:spcPct val="0"/>
              </a:spcBef>
              <a:spcAft>
                <a:spcPct val="0"/>
              </a:spcAft>
              <a:defRPr i="1">
                <a:solidFill>
                  <a:schemeClr val="tx1"/>
                </a:solidFill>
                <a:latin typeface="Arial" charset="0"/>
              </a:defRPr>
            </a:lvl7pPr>
            <a:lvl8pPr marL="3429000" indent="-228600" eaLnBrk="0" fontAlgn="base" hangingPunct="0">
              <a:spcBef>
                <a:spcPct val="0"/>
              </a:spcBef>
              <a:spcAft>
                <a:spcPct val="0"/>
              </a:spcAft>
              <a:defRPr i="1">
                <a:solidFill>
                  <a:schemeClr val="tx1"/>
                </a:solidFill>
                <a:latin typeface="Arial" charset="0"/>
              </a:defRPr>
            </a:lvl8pPr>
            <a:lvl9pPr marL="3886200" indent="-228600" eaLnBrk="0" fontAlgn="base" hangingPunct="0">
              <a:spcBef>
                <a:spcPct val="0"/>
              </a:spcBef>
              <a:spcAft>
                <a:spcPct val="0"/>
              </a:spcAft>
              <a:defRPr i="1">
                <a:solidFill>
                  <a:schemeClr val="tx1"/>
                </a:solidFill>
                <a:latin typeface="Arial" charset="0"/>
              </a:defRPr>
            </a:lvl9pPr>
          </a:lstStyle>
          <a:p>
            <a:pPr eaLnBrk="1" hangingPunct="1"/>
            <a:r>
              <a:rPr lang="en-US" i="0">
                <a:latin typeface="Trebuchet MS" panose="020B0603020202020204" pitchFamily="34" charset="0"/>
              </a:rPr>
              <a:t>Health</a:t>
            </a:r>
            <a:endParaRPr lang="en-US" i="0" dirty="0">
              <a:latin typeface="Trebuchet MS" panose="020B0603020202020204" pitchFamily="34" charset="0"/>
            </a:endParaRPr>
          </a:p>
        </p:txBody>
      </p:sp>
    </p:spTree>
    <p:extLst>
      <p:ext uri="{BB962C8B-B14F-4D97-AF65-F5344CB8AC3E}">
        <p14:creationId xmlns:p14="http://schemas.microsoft.com/office/powerpoint/2010/main" val="275801297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Just a reminder that you don’t need to complete everything before you move on.</a:t>
            </a:r>
          </a:p>
          <a:p>
            <a:pPr eaLnBrk="1" hangingPunct="1"/>
            <a:endParaRPr lang="en-US" dirty="0"/>
          </a:p>
          <a:p>
            <a:pPr eaLnBrk="1" hangingPunct="1"/>
            <a:r>
              <a:rPr lang="en-US" dirty="0"/>
              <a:t>Record what you know, make some decisions, and move kn.</a:t>
            </a:r>
          </a:p>
          <a:p>
            <a:pPr eaLnBrk="1" hangingPunct="1"/>
            <a:endParaRPr lang="en-US" dirty="0"/>
          </a:p>
          <a:p>
            <a:pPr eaLnBrk="1" hangingPunct="1"/>
            <a:r>
              <a:rPr lang="en-US" dirty="0"/>
              <a:t>You will come back to it in the review stage.</a:t>
            </a:r>
          </a:p>
        </p:txBody>
      </p:sp>
      <p:sp>
        <p:nvSpPr>
          <p:cNvPr id="93189" name="Date Placeholder 1"/>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i="1">
                <a:solidFill>
                  <a:schemeClr val="tx1"/>
                </a:solidFill>
                <a:latin typeface="Arial" charset="0"/>
              </a:defRPr>
            </a:lvl1pPr>
            <a:lvl2pPr marL="742950" indent="-285750" eaLnBrk="0" hangingPunct="0">
              <a:defRPr i="1">
                <a:solidFill>
                  <a:schemeClr val="tx1"/>
                </a:solidFill>
                <a:latin typeface="Arial" charset="0"/>
              </a:defRPr>
            </a:lvl2pPr>
            <a:lvl3pPr marL="1143000" indent="-228600" eaLnBrk="0" hangingPunct="0">
              <a:defRPr i="1">
                <a:solidFill>
                  <a:schemeClr val="tx1"/>
                </a:solidFill>
                <a:latin typeface="Arial" charset="0"/>
              </a:defRPr>
            </a:lvl3pPr>
            <a:lvl4pPr marL="1600200" indent="-228600" eaLnBrk="0" hangingPunct="0">
              <a:defRPr i="1">
                <a:solidFill>
                  <a:schemeClr val="tx1"/>
                </a:solidFill>
                <a:latin typeface="Arial" charset="0"/>
              </a:defRPr>
            </a:lvl4pPr>
            <a:lvl5pPr marL="2057400" indent="-228600" eaLnBrk="0" hangingPunct="0">
              <a:defRPr i="1">
                <a:solidFill>
                  <a:schemeClr val="tx1"/>
                </a:solidFill>
                <a:latin typeface="Arial" charset="0"/>
              </a:defRPr>
            </a:lvl5pPr>
            <a:lvl6pPr marL="2514600" indent="-228600" eaLnBrk="0" fontAlgn="base" hangingPunct="0">
              <a:spcBef>
                <a:spcPct val="0"/>
              </a:spcBef>
              <a:spcAft>
                <a:spcPct val="0"/>
              </a:spcAft>
              <a:defRPr i="1">
                <a:solidFill>
                  <a:schemeClr val="tx1"/>
                </a:solidFill>
                <a:latin typeface="Arial" charset="0"/>
              </a:defRPr>
            </a:lvl6pPr>
            <a:lvl7pPr marL="2971800" indent="-228600" eaLnBrk="0" fontAlgn="base" hangingPunct="0">
              <a:spcBef>
                <a:spcPct val="0"/>
              </a:spcBef>
              <a:spcAft>
                <a:spcPct val="0"/>
              </a:spcAft>
              <a:defRPr i="1">
                <a:solidFill>
                  <a:schemeClr val="tx1"/>
                </a:solidFill>
                <a:latin typeface="Arial" charset="0"/>
              </a:defRPr>
            </a:lvl7pPr>
            <a:lvl8pPr marL="3429000" indent="-228600" eaLnBrk="0" fontAlgn="base" hangingPunct="0">
              <a:spcBef>
                <a:spcPct val="0"/>
              </a:spcBef>
              <a:spcAft>
                <a:spcPct val="0"/>
              </a:spcAft>
              <a:defRPr i="1">
                <a:solidFill>
                  <a:schemeClr val="tx1"/>
                </a:solidFill>
                <a:latin typeface="Arial" charset="0"/>
              </a:defRPr>
            </a:lvl8pPr>
            <a:lvl9pPr marL="3886200" indent="-228600" eaLnBrk="0" fontAlgn="base" hangingPunct="0">
              <a:spcBef>
                <a:spcPct val="0"/>
              </a:spcBef>
              <a:spcAft>
                <a:spcPct val="0"/>
              </a:spcAft>
              <a:defRPr i="1">
                <a:solidFill>
                  <a:schemeClr val="tx1"/>
                </a:solidFill>
                <a:latin typeface="Arial" charset="0"/>
              </a:defRPr>
            </a:lvl9pPr>
          </a:lstStyle>
          <a:p>
            <a:pPr eaLnBrk="1" hangingPunct="1"/>
            <a:r>
              <a:rPr lang="en-US" i="0">
                <a:latin typeface="Trebuchet MS" panose="020B0603020202020204" pitchFamily="34" charset="0"/>
              </a:rPr>
              <a:t>October 2016</a:t>
            </a:r>
            <a:endParaRPr lang="en-US" i="0" dirty="0">
              <a:latin typeface="Trebuchet MS" panose="020B0603020202020204" pitchFamily="34" charset="0"/>
            </a:endParaRPr>
          </a:p>
        </p:txBody>
      </p:sp>
      <p:sp>
        <p:nvSpPr>
          <p:cNvPr id="93190" name="Footer Placeholder 2"/>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i="1">
                <a:solidFill>
                  <a:schemeClr val="tx1"/>
                </a:solidFill>
                <a:latin typeface="Arial" charset="0"/>
              </a:defRPr>
            </a:lvl1pPr>
            <a:lvl2pPr marL="742950" indent="-285750" eaLnBrk="0" hangingPunct="0">
              <a:defRPr i="1">
                <a:solidFill>
                  <a:schemeClr val="tx1"/>
                </a:solidFill>
                <a:latin typeface="Arial" charset="0"/>
              </a:defRPr>
            </a:lvl2pPr>
            <a:lvl3pPr marL="1143000" indent="-228600" eaLnBrk="0" hangingPunct="0">
              <a:defRPr i="1">
                <a:solidFill>
                  <a:schemeClr val="tx1"/>
                </a:solidFill>
                <a:latin typeface="Arial" charset="0"/>
              </a:defRPr>
            </a:lvl3pPr>
            <a:lvl4pPr marL="1600200" indent="-228600" eaLnBrk="0" hangingPunct="0">
              <a:defRPr i="1">
                <a:solidFill>
                  <a:schemeClr val="tx1"/>
                </a:solidFill>
                <a:latin typeface="Arial" charset="0"/>
              </a:defRPr>
            </a:lvl4pPr>
            <a:lvl5pPr marL="2057400" indent="-228600" eaLnBrk="0" hangingPunct="0">
              <a:defRPr i="1">
                <a:solidFill>
                  <a:schemeClr val="tx1"/>
                </a:solidFill>
                <a:latin typeface="Arial" charset="0"/>
              </a:defRPr>
            </a:lvl5pPr>
            <a:lvl6pPr marL="2514600" indent="-228600" eaLnBrk="0" fontAlgn="base" hangingPunct="0">
              <a:spcBef>
                <a:spcPct val="0"/>
              </a:spcBef>
              <a:spcAft>
                <a:spcPct val="0"/>
              </a:spcAft>
              <a:defRPr i="1">
                <a:solidFill>
                  <a:schemeClr val="tx1"/>
                </a:solidFill>
                <a:latin typeface="Arial" charset="0"/>
              </a:defRPr>
            </a:lvl6pPr>
            <a:lvl7pPr marL="2971800" indent="-228600" eaLnBrk="0" fontAlgn="base" hangingPunct="0">
              <a:spcBef>
                <a:spcPct val="0"/>
              </a:spcBef>
              <a:spcAft>
                <a:spcPct val="0"/>
              </a:spcAft>
              <a:defRPr i="1">
                <a:solidFill>
                  <a:schemeClr val="tx1"/>
                </a:solidFill>
                <a:latin typeface="Arial" charset="0"/>
              </a:defRPr>
            </a:lvl7pPr>
            <a:lvl8pPr marL="3429000" indent="-228600" eaLnBrk="0" fontAlgn="base" hangingPunct="0">
              <a:spcBef>
                <a:spcPct val="0"/>
              </a:spcBef>
              <a:spcAft>
                <a:spcPct val="0"/>
              </a:spcAft>
              <a:defRPr i="1">
                <a:solidFill>
                  <a:schemeClr val="tx1"/>
                </a:solidFill>
                <a:latin typeface="Arial" charset="0"/>
              </a:defRPr>
            </a:lvl8pPr>
            <a:lvl9pPr marL="3886200" indent="-228600" eaLnBrk="0" fontAlgn="base" hangingPunct="0">
              <a:spcBef>
                <a:spcPct val="0"/>
              </a:spcBef>
              <a:spcAft>
                <a:spcPct val="0"/>
              </a:spcAft>
              <a:defRPr i="1">
                <a:solidFill>
                  <a:schemeClr val="tx1"/>
                </a:solidFill>
                <a:latin typeface="Arial" charset="0"/>
              </a:defRPr>
            </a:lvl9pPr>
          </a:lstStyle>
          <a:p>
            <a:pPr eaLnBrk="1" hangingPunct="1"/>
            <a:r>
              <a:rPr lang="en-AU" i="0">
                <a:latin typeface="Trebuchet MS" panose="020B0603020202020204" pitchFamily="34" charset="0"/>
              </a:rPr>
              <a:t>HCP Resources</a:t>
            </a:r>
            <a:endParaRPr lang="en-US" i="0" dirty="0">
              <a:latin typeface="Trebuchet MS" panose="020B0603020202020204" pitchFamily="34" charset="0"/>
            </a:endParaRPr>
          </a:p>
        </p:txBody>
      </p:sp>
      <p:sp>
        <p:nvSpPr>
          <p:cNvPr id="93191"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i="1">
                <a:solidFill>
                  <a:schemeClr val="tx1"/>
                </a:solidFill>
                <a:latin typeface="Arial" charset="0"/>
              </a:defRPr>
            </a:lvl1pPr>
            <a:lvl2pPr marL="742950" indent="-285750" eaLnBrk="0" hangingPunct="0">
              <a:defRPr i="1">
                <a:solidFill>
                  <a:schemeClr val="tx1"/>
                </a:solidFill>
                <a:latin typeface="Arial" charset="0"/>
              </a:defRPr>
            </a:lvl2pPr>
            <a:lvl3pPr marL="1143000" indent="-228600" eaLnBrk="0" hangingPunct="0">
              <a:defRPr i="1">
                <a:solidFill>
                  <a:schemeClr val="tx1"/>
                </a:solidFill>
                <a:latin typeface="Arial" charset="0"/>
              </a:defRPr>
            </a:lvl3pPr>
            <a:lvl4pPr marL="1600200" indent="-228600" eaLnBrk="0" hangingPunct="0">
              <a:defRPr i="1">
                <a:solidFill>
                  <a:schemeClr val="tx1"/>
                </a:solidFill>
                <a:latin typeface="Arial" charset="0"/>
              </a:defRPr>
            </a:lvl4pPr>
            <a:lvl5pPr marL="2057400" indent="-228600" eaLnBrk="0" hangingPunct="0">
              <a:defRPr i="1">
                <a:solidFill>
                  <a:schemeClr val="tx1"/>
                </a:solidFill>
                <a:latin typeface="Arial" charset="0"/>
              </a:defRPr>
            </a:lvl5pPr>
            <a:lvl6pPr marL="2514600" indent="-228600" eaLnBrk="0" fontAlgn="base" hangingPunct="0">
              <a:spcBef>
                <a:spcPct val="0"/>
              </a:spcBef>
              <a:spcAft>
                <a:spcPct val="0"/>
              </a:spcAft>
              <a:defRPr i="1">
                <a:solidFill>
                  <a:schemeClr val="tx1"/>
                </a:solidFill>
                <a:latin typeface="Arial" charset="0"/>
              </a:defRPr>
            </a:lvl6pPr>
            <a:lvl7pPr marL="2971800" indent="-228600" eaLnBrk="0" fontAlgn="base" hangingPunct="0">
              <a:spcBef>
                <a:spcPct val="0"/>
              </a:spcBef>
              <a:spcAft>
                <a:spcPct val="0"/>
              </a:spcAft>
              <a:defRPr i="1">
                <a:solidFill>
                  <a:schemeClr val="tx1"/>
                </a:solidFill>
                <a:latin typeface="Arial" charset="0"/>
              </a:defRPr>
            </a:lvl7pPr>
            <a:lvl8pPr marL="3429000" indent="-228600" eaLnBrk="0" fontAlgn="base" hangingPunct="0">
              <a:spcBef>
                <a:spcPct val="0"/>
              </a:spcBef>
              <a:spcAft>
                <a:spcPct val="0"/>
              </a:spcAft>
              <a:defRPr i="1">
                <a:solidFill>
                  <a:schemeClr val="tx1"/>
                </a:solidFill>
                <a:latin typeface="Arial" charset="0"/>
              </a:defRPr>
            </a:lvl8pPr>
            <a:lvl9pPr marL="3886200" indent="-228600" eaLnBrk="0" fontAlgn="base" hangingPunct="0">
              <a:spcBef>
                <a:spcPct val="0"/>
              </a:spcBef>
              <a:spcAft>
                <a:spcPct val="0"/>
              </a:spcAft>
              <a:defRPr i="1">
                <a:solidFill>
                  <a:schemeClr val="tx1"/>
                </a:solidFill>
                <a:latin typeface="Arial" charset="0"/>
              </a:defRPr>
            </a:lvl9pPr>
          </a:lstStyle>
          <a:p>
            <a:pPr eaLnBrk="1" hangingPunct="1"/>
            <a:r>
              <a:rPr lang="en-US" i="0">
                <a:latin typeface="Trebuchet MS" panose="020B0603020202020204" pitchFamily="34" charset="0"/>
              </a:rPr>
              <a:t>Health</a:t>
            </a:r>
            <a:endParaRPr lang="en-US" i="0" dirty="0">
              <a:latin typeface="Trebuchet MS" panose="020B0603020202020204" pitchFamily="34" charset="0"/>
            </a:endParaRPr>
          </a:p>
        </p:txBody>
      </p:sp>
    </p:spTree>
    <p:extLst>
      <p:ext uri="{BB962C8B-B14F-4D97-AF65-F5344CB8AC3E}">
        <p14:creationId xmlns:p14="http://schemas.microsoft.com/office/powerpoint/2010/main" val="6714495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What do we mean by Health?</a:t>
            </a:r>
          </a:p>
          <a:p>
            <a:pPr eaLnBrk="1" hangingPunct="1"/>
            <a:endParaRPr lang="en-US" dirty="0"/>
          </a:p>
          <a:p>
            <a:pPr eaLnBrk="1" hangingPunct="1"/>
            <a:r>
              <a:rPr lang="en-US" dirty="0"/>
              <a:t>Something is healthy if it can come back from being sick.</a:t>
            </a:r>
          </a:p>
          <a:p>
            <a:pPr eaLnBrk="1" hangingPunct="1"/>
            <a:endParaRPr lang="en-US" dirty="0"/>
          </a:p>
          <a:p>
            <a:pPr eaLnBrk="1" hangingPunct="1"/>
            <a:r>
              <a:rPr lang="en-US" dirty="0"/>
              <a:t>If I am healthy and I get a cold, I will get better – we say that I am healthy.</a:t>
            </a:r>
          </a:p>
          <a:p>
            <a:pPr eaLnBrk="1" hangingPunct="1"/>
            <a:endParaRPr lang="en-US" dirty="0"/>
          </a:p>
          <a:p>
            <a:pPr eaLnBrk="1" hangingPunct="1"/>
            <a:r>
              <a:rPr lang="en-US" dirty="0"/>
              <a:t>But if I get a cold and get sicker then I am not healthy.</a:t>
            </a:r>
          </a:p>
          <a:p>
            <a:pPr eaLnBrk="1" hangingPunct="1"/>
            <a:endParaRPr lang="en-US" dirty="0"/>
          </a:p>
          <a:p>
            <a:pPr eaLnBrk="1" hangingPunct="1"/>
            <a:r>
              <a:rPr lang="en-US" dirty="0"/>
              <a:t>It is the same for our targets.</a:t>
            </a:r>
          </a:p>
          <a:p>
            <a:pPr eaLnBrk="1" hangingPunct="1"/>
            <a:endParaRPr lang="en-US" dirty="0"/>
          </a:p>
          <a:p>
            <a:pPr eaLnBrk="1" hangingPunct="1"/>
            <a:r>
              <a:rPr lang="en-US" dirty="0"/>
              <a:t>We talk about health as a way of thinking about resilience.</a:t>
            </a:r>
          </a:p>
        </p:txBody>
      </p:sp>
      <p:sp>
        <p:nvSpPr>
          <p:cNvPr id="7066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i="1">
                <a:solidFill>
                  <a:schemeClr val="tx1"/>
                </a:solidFill>
                <a:latin typeface="Arial" charset="0"/>
              </a:defRPr>
            </a:lvl1pPr>
            <a:lvl2pPr marL="742950" indent="-285750" eaLnBrk="0" hangingPunct="0">
              <a:defRPr i="1">
                <a:solidFill>
                  <a:schemeClr val="tx1"/>
                </a:solidFill>
                <a:latin typeface="Arial" charset="0"/>
              </a:defRPr>
            </a:lvl2pPr>
            <a:lvl3pPr marL="1143000" indent="-228600" eaLnBrk="0" hangingPunct="0">
              <a:defRPr i="1">
                <a:solidFill>
                  <a:schemeClr val="tx1"/>
                </a:solidFill>
                <a:latin typeface="Arial" charset="0"/>
              </a:defRPr>
            </a:lvl3pPr>
            <a:lvl4pPr marL="1600200" indent="-228600" eaLnBrk="0" hangingPunct="0">
              <a:defRPr i="1">
                <a:solidFill>
                  <a:schemeClr val="tx1"/>
                </a:solidFill>
                <a:latin typeface="Arial" charset="0"/>
              </a:defRPr>
            </a:lvl4pPr>
            <a:lvl5pPr marL="2057400" indent="-228600" eaLnBrk="0" hangingPunct="0">
              <a:defRPr i="1">
                <a:solidFill>
                  <a:schemeClr val="tx1"/>
                </a:solidFill>
                <a:latin typeface="Arial" charset="0"/>
              </a:defRPr>
            </a:lvl5pPr>
            <a:lvl6pPr marL="2514600" indent="-228600" eaLnBrk="0" fontAlgn="base" hangingPunct="0">
              <a:spcBef>
                <a:spcPct val="0"/>
              </a:spcBef>
              <a:spcAft>
                <a:spcPct val="0"/>
              </a:spcAft>
              <a:defRPr i="1">
                <a:solidFill>
                  <a:schemeClr val="tx1"/>
                </a:solidFill>
                <a:latin typeface="Arial" charset="0"/>
              </a:defRPr>
            </a:lvl6pPr>
            <a:lvl7pPr marL="2971800" indent="-228600" eaLnBrk="0" fontAlgn="base" hangingPunct="0">
              <a:spcBef>
                <a:spcPct val="0"/>
              </a:spcBef>
              <a:spcAft>
                <a:spcPct val="0"/>
              </a:spcAft>
              <a:defRPr i="1">
                <a:solidFill>
                  <a:schemeClr val="tx1"/>
                </a:solidFill>
                <a:latin typeface="Arial" charset="0"/>
              </a:defRPr>
            </a:lvl7pPr>
            <a:lvl8pPr marL="3429000" indent="-228600" eaLnBrk="0" fontAlgn="base" hangingPunct="0">
              <a:spcBef>
                <a:spcPct val="0"/>
              </a:spcBef>
              <a:spcAft>
                <a:spcPct val="0"/>
              </a:spcAft>
              <a:defRPr i="1">
                <a:solidFill>
                  <a:schemeClr val="tx1"/>
                </a:solidFill>
                <a:latin typeface="Arial" charset="0"/>
              </a:defRPr>
            </a:lvl8pPr>
            <a:lvl9pPr marL="3886200" indent="-228600" eaLnBrk="0" fontAlgn="base" hangingPunct="0">
              <a:spcBef>
                <a:spcPct val="0"/>
              </a:spcBef>
              <a:spcAft>
                <a:spcPct val="0"/>
              </a:spcAft>
              <a:defRPr i="1">
                <a:solidFill>
                  <a:schemeClr val="tx1"/>
                </a:solidFill>
                <a:latin typeface="Arial" charset="0"/>
              </a:defRPr>
            </a:lvl9pPr>
          </a:lstStyle>
          <a:p>
            <a:pPr eaLnBrk="1" hangingPunct="1"/>
            <a:r>
              <a:rPr lang="en-US" i="0">
                <a:solidFill>
                  <a:srgbClr val="000000"/>
                </a:solidFill>
                <a:latin typeface="Trebuchet MS" panose="020B0603020202020204" pitchFamily="34" charset="0"/>
              </a:rPr>
              <a:t>October 2016</a:t>
            </a:r>
            <a:endParaRPr lang="en-US" i="0" dirty="0">
              <a:solidFill>
                <a:srgbClr val="000000"/>
              </a:solidFill>
              <a:latin typeface="Trebuchet MS" panose="020B0603020202020204" pitchFamily="34" charset="0"/>
            </a:endParaRPr>
          </a:p>
        </p:txBody>
      </p:sp>
      <p:sp>
        <p:nvSpPr>
          <p:cNvPr id="70662"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i="1">
                <a:solidFill>
                  <a:schemeClr val="tx1"/>
                </a:solidFill>
                <a:latin typeface="Arial" charset="0"/>
              </a:defRPr>
            </a:lvl1pPr>
            <a:lvl2pPr marL="742950" indent="-285750" eaLnBrk="0" hangingPunct="0">
              <a:defRPr i="1">
                <a:solidFill>
                  <a:schemeClr val="tx1"/>
                </a:solidFill>
                <a:latin typeface="Arial" charset="0"/>
              </a:defRPr>
            </a:lvl2pPr>
            <a:lvl3pPr marL="1143000" indent="-228600" eaLnBrk="0" hangingPunct="0">
              <a:defRPr i="1">
                <a:solidFill>
                  <a:schemeClr val="tx1"/>
                </a:solidFill>
                <a:latin typeface="Arial" charset="0"/>
              </a:defRPr>
            </a:lvl3pPr>
            <a:lvl4pPr marL="1600200" indent="-228600" eaLnBrk="0" hangingPunct="0">
              <a:defRPr i="1">
                <a:solidFill>
                  <a:schemeClr val="tx1"/>
                </a:solidFill>
                <a:latin typeface="Arial" charset="0"/>
              </a:defRPr>
            </a:lvl4pPr>
            <a:lvl5pPr marL="2057400" indent="-228600" eaLnBrk="0" hangingPunct="0">
              <a:defRPr i="1">
                <a:solidFill>
                  <a:schemeClr val="tx1"/>
                </a:solidFill>
                <a:latin typeface="Arial" charset="0"/>
              </a:defRPr>
            </a:lvl5pPr>
            <a:lvl6pPr marL="2514600" indent="-228600" eaLnBrk="0" fontAlgn="base" hangingPunct="0">
              <a:spcBef>
                <a:spcPct val="0"/>
              </a:spcBef>
              <a:spcAft>
                <a:spcPct val="0"/>
              </a:spcAft>
              <a:defRPr i="1">
                <a:solidFill>
                  <a:schemeClr val="tx1"/>
                </a:solidFill>
                <a:latin typeface="Arial" charset="0"/>
              </a:defRPr>
            </a:lvl6pPr>
            <a:lvl7pPr marL="2971800" indent="-228600" eaLnBrk="0" fontAlgn="base" hangingPunct="0">
              <a:spcBef>
                <a:spcPct val="0"/>
              </a:spcBef>
              <a:spcAft>
                <a:spcPct val="0"/>
              </a:spcAft>
              <a:defRPr i="1">
                <a:solidFill>
                  <a:schemeClr val="tx1"/>
                </a:solidFill>
                <a:latin typeface="Arial" charset="0"/>
              </a:defRPr>
            </a:lvl7pPr>
            <a:lvl8pPr marL="3429000" indent="-228600" eaLnBrk="0" fontAlgn="base" hangingPunct="0">
              <a:spcBef>
                <a:spcPct val="0"/>
              </a:spcBef>
              <a:spcAft>
                <a:spcPct val="0"/>
              </a:spcAft>
              <a:defRPr i="1">
                <a:solidFill>
                  <a:schemeClr val="tx1"/>
                </a:solidFill>
                <a:latin typeface="Arial" charset="0"/>
              </a:defRPr>
            </a:lvl8pPr>
            <a:lvl9pPr marL="3886200" indent="-228600" eaLnBrk="0" fontAlgn="base" hangingPunct="0">
              <a:spcBef>
                <a:spcPct val="0"/>
              </a:spcBef>
              <a:spcAft>
                <a:spcPct val="0"/>
              </a:spcAft>
              <a:defRPr i="1">
                <a:solidFill>
                  <a:schemeClr val="tx1"/>
                </a:solidFill>
                <a:latin typeface="Arial" charset="0"/>
              </a:defRPr>
            </a:lvl9pPr>
          </a:lstStyle>
          <a:p>
            <a:pPr eaLnBrk="1" hangingPunct="1"/>
            <a:r>
              <a:rPr lang="en-US" i="0">
                <a:solidFill>
                  <a:srgbClr val="000000"/>
                </a:solidFill>
                <a:latin typeface="Trebuchet MS" panose="020B0603020202020204" pitchFamily="34" charset="0"/>
              </a:rPr>
              <a:t>HCP Resources</a:t>
            </a:r>
            <a:endParaRPr lang="en-US" i="0" dirty="0">
              <a:solidFill>
                <a:srgbClr val="000000"/>
              </a:solidFill>
              <a:latin typeface="Trebuchet MS" panose="020B0603020202020204" pitchFamily="34" charset="0"/>
            </a:endParaRPr>
          </a:p>
        </p:txBody>
      </p:sp>
      <p:sp>
        <p:nvSpPr>
          <p:cNvPr id="70663" name="Header Placeholder 6"/>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i="1">
                <a:solidFill>
                  <a:schemeClr val="tx1"/>
                </a:solidFill>
                <a:latin typeface="Arial" charset="0"/>
              </a:defRPr>
            </a:lvl1pPr>
            <a:lvl2pPr marL="742950" indent="-285750" eaLnBrk="0" hangingPunct="0">
              <a:defRPr i="1">
                <a:solidFill>
                  <a:schemeClr val="tx1"/>
                </a:solidFill>
                <a:latin typeface="Arial" charset="0"/>
              </a:defRPr>
            </a:lvl2pPr>
            <a:lvl3pPr marL="1143000" indent="-228600" eaLnBrk="0" hangingPunct="0">
              <a:defRPr i="1">
                <a:solidFill>
                  <a:schemeClr val="tx1"/>
                </a:solidFill>
                <a:latin typeface="Arial" charset="0"/>
              </a:defRPr>
            </a:lvl3pPr>
            <a:lvl4pPr marL="1600200" indent="-228600" eaLnBrk="0" hangingPunct="0">
              <a:defRPr i="1">
                <a:solidFill>
                  <a:schemeClr val="tx1"/>
                </a:solidFill>
                <a:latin typeface="Arial" charset="0"/>
              </a:defRPr>
            </a:lvl4pPr>
            <a:lvl5pPr marL="2057400" indent="-228600" eaLnBrk="0" hangingPunct="0">
              <a:defRPr i="1">
                <a:solidFill>
                  <a:schemeClr val="tx1"/>
                </a:solidFill>
                <a:latin typeface="Arial" charset="0"/>
              </a:defRPr>
            </a:lvl5pPr>
            <a:lvl6pPr marL="2514600" indent="-228600" eaLnBrk="0" fontAlgn="base" hangingPunct="0">
              <a:spcBef>
                <a:spcPct val="0"/>
              </a:spcBef>
              <a:spcAft>
                <a:spcPct val="0"/>
              </a:spcAft>
              <a:defRPr i="1">
                <a:solidFill>
                  <a:schemeClr val="tx1"/>
                </a:solidFill>
                <a:latin typeface="Arial" charset="0"/>
              </a:defRPr>
            </a:lvl6pPr>
            <a:lvl7pPr marL="2971800" indent="-228600" eaLnBrk="0" fontAlgn="base" hangingPunct="0">
              <a:spcBef>
                <a:spcPct val="0"/>
              </a:spcBef>
              <a:spcAft>
                <a:spcPct val="0"/>
              </a:spcAft>
              <a:defRPr i="1">
                <a:solidFill>
                  <a:schemeClr val="tx1"/>
                </a:solidFill>
                <a:latin typeface="Arial" charset="0"/>
              </a:defRPr>
            </a:lvl7pPr>
            <a:lvl8pPr marL="3429000" indent="-228600" eaLnBrk="0" fontAlgn="base" hangingPunct="0">
              <a:spcBef>
                <a:spcPct val="0"/>
              </a:spcBef>
              <a:spcAft>
                <a:spcPct val="0"/>
              </a:spcAft>
              <a:defRPr i="1">
                <a:solidFill>
                  <a:schemeClr val="tx1"/>
                </a:solidFill>
                <a:latin typeface="Arial" charset="0"/>
              </a:defRPr>
            </a:lvl8pPr>
            <a:lvl9pPr marL="3886200" indent="-228600" eaLnBrk="0" fontAlgn="base" hangingPunct="0">
              <a:spcBef>
                <a:spcPct val="0"/>
              </a:spcBef>
              <a:spcAft>
                <a:spcPct val="0"/>
              </a:spcAft>
              <a:defRPr i="1">
                <a:solidFill>
                  <a:schemeClr val="tx1"/>
                </a:solidFill>
                <a:latin typeface="Arial" charset="0"/>
              </a:defRPr>
            </a:lvl9pPr>
          </a:lstStyle>
          <a:p>
            <a:pPr eaLnBrk="1" hangingPunct="1"/>
            <a:r>
              <a:rPr lang="en-US" i="0">
                <a:solidFill>
                  <a:srgbClr val="000000"/>
                </a:solidFill>
                <a:latin typeface="Trebuchet MS" panose="020B0603020202020204" pitchFamily="34" charset="0"/>
              </a:rPr>
              <a:t>Health</a:t>
            </a:r>
            <a:endParaRPr lang="en-US" i="0" dirty="0">
              <a:solidFill>
                <a:srgbClr val="000000"/>
              </a:solidFill>
              <a:latin typeface="Trebuchet MS" panose="020B0603020202020204" pitchFamily="34" charset="0"/>
            </a:endParaRPr>
          </a:p>
        </p:txBody>
      </p:sp>
    </p:spTree>
    <p:extLst>
      <p:ext uri="{BB962C8B-B14F-4D97-AF65-F5344CB8AC3E}">
        <p14:creationId xmlns:p14="http://schemas.microsoft.com/office/powerpoint/2010/main" val="291898739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
        <p:nvSpPr>
          <p:cNvPr id="94213" name="Date Placeholder 1"/>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i="1">
                <a:solidFill>
                  <a:schemeClr val="tx1"/>
                </a:solidFill>
                <a:latin typeface="Arial" charset="0"/>
              </a:defRPr>
            </a:lvl1pPr>
            <a:lvl2pPr marL="742950" indent="-285750" eaLnBrk="0" hangingPunct="0">
              <a:defRPr i="1">
                <a:solidFill>
                  <a:schemeClr val="tx1"/>
                </a:solidFill>
                <a:latin typeface="Arial" charset="0"/>
              </a:defRPr>
            </a:lvl2pPr>
            <a:lvl3pPr marL="1143000" indent="-228600" eaLnBrk="0" hangingPunct="0">
              <a:defRPr i="1">
                <a:solidFill>
                  <a:schemeClr val="tx1"/>
                </a:solidFill>
                <a:latin typeface="Arial" charset="0"/>
              </a:defRPr>
            </a:lvl3pPr>
            <a:lvl4pPr marL="1600200" indent="-228600" eaLnBrk="0" hangingPunct="0">
              <a:defRPr i="1">
                <a:solidFill>
                  <a:schemeClr val="tx1"/>
                </a:solidFill>
                <a:latin typeface="Arial" charset="0"/>
              </a:defRPr>
            </a:lvl4pPr>
            <a:lvl5pPr marL="2057400" indent="-228600" eaLnBrk="0" hangingPunct="0">
              <a:defRPr i="1">
                <a:solidFill>
                  <a:schemeClr val="tx1"/>
                </a:solidFill>
                <a:latin typeface="Arial" charset="0"/>
              </a:defRPr>
            </a:lvl5pPr>
            <a:lvl6pPr marL="2514600" indent="-228600" eaLnBrk="0" fontAlgn="base" hangingPunct="0">
              <a:spcBef>
                <a:spcPct val="0"/>
              </a:spcBef>
              <a:spcAft>
                <a:spcPct val="0"/>
              </a:spcAft>
              <a:defRPr i="1">
                <a:solidFill>
                  <a:schemeClr val="tx1"/>
                </a:solidFill>
                <a:latin typeface="Arial" charset="0"/>
              </a:defRPr>
            </a:lvl6pPr>
            <a:lvl7pPr marL="2971800" indent="-228600" eaLnBrk="0" fontAlgn="base" hangingPunct="0">
              <a:spcBef>
                <a:spcPct val="0"/>
              </a:spcBef>
              <a:spcAft>
                <a:spcPct val="0"/>
              </a:spcAft>
              <a:defRPr i="1">
                <a:solidFill>
                  <a:schemeClr val="tx1"/>
                </a:solidFill>
                <a:latin typeface="Arial" charset="0"/>
              </a:defRPr>
            </a:lvl7pPr>
            <a:lvl8pPr marL="3429000" indent="-228600" eaLnBrk="0" fontAlgn="base" hangingPunct="0">
              <a:spcBef>
                <a:spcPct val="0"/>
              </a:spcBef>
              <a:spcAft>
                <a:spcPct val="0"/>
              </a:spcAft>
              <a:defRPr i="1">
                <a:solidFill>
                  <a:schemeClr val="tx1"/>
                </a:solidFill>
                <a:latin typeface="Arial" charset="0"/>
              </a:defRPr>
            </a:lvl8pPr>
            <a:lvl9pPr marL="3886200" indent="-228600" eaLnBrk="0" fontAlgn="base" hangingPunct="0">
              <a:spcBef>
                <a:spcPct val="0"/>
              </a:spcBef>
              <a:spcAft>
                <a:spcPct val="0"/>
              </a:spcAft>
              <a:defRPr i="1">
                <a:solidFill>
                  <a:schemeClr val="tx1"/>
                </a:solidFill>
                <a:latin typeface="Arial" charset="0"/>
              </a:defRPr>
            </a:lvl9pPr>
          </a:lstStyle>
          <a:p>
            <a:pPr eaLnBrk="1" hangingPunct="1"/>
            <a:r>
              <a:rPr lang="en-US" i="0">
                <a:latin typeface="Trebuchet MS" panose="020B0603020202020204" pitchFamily="34" charset="0"/>
              </a:rPr>
              <a:t>October 2016</a:t>
            </a:r>
            <a:endParaRPr lang="en-US" i="0" dirty="0">
              <a:latin typeface="Trebuchet MS" panose="020B0603020202020204" pitchFamily="34" charset="0"/>
            </a:endParaRPr>
          </a:p>
        </p:txBody>
      </p:sp>
      <p:sp>
        <p:nvSpPr>
          <p:cNvPr id="94214" name="Footer Placeholder 2"/>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i="1">
                <a:solidFill>
                  <a:schemeClr val="tx1"/>
                </a:solidFill>
                <a:latin typeface="Arial" charset="0"/>
              </a:defRPr>
            </a:lvl1pPr>
            <a:lvl2pPr marL="742950" indent="-285750" eaLnBrk="0" hangingPunct="0">
              <a:defRPr i="1">
                <a:solidFill>
                  <a:schemeClr val="tx1"/>
                </a:solidFill>
                <a:latin typeface="Arial" charset="0"/>
              </a:defRPr>
            </a:lvl2pPr>
            <a:lvl3pPr marL="1143000" indent="-228600" eaLnBrk="0" hangingPunct="0">
              <a:defRPr i="1">
                <a:solidFill>
                  <a:schemeClr val="tx1"/>
                </a:solidFill>
                <a:latin typeface="Arial" charset="0"/>
              </a:defRPr>
            </a:lvl3pPr>
            <a:lvl4pPr marL="1600200" indent="-228600" eaLnBrk="0" hangingPunct="0">
              <a:defRPr i="1">
                <a:solidFill>
                  <a:schemeClr val="tx1"/>
                </a:solidFill>
                <a:latin typeface="Arial" charset="0"/>
              </a:defRPr>
            </a:lvl4pPr>
            <a:lvl5pPr marL="2057400" indent="-228600" eaLnBrk="0" hangingPunct="0">
              <a:defRPr i="1">
                <a:solidFill>
                  <a:schemeClr val="tx1"/>
                </a:solidFill>
                <a:latin typeface="Arial" charset="0"/>
              </a:defRPr>
            </a:lvl5pPr>
            <a:lvl6pPr marL="2514600" indent="-228600" eaLnBrk="0" fontAlgn="base" hangingPunct="0">
              <a:spcBef>
                <a:spcPct val="0"/>
              </a:spcBef>
              <a:spcAft>
                <a:spcPct val="0"/>
              </a:spcAft>
              <a:defRPr i="1">
                <a:solidFill>
                  <a:schemeClr val="tx1"/>
                </a:solidFill>
                <a:latin typeface="Arial" charset="0"/>
              </a:defRPr>
            </a:lvl6pPr>
            <a:lvl7pPr marL="2971800" indent="-228600" eaLnBrk="0" fontAlgn="base" hangingPunct="0">
              <a:spcBef>
                <a:spcPct val="0"/>
              </a:spcBef>
              <a:spcAft>
                <a:spcPct val="0"/>
              </a:spcAft>
              <a:defRPr i="1">
                <a:solidFill>
                  <a:schemeClr val="tx1"/>
                </a:solidFill>
                <a:latin typeface="Arial" charset="0"/>
              </a:defRPr>
            </a:lvl7pPr>
            <a:lvl8pPr marL="3429000" indent="-228600" eaLnBrk="0" fontAlgn="base" hangingPunct="0">
              <a:spcBef>
                <a:spcPct val="0"/>
              </a:spcBef>
              <a:spcAft>
                <a:spcPct val="0"/>
              </a:spcAft>
              <a:defRPr i="1">
                <a:solidFill>
                  <a:schemeClr val="tx1"/>
                </a:solidFill>
                <a:latin typeface="Arial" charset="0"/>
              </a:defRPr>
            </a:lvl8pPr>
            <a:lvl9pPr marL="3886200" indent="-228600" eaLnBrk="0" fontAlgn="base" hangingPunct="0">
              <a:spcBef>
                <a:spcPct val="0"/>
              </a:spcBef>
              <a:spcAft>
                <a:spcPct val="0"/>
              </a:spcAft>
              <a:defRPr i="1">
                <a:solidFill>
                  <a:schemeClr val="tx1"/>
                </a:solidFill>
                <a:latin typeface="Arial" charset="0"/>
              </a:defRPr>
            </a:lvl9pPr>
          </a:lstStyle>
          <a:p>
            <a:pPr eaLnBrk="1" hangingPunct="1"/>
            <a:r>
              <a:rPr lang="en-AU" i="0">
                <a:latin typeface="Trebuchet MS" panose="020B0603020202020204" pitchFamily="34" charset="0"/>
              </a:rPr>
              <a:t>HCP Resources</a:t>
            </a:r>
            <a:endParaRPr lang="en-US" i="0" dirty="0">
              <a:latin typeface="Trebuchet MS" panose="020B0603020202020204" pitchFamily="34" charset="0"/>
            </a:endParaRPr>
          </a:p>
        </p:txBody>
      </p:sp>
      <p:sp>
        <p:nvSpPr>
          <p:cNvPr id="94215"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i="1">
                <a:solidFill>
                  <a:schemeClr val="tx1"/>
                </a:solidFill>
                <a:latin typeface="Arial" charset="0"/>
              </a:defRPr>
            </a:lvl1pPr>
            <a:lvl2pPr marL="742950" indent="-285750" eaLnBrk="0" hangingPunct="0">
              <a:defRPr i="1">
                <a:solidFill>
                  <a:schemeClr val="tx1"/>
                </a:solidFill>
                <a:latin typeface="Arial" charset="0"/>
              </a:defRPr>
            </a:lvl2pPr>
            <a:lvl3pPr marL="1143000" indent="-228600" eaLnBrk="0" hangingPunct="0">
              <a:defRPr i="1">
                <a:solidFill>
                  <a:schemeClr val="tx1"/>
                </a:solidFill>
                <a:latin typeface="Arial" charset="0"/>
              </a:defRPr>
            </a:lvl3pPr>
            <a:lvl4pPr marL="1600200" indent="-228600" eaLnBrk="0" hangingPunct="0">
              <a:defRPr i="1">
                <a:solidFill>
                  <a:schemeClr val="tx1"/>
                </a:solidFill>
                <a:latin typeface="Arial" charset="0"/>
              </a:defRPr>
            </a:lvl4pPr>
            <a:lvl5pPr marL="2057400" indent="-228600" eaLnBrk="0" hangingPunct="0">
              <a:defRPr i="1">
                <a:solidFill>
                  <a:schemeClr val="tx1"/>
                </a:solidFill>
                <a:latin typeface="Arial" charset="0"/>
              </a:defRPr>
            </a:lvl5pPr>
            <a:lvl6pPr marL="2514600" indent="-228600" eaLnBrk="0" fontAlgn="base" hangingPunct="0">
              <a:spcBef>
                <a:spcPct val="0"/>
              </a:spcBef>
              <a:spcAft>
                <a:spcPct val="0"/>
              </a:spcAft>
              <a:defRPr i="1">
                <a:solidFill>
                  <a:schemeClr val="tx1"/>
                </a:solidFill>
                <a:latin typeface="Arial" charset="0"/>
              </a:defRPr>
            </a:lvl6pPr>
            <a:lvl7pPr marL="2971800" indent="-228600" eaLnBrk="0" fontAlgn="base" hangingPunct="0">
              <a:spcBef>
                <a:spcPct val="0"/>
              </a:spcBef>
              <a:spcAft>
                <a:spcPct val="0"/>
              </a:spcAft>
              <a:defRPr i="1">
                <a:solidFill>
                  <a:schemeClr val="tx1"/>
                </a:solidFill>
                <a:latin typeface="Arial" charset="0"/>
              </a:defRPr>
            </a:lvl7pPr>
            <a:lvl8pPr marL="3429000" indent="-228600" eaLnBrk="0" fontAlgn="base" hangingPunct="0">
              <a:spcBef>
                <a:spcPct val="0"/>
              </a:spcBef>
              <a:spcAft>
                <a:spcPct val="0"/>
              </a:spcAft>
              <a:defRPr i="1">
                <a:solidFill>
                  <a:schemeClr val="tx1"/>
                </a:solidFill>
                <a:latin typeface="Arial" charset="0"/>
              </a:defRPr>
            </a:lvl8pPr>
            <a:lvl9pPr marL="3886200" indent="-228600" eaLnBrk="0" fontAlgn="base" hangingPunct="0">
              <a:spcBef>
                <a:spcPct val="0"/>
              </a:spcBef>
              <a:spcAft>
                <a:spcPct val="0"/>
              </a:spcAft>
              <a:defRPr i="1">
                <a:solidFill>
                  <a:schemeClr val="tx1"/>
                </a:solidFill>
                <a:latin typeface="Arial" charset="0"/>
              </a:defRPr>
            </a:lvl9pPr>
          </a:lstStyle>
          <a:p>
            <a:pPr eaLnBrk="1" hangingPunct="1"/>
            <a:r>
              <a:rPr lang="en-US" i="0">
                <a:latin typeface="Trebuchet MS" panose="020B0603020202020204" pitchFamily="34" charset="0"/>
              </a:rPr>
              <a:t>Health</a:t>
            </a:r>
            <a:endParaRPr lang="en-US" i="0" dirty="0">
              <a:latin typeface="Trebuchet MS" panose="020B0603020202020204" pitchFamily="34" charset="0"/>
            </a:endParaRPr>
          </a:p>
        </p:txBody>
      </p:sp>
    </p:spTree>
    <p:extLst>
      <p:ext uri="{BB962C8B-B14F-4D97-AF65-F5344CB8AC3E}">
        <p14:creationId xmlns:p14="http://schemas.microsoft.com/office/powerpoint/2010/main" val="184377186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ln/>
        </p:spPr>
      </p:sp>
      <p:sp>
        <p:nvSpPr>
          <p:cNvPr id="993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AU" dirty="0"/>
              <a:t>These are just examples of doing this process in practice – outside or inside, and using different language that was familiar to the people doing the work.</a:t>
            </a:r>
          </a:p>
          <a:p>
            <a:endParaRPr lang="en-AU" dirty="0"/>
          </a:p>
          <a:p>
            <a:r>
              <a:rPr lang="en-AU" dirty="0"/>
              <a:t>But the purpose is the same.</a:t>
            </a:r>
          </a:p>
          <a:p>
            <a:endParaRPr lang="en-AU" dirty="0"/>
          </a:p>
          <a:p>
            <a:r>
              <a:rPr lang="en-AU" dirty="0"/>
              <a:t>Note that in the example on the LHS the community have used ratings such as ‘Getting Better’ to indicate ‘Fair’. Although ‘Getting better’ is technically a trend and not a rating, the discussion that lead to the selection of ‘Getting better’ made it clear what it meant, and it translated back into Miradi as Fair.</a:t>
            </a:r>
          </a:p>
          <a:p>
            <a:endParaRPr lang="en-AU" dirty="0"/>
          </a:p>
          <a:p>
            <a:r>
              <a:rPr lang="en-AU" dirty="0"/>
              <a:t>If you are going to use ‘novel’ descriptions it is important they relate back to the standard definitions</a:t>
            </a:r>
          </a:p>
        </p:txBody>
      </p:sp>
    </p:spTree>
    <p:extLst>
      <p:ext uri="{BB962C8B-B14F-4D97-AF65-F5344CB8AC3E}">
        <p14:creationId xmlns:p14="http://schemas.microsoft.com/office/powerpoint/2010/main" val="368234149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ln/>
        </p:spPr>
      </p:sp>
      <p:sp>
        <p:nvSpPr>
          <p:cNvPr id="1034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AU" dirty="0"/>
              <a:t>Another example of a workshop output that shows a table how it might look.</a:t>
            </a:r>
          </a:p>
        </p:txBody>
      </p:sp>
    </p:spTree>
    <p:extLst>
      <p:ext uri="{BB962C8B-B14F-4D97-AF65-F5344CB8AC3E}">
        <p14:creationId xmlns:p14="http://schemas.microsoft.com/office/powerpoint/2010/main" val="33201099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a:ln/>
        </p:spPr>
      </p:sp>
      <p:sp>
        <p:nvSpPr>
          <p:cNvPr id="1044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AU" dirty="0"/>
              <a:t>Another example of a workshop output that shows a table how it might look.</a:t>
            </a:r>
          </a:p>
          <a:p>
            <a:endParaRPr lang="en-AU" dirty="0"/>
          </a:p>
        </p:txBody>
      </p:sp>
    </p:spTree>
    <p:extLst>
      <p:ext uri="{BB962C8B-B14F-4D97-AF65-F5344CB8AC3E}">
        <p14:creationId xmlns:p14="http://schemas.microsoft.com/office/powerpoint/2010/main" val="236857317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a:ln/>
        </p:spPr>
      </p:sp>
      <p:sp>
        <p:nvSpPr>
          <p:cNvPr id="1044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AU" dirty="0"/>
              <a:t>These are just some hints to keep in mind as you get working on this step.</a:t>
            </a:r>
          </a:p>
          <a:p>
            <a:endParaRPr lang="en-AU" dirty="0"/>
          </a:p>
          <a:p>
            <a:endParaRPr lang="en-AU" dirty="0"/>
          </a:p>
        </p:txBody>
      </p:sp>
    </p:spTree>
    <p:extLst>
      <p:ext uri="{BB962C8B-B14F-4D97-AF65-F5344CB8AC3E}">
        <p14:creationId xmlns:p14="http://schemas.microsoft.com/office/powerpoint/2010/main" val="8515687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What do we mean by Health?</a:t>
            </a:r>
          </a:p>
          <a:p>
            <a:pPr eaLnBrk="1" hangingPunct="1"/>
            <a:endParaRPr lang="en-US" dirty="0"/>
          </a:p>
          <a:p>
            <a:pPr eaLnBrk="1" hangingPunct="1"/>
            <a:r>
              <a:rPr lang="en-US" dirty="0"/>
              <a:t>Something is healthy if it can come back from being sick.</a:t>
            </a:r>
          </a:p>
          <a:p>
            <a:pPr eaLnBrk="1" hangingPunct="1"/>
            <a:endParaRPr lang="en-US" dirty="0"/>
          </a:p>
          <a:p>
            <a:pPr eaLnBrk="1" hangingPunct="1"/>
            <a:r>
              <a:rPr lang="en-US" dirty="0"/>
              <a:t>If I am healthy and I get a cold, I will get better – we say that I am healthy.</a:t>
            </a:r>
          </a:p>
          <a:p>
            <a:pPr eaLnBrk="1" hangingPunct="1"/>
            <a:endParaRPr lang="en-US" dirty="0"/>
          </a:p>
          <a:p>
            <a:pPr eaLnBrk="1" hangingPunct="1"/>
            <a:r>
              <a:rPr lang="en-US" dirty="0"/>
              <a:t>But if I get a cold and get sicker then I am not healthy.</a:t>
            </a:r>
          </a:p>
          <a:p>
            <a:pPr eaLnBrk="1" hangingPunct="1"/>
            <a:endParaRPr lang="en-US" dirty="0"/>
          </a:p>
          <a:p>
            <a:pPr eaLnBrk="1" hangingPunct="1"/>
            <a:r>
              <a:rPr lang="en-US" dirty="0"/>
              <a:t>It is the same for our targets.</a:t>
            </a:r>
          </a:p>
          <a:p>
            <a:pPr eaLnBrk="1" hangingPunct="1"/>
            <a:endParaRPr lang="en-US" dirty="0"/>
          </a:p>
          <a:p>
            <a:pPr eaLnBrk="1" hangingPunct="1"/>
            <a:r>
              <a:rPr lang="en-US" dirty="0"/>
              <a:t>We talk about health as a way of thinking about resilience.</a:t>
            </a:r>
          </a:p>
        </p:txBody>
      </p:sp>
      <p:sp>
        <p:nvSpPr>
          <p:cNvPr id="7066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i="1">
                <a:solidFill>
                  <a:schemeClr val="tx1"/>
                </a:solidFill>
                <a:latin typeface="Arial" charset="0"/>
              </a:defRPr>
            </a:lvl1pPr>
            <a:lvl2pPr marL="742950" indent="-285750" eaLnBrk="0" hangingPunct="0">
              <a:defRPr i="1">
                <a:solidFill>
                  <a:schemeClr val="tx1"/>
                </a:solidFill>
                <a:latin typeface="Arial" charset="0"/>
              </a:defRPr>
            </a:lvl2pPr>
            <a:lvl3pPr marL="1143000" indent="-228600" eaLnBrk="0" hangingPunct="0">
              <a:defRPr i="1">
                <a:solidFill>
                  <a:schemeClr val="tx1"/>
                </a:solidFill>
                <a:latin typeface="Arial" charset="0"/>
              </a:defRPr>
            </a:lvl3pPr>
            <a:lvl4pPr marL="1600200" indent="-228600" eaLnBrk="0" hangingPunct="0">
              <a:defRPr i="1">
                <a:solidFill>
                  <a:schemeClr val="tx1"/>
                </a:solidFill>
                <a:latin typeface="Arial" charset="0"/>
              </a:defRPr>
            </a:lvl4pPr>
            <a:lvl5pPr marL="2057400" indent="-228600" eaLnBrk="0" hangingPunct="0">
              <a:defRPr i="1">
                <a:solidFill>
                  <a:schemeClr val="tx1"/>
                </a:solidFill>
                <a:latin typeface="Arial" charset="0"/>
              </a:defRPr>
            </a:lvl5pPr>
            <a:lvl6pPr marL="2514600" indent="-228600" eaLnBrk="0" fontAlgn="base" hangingPunct="0">
              <a:spcBef>
                <a:spcPct val="0"/>
              </a:spcBef>
              <a:spcAft>
                <a:spcPct val="0"/>
              </a:spcAft>
              <a:defRPr i="1">
                <a:solidFill>
                  <a:schemeClr val="tx1"/>
                </a:solidFill>
                <a:latin typeface="Arial" charset="0"/>
              </a:defRPr>
            </a:lvl6pPr>
            <a:lvl7pPr marL="2971800" indent="-228600" eaLnBrk="0" fontAlgn="base" hangingPunct="0">
              <a:spcBef>
                <a:spcPct val="0"/>
              </a:spcBef>
              <a:spcAft>
                <a:spcPct val="0"/>
              </a:spcAft>
              <a:defRPr i="1">
                <a:solidFill>
                  <a:schemeClr val="tx1"/>
                </a:solidFill>
                <a:latin typeface="Arial" charset="0"/>
              </a:defRPr>
            </a:lvl7pPr>
            <a:lvl8pPr marL="3429000" indent="-228600" eaLnBrk="0" fontAlgn="base" hangingPunct="0">
              <a:spcBef>
                <a:spcPct val="0"/>
              </a:spcBef>
              <a:spcAft>
                <a:spcPct val="0"/>
              </a:spcAft>
              <a:defRPr i="1">
                <a:solidFill>
                  <a:schemeClr val="tx1"/>
                </a:solidFill>
                <a:latin typeface="Arial" charset="0"/>
              </a:defRPr>
            </a:lvl8pPr>
            <a:lvl9pPr marL="3886200" indent="-228600" eaLnBrk="0" fontAlgn="base" hangingPunct="0">
              <a:spcBef>
                <a:spcPct val="0"/>
              </a:spcBef>
              <a:spcAft>
                <a:spcPct val="0"/>
              </a:spcAft>
              <a:defRPr i="1">
                <a:solidFill>
                  <a:schemeClr val="tx1"/>
                </a:solidFill>
                <a:latin typeface="Arial" charset="0"/>
              </a:defRPr>
            </a:lvl9pPr>
          </a:lstStyle>
          <a:p>
            <a:pPr eaLnBrk="1" hangingPunct="1"/>
            <a:r>
              <a:rPr lang="en-US" i="0">
                <a:solidFill>
                  <a:srgbClr val="000000"/>
                </a:solidFill>
                <a:latin typeface="Trebuchet MS" panose="020B0603020202020204" pitchFamily="34" charset="0"/>
              </a:rPr>
              <a:t>October 2016</a:t>
            </a:r>
            <a:endParaRPr lang="en-US" i="0" dirty="0">
              <a:solidFill>
                <a:srgbClr val="000000"/>
              </a:solidFill>
              <a:latin typeface="Trebuchet MS" panose="020B0603020202020204" pitchFamily="34" charset="0"/>
            </a:endParaRPr>
          </a:p>
        </p:txBody>
      </p:sp>
      <p:sp>
        <p:nvSpPr>
          <p:cNvPr id="70662"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i="1">
                <a:solidFill>
                  <a:schemeClr val="tx1"/>
                </a:solidFill>
                <a:latin typeface="Arial" charset="0"/>
              </a:defRPr>
            </a:lvl1pPr>
            <a:lvl2pPr marL="742950" indent="-285750" eaLnBrk="0" hangingPunct="0">
              <a:defRPr i="1">
                <a:solidFill>
                  <a:schemeClr val="tx1"/>
                </a:solidFill>
                <a:latin typeface="Arial" charset="0"/>
              </a:defRPr>
            </a:lvl2pPr>
            <a:lvl3pPr marL="1143000" indent="-228600" eaLnBrk="0" hangingPunct="0">
              <a:defRPr i="1">
                <a:solidFill>
                  <a:schemeClr val="tx1"/>
                </a:solidFill>
                <a:latin typeface="Arial" charset="0"/>
              </a:defRPr>
            </a:lvl3pPr>
            <a:lvl4pPr marL="1600200" indent="-228600" eaLnBrk="0" hangingPunct="0">
              <a:defRPr i="1">
                <a:solidFill>
                  <a:schemeClr val="tx1"/>
                </a:solidFill>
                <a:latin typeface="Arial" charset="0"/>
              </a:defRPr>
            </a:lvl4pPr>
            <a:lvl5pPr marL="2057400" indent="-228600" eaLnBrk="0" hangingPunct="0">
              <a:defRPr i="1">
                <a:solidFill>
                  <a:schemeClr val="tx1"/>
                </a:solidFill>
                <a:latin typeface="Arial" charset="0"/>
              </a:defRPr>
            </a:lvl5pPr>
            <a:lvl6pPr marL="2514600" indent="-228600" eaLnBrk="0" fontAlgn="base" hangingPunct="0">
              <a:spcBef>
                <a:spcPct val="0"/>
              </a:spcBef>
              <a:spcAft>
                <a:spcPct val="0"/>
              </a:spcAft>
              <a:defRPr i="1">
                <a:solidFill>
                  <a:schemeClr val="tx1"/>
                </a:solidFill>
                <a:latin typeface="Arial" charset="0"/>
              </a:defRPr>
            </a:lvl6pPr>
            <a:lvl7pPr marL="2971800" indent="-228600" eaLnBrk="0" fontAlgn="base" hangingPunct="0">
              <a:spcBef>
                <a:spcPct val="0"/>
              </a:spcBef>
              <a:spcAft>
                <a:spcPct val="0"/>
              </a:spcAft>
              <a:defRPr i="1">
                <a:solidFill>
                  <a:schemeClr val="tx1"/>
                </a:solidFill>
                <a:latin typeface="Arial" charset="0"/>
              </a:defRPr>
            </a:lvl7pPr>
            <a:lvl8pPr marL="3429000" indent="-228600" eaLnBrk="0" fontAlgn="base" hangingPunct="0">
              <a:spcBef>
                <a:spcPct val="0"/>
              </a:spcBef>
              <a:spcAft>
                <a:spcPct val="0"/>
              </a:spcAft>
              <a:defRPr i="1">
                <a:solidFill>
                  <a:schemeClr val="tx1"/>
                </a:solidFill>
                <a:latin typeface="Arial" charset="0"/>
              </a:defRPr>
            </a:lvl8pPr>
            <a:lvl9pPr marL="3886200" indent="-228600" eaLnBrk="0" fontAlgn="base" hangingPunct="0">
              <a:spcBef>
                <a:spcPct val="0"/>
              </a:spcBef>
              <a:spcAft>
                <a:spcPct val="0"/>
              </a:spcAft>
              <a:defRPr i="1">
                <a:solidFill>
                  <a:schemeClr val="tx1"/>
                </a:solidFill>
                <a:latin typeface="Arial" charset="0"/>
              </a:defRPr>
            </a:lvl9pPr>
          </a:lstStyle>
          <a:p>
            <a:pPr eaLnBrk="1" hangingPunct="1"/>
            <a:r>
              <a:rPr lang="en-US" i="0">
                <a:solidFill>
                  <a:srgbClr val="000000"/>
                </a:solidFill>
                <a:latin typeface="Trebuchet MS" panose="020B0603020202020204" pitchFamily="34" charset="0"/>
              </a:rPr>
              <a:t>HCP Resources</a:t>
            </a:r>
            <a:endParaRPr lang="en-US" i="0" dirty="0">
              <a:solidFill>
                <a:srgbClr val="000000"/>
              </a:solidFill>
              <a:latin typeface="Trebuchet MS" panose="020B0603020202020204" pitchFamily="34" charset="0"/>
            </a:endParaRPr>
          </a:p>
        </p:txBody>
      </p:sp>
      <p:sp>
        <p:nvSpPr>
          <p:cNvPr id="70663" name="Header Placeholder 6"/>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i="1">
                <a:solidFill>
                  <a:schemeClr val="tx1"/>
                </a:solidFill>
                <a:latin typeface="Arial" charset="0"/>
              </a:defRPr>
            </a:lvl1pPr>
            <a:lvl2pPr marL="742950" indent="-285750" eaLnBrk="0" hangingPunct="0">
              <a:defRPr i="1">
                <a:solidFill>
                  <a:schemeClr val="tx1"/>
                </a:solidFill>
                <a:latin typeface="Arial" charset="0"/>
              </a:defRPr>
            </a:lvl2pPr>
            <a:lvl3pPr marL="1143000" indent="-228600" eaLnBrk="0" hangingPunct="0">
              <a:defRPr i="1">
                <a:solidFill>
                  <a:schemeClr val="tx1"/>
                </a:solidFill>
                <a:latin typeface="Arial" charset="0"/>
              </a:defRPr>
            </a:lvl3pPr>
            <a:lvl4pPr marL="1600200" indent="-228600" eaLnBrk="0" hangingPunct="0">
              <a:defRPr i="1">
                <a:solidFill>
                  <a:schemeClr val="tx1"/>
                </a:solidFill>
                <a:latin typeface="Arial" charset="0"/>
              </a:defRPr>
            </a:lvl4pPr>
            <a:lvl5pPr marL="2057400" indent="-228600" eaLnBrk="0" hangingPunct="0">
              <a:defRPr i="1">
                <a:solidFill>
                  <a:schemeClr val="tx1"/>
                </a:solidFill>
                <a:latin typeface="Arial" charset="0"/>
              </a:defRPr>
            </a:lvl5pPr>
            <a:lvl6pPr marL="2514600" indent="-228600" eaLnBrk="0" fontAlgn="base" hangingPunct="0">
              <a:spcBef>
                <a:spcPct val="0"/>
              </a:spcBef>
              <a:spcAft>
                <a:spcPct val="0"/>
              </a:spcAft>
              <a:defRPr i="1">
                <a:solidFill>
                  <a:schemeClr val="tx1"/>
                </a:solidFill>
                <a:latin typeface="Arial" charset="0"/>
              </a:defRPr>
            </a:lvl6pPr>
            <a:lvl7pPr marL="2971800" indent="-228600" eaLnBrk="0" fontAlgn="base" hangingPunct="0">
              <a:spcBef>
                <a:spcPct val="0"/>
              </a:spcBef>
              <a:spcAft>
                <a:spcPct val="0"/>
              </a:spcAft>
              <a:defRPr i="1">
                <a:solidFill>
                  <a:schemeClr val="tx1"/>
                </a:solidFill>
                <a:latin typeface="Arial" charset="0"/>
              </a:defRPr>
            </a:lvl7pPr>
            <a:lvl8pPr marL="3429000" indent="-228600" eaLnBrk="0" fontAlgn="base" hangingPunct="0">
              <a:spcBef>
                <a:spcPct val="0"/>
              </a:spcBef>
              <a:spcAft>
                <a:spcPct val="0"/>
              </a:spcAft>
              <a:defRPr i="1">
                <a:solidFill>
                  <a:schemeClr val="tx1"/>
                </a:solidFill>
                <a:latin typeface="Arial" charset="0"/>
              </a:defRPr>
            </a:lvl8pPr>
            <a:lvl9pPr marL="3886200" indent="-228600" eaLnBrk="0" fontAlgn="base" hangingPunct="0">
              <a:spcBef>
                <a:spcPct val="0"/>
              </a:spcBef>
              <a:spcAft>
                <a:spcPct val="0"/>
              </a:spcAft>
              <a:defRPr i="1">
                <a:solidFill>
                  <a:schemeClr val="tx1"/>
                </a:solidFill>
                <a:latin typeface="Arial" charset="0"/>
              </a:defRPr>
            </a:lvl9pPr>
          </a:lstStyle>
          <a:p>
            <a:pPr eaLnBrk="1" hangingPunct="1"/>
            <a:r>
              <a:rPr lang="en-US" i="0">
                <a:solidFill>
                  <a:srgbClr val="000000"/>
                </a:solidFill>
                <a:latin typeface="Trebuchet MS" panose="020B0603020202020204" pitchFamily="34" charset="0"/>
              </a:rPr>
              <a:t>Health</a:t>
            </a:r>
            <a:endParaRPr lang="en-US" i="0" dirty="0">
              <a:solidFill>
                <a:srgbClr val="000000"/>
              </a:solidFill>
              <a:latin typeface="Trebuchet MS" panose="020B0603020202020204" pitchFamily="34" charset="0"/>
            </a:endParaRPr>
          </a:p>
        </p:txBody>
      </p:sp>
    </p:spTree>
    <p:extLst>
      <p:ext uri="{BB962C8B-B14F-4D97-AF65-F5344CB8AC3E}">
        <p14:creationId xmlns:p14="http://schemas.microsoft.com/office/powerpoint/2010/main" val="72224129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a:ln/>
        </p:spPr>
      </p:sp>
      <p:sp>
        <p:nvSpPr>
          <p:cNvPr id="1044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AU" dirty="0"/>
              <a:t>Some folks find the tables a bit confusing and not easy to understand</a:t>
            </a:r>
          </a:p>
          <a:p>
            <a:endParaRPr lang="en-AU" dirty="0"/>
          </a:p>
          <a:p>
            <a:r>
              <a:rPr lang="en-AU" dirty="0"/>
              <a:t>This approach works well too, where people understand graphs</a:t>
            </a:r>
          </a:p>
          <a:p>
            <a:endParaRPr lang="en-AU" dirty="0"/>
          </a:p>
          <a:p>
            <a:r>
              <a:rPr lang="en-AU" dirty="0"/>
              <a:t>If you do this step for each of the targets it can create a useful visual impression of health.</a:t>
            </a:r>
          </a:p>
        </p:txBody>
      </p:sp>
    </p:spTree>
    <p:extLst>
      <p:ext uri="{BB962C8B-B14F-4D97-AF65-F5344CB8AC3E}">
        <p14:creationId xmlns:p14="http://schemas.microsoft.com/office/powerpoint/2010/main" val="307245054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a:ln/>
        </p:spPr>
      </p:sp>
      <p:sp>
        <p:nvSpPr>
          <p:cNvPr id="1044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AU" dirty="0"/>
              <a:t>A similar approach using more symbols than words</a:t>
            </a:r>
          </a:p>
        </p:txBody>
      </p:sp>
    </p:spTree>
    <p:extLst>
      <p:ext uri="{BB962C8B-B14F-4D97-AF65-F5344CB8AC3E}">
        <p14:creationId xmlns:p14="http://schemas.microsoft.com/office/powerpoint/2010/main" val="35245443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As always, resources to support you if you would like additional support.</a:t>
            </a:r>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rPr>
              <a:t>Health</a:t>
            </a:r>
          </a:p>
        </p:txBody>
      </p:sp>
      <p:sp>
        <p:nvSpPr>
          <p:cNvPr id="5" name="Date Placeholder 4"/>
          <p:cNvSpPr>
            <a:spLocks noGrp="1"/>
          </p:cNvSpPr>
          <p:nvPr>
            <p:ph type="dt" idx="1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rPr>
              <a:t>October 2016</a:t>
            </a:r>
          </a:p>
        </p:txBody>
      </p:sp>
      <p:sp>
        <p:nvSpPr>
          <p:cNvPr id="6" name="Footer Placeholder 5"/>
          <p:cNvSpPr>
            <a:spLocks noGrp="1"/>
          </p:cNvSpPr>
          <p:nvPr>
            <p:ph type="ftr"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AU" sz="1800" b="0" i="0" u="none" strike="noStrike" kern="0" cap="none" spc="0" normalizeH="0" baseline="0" noProof="0">
                <a:ln>
                  <a:noFill/>
                </a:ln>
                <a:solidFill>
                  <a:sysClr val="windowText" lastClr="000000"/>
                </a:solidFill>
                <a:effectLst/>
                <a:uLnTx/>
                <a:uFillTx/>
              </a:rPr>
              <a:t>HCP Resources</a:t>
            </a:r>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44284564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a:ln/>
        </p:spPr>
      </p:sp>
      <p:sp>
        <p:nvSpPr>
          <p:cNvPr id="1290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p>
        </p:txBody>
      </p:sp>
      <p:sp>
        <p:nvSpPr>
          <p:cNvPr id="12902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685817" indent="-263776" eaLnBrk="0" hangingPunct="0">
              <a:defRPr>
                <a:solidFill>
                  <a:schemeClr val="tx1"/>
                </a:solidFill>
                <a:latin typeface="Arial" charset="0"/>
              </a:defRPr>
            </a:lvl2pPr>
            <a:lvl3pPr marL="1055103" indent="-211021" eaLnBrk="0" hangingPunct="0">
              <a:defRPr>
                <a:solidFill>
                  <a:schemeClr val="tx1"/>
                </a:solidFill>
                <a:latin typeface="Arial" charset="0"/>
              </a:defRPr>
            </a:lvl3pPr>
            <a:lvl4pPr marL="1477145" indent="-211021" eaLnBrk="0" hangingPunct="0">
              <a:defRPr>
                <a:solidFill>
                  <a:schemeClr val="tx1"/>
                </a:solidFill>
                <a:latin typeface="Arial" charset="0"/>
              </a:defRPr>
            </a:lvl4pPr>
            <a:lvl5pPr marL="1899186" indent="-211021" eaLnBrk="0" hangingPunct="0">
              <a:defRPr>
                <a:solidFill>
                  <a:schemeClr val="tx1"/>
                </a:solidFill>
                <a:latin typeface="Arial" charset="0"/>
              </a:defRPr>
            </a:lvl5pPr>
            <a:lvl6pPr marL="2321227" indent="-211021" eaLnBrk="0" fontAlgn="base" hangingPunct="0">
              <a:spcBef>
                <a:spcPct val="0"/>
              </a:spcBef>
              <a:spcAft>
                <a:spcPct val="0"/>
              </a:spcAft>
              <a:defRPr>
                <a:solidFill>
                  <a:schemeClr val="tx1"/>
                </a:solidFill>
                <a:latin typeface="Arial" charset="0"/>
              </a:defRPr>
            </a:lvl6pPr>
            <a:lvl7pPr marL="2743269" indent="-211021" eaLnBrk="0" fontAlgn="base" hangingPunct="0">
              <a:spcBef>
                <a:spcPct val="0"/>
              </a:spcBef>
              <a:spcAft>
                <a:spcPct val="0"/>
              </a:spcAft>
              <a:defRPr>
                <a:solidFill>
                  <a:schemeClr val="tx1"/>
                </a:solidFill>
                <a:latin typeface="Arial" charset="0"/>
              </a:defRPr>
            </a:lvl7pPr>
            <a:lvl8pPr marL="3165310" indent="-211021" eaLnBrk="0" fontAlgn="base" hangingPunct="0">
              <a:spcBef>
                <a:spcPct val="0"/>
              </a:spcBef>
              <a:spcAft>
                <a:spcPct val="0"/>
              </a:spcAft>
              <a:defRPr>
                <a:solidFill>
                  <a:schemeClr val="tx1"/>
                </a:solidFill>
                <a:latin typeface="Arial" charset="0"/>
              </a:defRPr>
            </a:lvl8pPr>
            <a:lvl9pPr marL="3587351" indent="-211021" eaLnBrk="0" fontAlgn="base" hangingPunct="0">
              <a:spcBef>
                <a:spcPct val="0"/>
              </a:spcBef>
              <a:spcAft>
                <a:spcPct val="0"/>
              </a:spcAft>
              <a:defRPr>
                <a:solidFill>
                  <a:schemeClr val="tx1"/>
                </a:solidFill>
                <a:latin typeface="Arial" charset="0"/>
              </a:defRPr>
            </a:lvl9pPr>
          </a:lstStyle>
          <a:p>
            <a:pPr eaLnBrk="1" hangingPunct="1"/>
            <a:r>
              <a:rPr lang="en-US">
                <a:solidFill>
                  <a:prstClr val="black"/>
                </a:solidFill>
                <a:latin typeface="Trebuchet MS" panose="020B0603020202020204" pitchFamily="34" charset="0"/>
              </a:rPr>
              <a:t>October 2016</a:t>
            </a:r>
            <a:endParaRPr lang="en-US" dirty="0">
              <a:solidFill>
                <a:prstClr val="black"/>
              </a:solidFill>
              <a:latin typeface="Trebuchet MS" panose="020B0603020202020204" pitchFamily="34" charset="0"/>
            </a:endParaRPr>
          </a:p>
        </p:txBody>
      </p:sp>
      <p:sp>
        <p:nvSpPr>
          <p:cNvPr id="129030"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685817" indent="-263776" eaLnBrk="0" hangingPunct="0">
              <a:defRPr>
                <a:solidFill>
                  <a:schemeClr val="tx1"/>
                </a:solidFill>
                <a:latin typeface="Arial" charset="0"/>
              </a:defRPr>
            </a:lvl2pPr>
            <a:lvl3pPr marL="1055103" indent="-211021" eaLnBrk="0" hangingPunct="0">
              <a:defRPr>
                <a:solidFill>
                  <a:schemeClr val="tx1"/>
                </a:solidFill>
                <a:latin typeface="Arial" charset="0"/>
              </a:defRPr>
            </a:lvl3pPr>
            <a:lvl4pPr marL="1477145" indent="-211021" eaLnBrk="0" hangingPunct="0">
              <a:defRPr>
                <a:solidFill>
                  <a:schemeClr val="tx1"/>
                </a:solidFill>
                <a:latin typeface="Arial" charset="0"/>
              </a:defRPr>
            </a:lvl4pPr>
            <a:lvl5pPr marL="1899186" indent="-211021" eaLnBrk="0" hangingPunct="0">
              <a:defRPr>
                <a:solidFill>
                  <a:schemeClr val="tx1"/>
                </a:solidFill>
                <a:latin typeface="Arial" charset="0"/>
              </a:defRPr>
            </a:lvl5pPr>
            <a:lvl6pPr marL="2321227" indent="-211021" eaLnBrk="0" fontAlgn="base" hangingPunct="0">
              <a:spcBef>
                <a:spcPct val="0"/>
              </a:spcBef>
              <a:spcAft>
                <a:spcPct val="0"/>
              </a:spcAft>
              <a:defRPr>
                <a:solidFill>
                  <a:schemeClr val="tx1"/>
                </a:solidFill>
                <a:latin typeface="Arial" charset="0"/>
              </a:defRPr>
            </a:lvl6pPr>
            <a:lvl7pPr marL="2743269" indent="-211021" eaLnBrk="0" fontAlgn="base" hangingPunct="0">
              <a:spcBef>
                <a:spcPct val="0"/>
              </a:spcBef>
              <a:spcAft>
                <a:spcPct val="0"/>
              </a:spcAft>
              <a:defRPr>
                <a:solidFill>
                  <a:schemeClr val="tx1"/>
                </a:solidFill>
                <a:latin typeface="Arial" charset="0"/>
              </a:defRPr>
            </a:lvl7pPr>
            <a:lvl8pPr marL="3165310" indent="-211021" eaLnBrk="0" fontAlgn="base" hangingPunct="0">
              <a:spcBef>
                <a:spcPct val="0"/>
              </a:spcBef>
              <a:spcAft>
                <a:spcPct val="0"/>
              </a:spcAft>
              <a:defRPr>
                <a:solidFill>
                  <a:schemeClr val="tx1"/>
                </a:solidFill>
                <a:latin typeface="Arial" charset="0"/>
              </a:defRPr>
            </a:lvl8pPr>
            <a:lvl9pPr marL="3587351" indent="-211021" eaLnBrk="0" fontAlgn="base" hangingPunct="0">
              <a:spcBef>
                <a:spcPct val="0"/>
              </a:spcBef>
              <a:spcAft>
                <a:spcPct val="0"/>
              </a:spcAft>
              <a:defRPr>
                <a:solidFill>
                  <a:schemeClr val="tx1"/>
                </a:solidFill>
                <a:latin typeface="Arial" charset="0"/>
              </a:defRPr>
            </a:lvl9pPr>
          </a:lstStyle>
          <a:p>
            <a:pPr eaLnBrk="1" hangingPunct="1"/>
            <a:r>
              <a:rPr lang="en-AU">
                <a:solidFill>
                  <a:prstClr val="black"/>
                </a:solidFill>
                <a:latin typeface="Trebuchet MS" panose="020B0603020202020204" pitchFamily="34" charset="0"/>
              </a:rPr>
              <a:t>HCP Resources</a:t>
            </a:r>
            <a:endParaRPr lang="en-US" dirty="0">
              <a:solidFill>
                <a:prstClr val="black"/>
              </a:solidFill>
              <a:latin typeface="Trebuchet MS" panose="020B0603020202020204" pitchFamily="34" charset="0"/>
            </a:endParaRPr>
          </a:p>
        </p:txBody>
      </p:sp>
      <p:sp>
        <p:nvSpPr>
          <p:cNvPr id="129031" name="Header Placeholder 6"/>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685817" indent="-263776" eaLnBrk="0" hangingPunct="0">
              <a:defRPr>
                <a:solidFill>
                  <a:schemeClr val="tx1"/>
                </a:solidFill>
                <a:latin typeface="Arial" charset="0"/>
              </a:defRPr>
            </a:lvl2pPr>
            <a:lvl3pPr marL="1055103" indent="-211021" eaLnBrk="0" hangingPunct="0">
              <a:defRPr>
                <a:solidFill>
                  <a:schemeClr val="tx1"/>
                </a:solidFill>
                <a:latin typeface="Arial" charset="0"/>
              </a:defRPr>
            </a:lvl3pPr>
            <a:lvl4pPr marL="1477145" indent="-211021" eaLnBrk="0" hangingPunct="0">
              <a:defRPr>
                <a:solidFill>
                  <a:schemeClr val="tx1"/>
                </a:solidFill>
                <a:latin typeface="Arial" charset="0"/>
              </a:defRPr>
            </a:lvl4pPr>
            <a:lvl5pPr marL="1899186" indent="-211021" eaLnBrk="0" hangingPunct="0">
              <a:defRPr>
                <a:solidFill>
                  <a:schemeClr val="tx1"/>
                </a:solidFill>
                <a:latin typeface="Arial" charset="0"/>
              </a:defRPr>
            </a:lvl5pPr>
            <a:lvl6pPr marL="2321227" indent="-211021" eaLnBrk="0" fontAlgn="base" hangingPunct="0">
              <a:spcBef>
                <a:spcPct val="0"/>
              </a:spcBef>
              <a:spcAft>
                <a:spcPct val="0"/>
              </a:spcAft>
              <a:defRPr>
                <a:solidFill>
                  <a:schemeClr val="tx1"/>
                </a:solidFill>
                <a:latin typeface="Arial" charset="0"/>
              </a:defRPr>
            </a:lvl6pPr>
            <a:lvl7pPr marL="2743269" indent="-211021" eaLnBrk="0" fontAlgn="base" hangingPunct="0">
              <a:spcBef>
                <a:spcPct val="0"/>
              </a:spcBef>
              <a:spcAft>
                <a:spcPct val="0"/>
              </a:spcAft>
              <a:defRPr>
                <a:solidFill>
                  <a:schemeClr val="tx1"/>
                </a:solidFill>
                <a:latin typeface="Arial" charset="0"/>
              </a:defRPr>
            </a:lvl7pPr>
            <a:lvl8pPr marL="3165310" indent="-211021" eaLnBrk="0" fontAlgn="base" hangingPunct="0">
              <a:spcBef>
                <a:spcPct val="0"/>
              </a:spcBef>
              <a:spcAft>
                <a:spcPct val="0"/>
              </a:spcAft>
              <a:defRPr>
                <a:solidFill>
                  <a:schemeClr val="tx1"/>
                </a:solidFill>
                <a:latin typeface="Arial" charset="0"/>
              </a:defRPr>
            </a:lvl8pPr>
            <a:lvl9pPr marL="3587351" indent="-211021" eaLnBrk="0" fontAlgn="base" hangingPunct="0">
              <a:spcBef>
                <a:spcPct val="0"/>
              </a:spcBef>
              <a:spcAft>
                <a:spcPct val="0"/>
              </a:spcAft>
              <a:defRPr>
                <a:solidFill>
                  <a:schemeClr val="tx1"/>
                </a:solidFill>
                <a:latin typeface="Arial" charset="0"/>
              </a:defRPr>
            </a:lvl9pPr>
          </a:lstStyle>
          <a:p>
            <a:pPr eaLnBrk="1" hangingPunct="1"/>
            <a:r>
              <a:rPr lang="en-US">
                <a:solidFill>
                  <a:prstClr val="black"/>
                </a:solidFill>
                <a:latin typeface="Trebuchet MS" panose="020B0603020202020204" pitchFamily="34" charset="0"/>
              </a:rPr>
              <a:t>Health</a:t>
            </a:r>
            <a:endParaRPr lang="en-US" dirty="0">
              <a:solidFill>
                <a:prstClr val="black"/>
              </a:solidFill>
              <a:latin typeface="Trebuchet MS" panose="020B0603020202020204" pitchFamily="34" charset="0"/>
            </a:endParaRPr>
          </a:p>
        </p:txBody>
      </p:sp>
    </p:spTree>
    <p:extLst>
      <p:ext uri="{BB962C8B-B14F-4D97-AF65-F5344CB8AC3E}">
        <p14:creationId xmlns:p14="http://schemas.microsoft.com/office/powerpoint/2010/main" val="7472513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AU" dirty="0"/>
              <a:t>This is an important step and gives us a lot of information for the rest of the process.</a:t>
            </a:r>
          </a:p>
          <a:p>
            <a:endParaRPr lang="en-AU" dirty="0"/>
          </a:p>
          <a:p>
            <a:r>
              <a:rPr lang="en-AU" dirty="0"/>
              <a:t>It also make sure our Targets really are Targets.</a:t>
            </a:r>
          </a:p>
        </p:txBody>
      </p:sp>
    </p:spTree>
    <p:extLst>
      <p:ext uri="{BB962C8B-B14F-4D97-AF65-F5344CB8AC3E}">
        <p14:creationId xmlns:p14="http://schemas.microsoft.com/office/powerpoint/2010/main" val="84839922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pitchFamily="34" charset="-128"/>
            </a:endParaRPr>
          </a:p>
        </p:txBody>
      </p:sp>
      <p:sp>
        <p:nvSpPr>
          <p:cNvPr id="2" name="Date Placeholder 1"/>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Header Placeholder 2">
            <a:extLst>
              <a:ext uri="{FF2B5EF4-FFF2-40B4-BE49-F238E27FC236}">
                <a16:creationId xmlns:a16="http://schemas.microsoft.com/office/drawing/2014/main" id="{148E88CC-AD98-4B4F-A702-FFEA961FD037}"/>
              </a:ext>
            </a:extLst>
          </p:cNvPr>
          <p:cNvSpPr>
            <a:spLocks noGrp="1"/>
          </p:cNvSpPr>
          <p:nvPr>
            <p:ph type="hd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dirty="0">
                <a:ln>
                  <a:noFill/>
                </a:ln>
                <a:solidFill>
                  <a:prstClr val="black"/>
                </a:solidFill>
                <a:effectLst/>
                <a:uLnTx/>
                <a:uFillTx/>
                <a:latin typeface="Calibri"/>
                <a:ea typeface="+mn-ea"/>
                <a:cs typeface="+mn-cs"/>
              </a:rPr>
              <a:t>Open Standards / Healthy Country Overview</a:t>
            </a: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544346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This list sets out all the reasons why we do the health step.</a:t>
            </a:r>
          </a:p>
          <a:p>
            <a:pPr eaLnBrk="1" hangingPunct="1"/>
            <a:endParaRPr lang="en-US" dirty="0"/>
          </a:p>
          <a:p>
            <a:pPr eaLnBrk="1" hangingPunct="1"/>
            <a:r>
              <a:rPr lang="en-US" dirty="0"/>
              <a:t>It is worth focusing on this list for a moment or two and noting that it helps with some of our decisions in the future.</a:t>
            </a:r>
          </a:p>
        </p:txBody>
      </p:sp>
      <p:sp>
        <p:nvSpPr>
          <p:cNvPr id="72709" name="Date Placeholder 1"/>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i="1">
                <a:solidFill>
                  <a:schemeClr val="tx1"/>
                </a:solidFill>
                <a:latin typeface="Arial" charset="0"/>
              </a:defRPr>
            </a:lvl1pPr>
            <a:lvl2pPr marL="742950" indent="-285750" eaLnBrk="0" hangingPunct="0">
              <a:defRPr i="1">
                <a:solidFill>
                  <a:schemeClr val="tx1"/>
                </a:solidFill>
                <a:latin typeface="Arial" charset="0"/>
              </a:defRPr>
            </a:lvl2pPr>
            <a:lvl3pPr marL="1143000" indent="-228600" eaLnBrk="0" hangingPunct="0">
              <a:defRPr i="1">
                <a:solidFill>
                  <a:schemeClr val="tx1"/>
                </a:solidFill>
                <a:latin typeface="Arial" charset="0"/>
              </a:defRPr>
            </a:lvl3pPr>
            <a:lvl4pPr marL="1600200" indent="-228600" eaLnBrk="0" hangingPunct="0">
              <a:defRPr i="1">
                <a:solidFill>
                  <a:schemeClr val="tx1"/>
                </a:solidFill>
                <a:latin typeface="Arial" charset="0"/>
              </a:defRPr>
            </a:lvl4pPr>
            <a:lvl5pPr marL="2057400" indent="-228600" eaLnBrk="0" hangingPunct="0">
              <a:defRPr i="1">
                <a:solidFill>
                  <a:schemeClr val="tx1"/>
                </a:solidFill>
                <a:latin typeface="Arial" charset="0"/>
              </a:defRPr>
            </a:lvl5pPr>
            <a:lvl6pPr marL="2514600" indent="-228600" eaLnBrk="0" fontAlgn="base" hangingPunct="0">
              <a:spcBef>
                <a:spcPct val="0"/>
              </a:spcBef>
              <a:spcAft>
                <a:spcPct val="0"/>
              </a:spcAft>
              <a:defRPr i="1">
                <a:solidFill>
                  <a:schemeClr val="tx1"/>
                </a:solidFill>
                <a:latin typeface="Arial" charset="0"/>
              </a:defRPr>
            </a:lvl6pPr>
            <a:lvl7pPr marL="2971800" indent="-228600" eaLnBrk="0" fontAlgn="base" hangingPunct="0">
              <a:spcBef>
                <a:spcPct val="0"/>
              </a:spcBef>
              <a:spcAft>
                <a:spcPct val="0"/>
              </a:spcAft>
              <a:defRPr i="1">
                <a:solidFill>
                  <a:schemeClr val="tx1"/>
                </a:solidFill>
                <a:latin typeface="Arial" charset="0"/>
              </a:defRPr>
            </a:lvl7pPr>
            <a:lvl8pPr marL="3429000" indent="-228600" eaLnBrk="0" fontAlgn="base" hangingPunct="0">
              <a:spcBef>
                <a:spcPct val="0"/>
              </a:spcBef>
              <a:spcAft>
                <a:spcPct val="0"/>
              </a:spcAft>
              <a:defRPr i="1">
                <a:solidFill>
                  <a:schemeClr val="tx1"/>
                </a:solidFill>
                <a:latin typeface="Arial" charset="0"/>
              </a:defRPr>
            </a:lvl8pPr>
            <a:lvl9pPr marL="3886200" indent="-228600" eaLnBrk="0" fontAlgn="base" hangingPunct="0">
              <a:spcBef>
                <a:spcPct val="0"/>
              </a:spcBef>
              <a:spcAft>
                <a:spcPct val="0"/>
              </a:spcAft>
              <a:defRPr i="1">
                <a:solidFill>
                  <a:schemeClr val="tx1"/>
                </a:solidFill>
                <a:latin typeface="Arial" charset="0"/>
              </a:defRPr>
            </a:lvl9pPr>
          </a:lstStyle>
          <a:p>
            <a:pPr eaLnBrk="1" hangingPunct="1"/>
            <a:r>
              <a:rPr lang="en-US" i="0">
                <a:latin typeface="Trebuchet MS" panose="020B0603020202020204" pitchFamily="34" charset="0"/>
              </a:rPr>
              <a:t>October 2016</a:t>
            </a:r>
            <a:endParaRPr lang="en-US" i="0" dirty="0">
              <a:latin typeface="Trebuchet MS" panose="020B0603020202020204" pitchFamily="34" charset="0"/>
            </a:endParaRPr>
          </a:p>
        </p:txBody>
      </p:sp>
      <p:sp>
        <p:nvSpPr>
          <p:cNvPr id="72710" name="Footer Placeholder 2"/>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i="1">
                <a:solidFill>
                  <a:schemeClr val="tx1"/>
                </a:solidFill>
                <a:latin typeface="Arial" charset="0"/>
              </a:defRPr>
            </a:lvl1pPr>
            <a:lvl2pPr marL="742950" indent="-285750" eaLnBrk="0" hangingPunct="0">
              <a:defRPr i="1">
                <a:solidFill>
                  <a:schemeClr val="tx1"/>
                </a:solidFill>
                <a:latin typeface="Arial" charset="0"/>
              </a:defRPr>
            </a:lvl2pPr>
            <a:lvl3pPr marL="1143000" indent="-228600" eaLnBrk="0" hangingPunct="0">
              <a:defRPr i="1">
                <a:solidFill>
                  <a:schemeClr val="tx1"/>
                </a:solidFill>
                <a:latin typeface="Arial" charset="0"/>
              </a:defRPr>
            </a:lvl3pPr>
            <a:lvl4pPr marL="1600200" indent="-228600" eaLnBrk="0" hangingPunct="0">
              <a:defRPr i="1">
                <a:solidFill>
                  <a:schemeClr val="tx1"/>
                </a:solidFill>
                <a:latin typeface="Arial" charset="0"/>
              </a:defRPr>
            </a:lvl4pPr>
            <a:lvl5pPr marL="2057400" indent="-228600" eaLnBrk="0" hangingPunct="0">
              <a:defRPr i="1">
                <a:solidFill>
                  <a:schemeClr val="tx1"/>
                </a:solidFill>
                <a:latin typeface="Arial" charset="0"/>
              </a:defRPr>
            </a:lvl5pPr>
            <a:lvl6pPr marL="2514600" indent="-228600" eaLnBrk="0" fontAlgn="base" hangingPunct="0">
              <a:spcBef>
                <a:spcPct val="0"/>
              </a:spcBef>
              <a:spcAft>
                <a:spcPct val="0"/>
              </a:spcAft>
              <a:defRPr i="1">
                <a:solidFill>
                  <a:schemeClr val="tx1"/>
                </a:solidFill>
                <a:latin typeface="Arial" charset="0"/>
              </a:defRPr>
            </a:lvl6pPr>
            <a:lvl7pPr marL="2971800" indent="-228600" eaLnBrk="0" fontAlgn="base" hangingPunct="0">
              <a:spcBef>
                <a:spcPct val="0"/>
              </a:spcBef>
              <a:spcAft>
                <a:spcPct val="0"/>
              </a:spcAft>
              <a:defRPr i="1">
                <a:solidFill>
                  <a:schemeClr val="tx1"/>
                </a:solidFill>
                <a:latin typeface="Arial" charset="0"/>
              </a:defRPr>
            </a:lvl7pPr>
            <a:lvl8pPr marL="3429000" indent="-228600" eaLnBrk="0" fontAlgn="base" hangingPunct="0">
              <a:spcBef>
                <a:spcPct val="0"/>
              </a:spcBef>
              <a:spcAft>
                <a:spcPct val="0"/>
              </a:spcAft>
              <a:defRPr i="1">
                <a:solidFill>
                  <a:schemeClr val="tx1"/>
                </a:solidFill>
                <a:latin typeface="Arial" charset="0"/>
              </a:defRPr>
            </a:lvl8pPr>
            <a:lvl9pPr marL="3886200" indent="-228600" eaLnBrk="0" fontAlgn="base" hangingPunct="0">
              <a:spcBef>
                <a:spcPct val="0"/>
              </a:spcBef>
              <a:spcAft>
                <a:spcPct val="0"/>
              </a:spcAft>
              <a:defRPr i="1">
                <a:solidFill>
                  <a:schemeClr val="tx1"/>
                </a:solidFill>
                <a:latin typeface="Arial" charset="0"/>
              </a:defRPr>
            </a:lvl9pPr>
          </a:lstStyle>
          <a:p>
            <a:pPr eaLnBrk="1" hangingPunct="1"/>
            <a:r>
              <a:rPr lang="en-AU" i="0">
                <a:latin typeface="Trebuchet MS" panose="020B0603020202020204" pitchFamily="34" charset="0"/>
              </a:rPr>
              <a:t>HCP Resources</a:t>
            </a:r>
            <a:endParaRPr lang="en-US" i="0" dirty="0">
              <a:latin typeface="Trebuchet MS" panose="020B0603020202020204" pitchFamily="34" charset="0"/>
            </a:endParaRPr>
          </a:p>
        </p:txBody>
      </p:sp>
      <p:sp>
        <p:nvSpPr>
          <p:cNvPr id="72711"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i="1">
                <a:solidFill>
                  <a:schemeClr val="tx1"/>
                </a:solidFill>
                <a:latin typeface="Arial" charset="0"/>
              </a:defRPr>
            </a:lvl1pPr>
            <a:lvl2pPr marL="742950" indent="-285750" eaLnBrk="0" hangingPunct="0">
              <a:defRPr i="1">
                <a:solidFill>
                  <a:schemeClr val="tx1"/>
                </a:solidFill>
                <a:latin typeface="Arial" charset="0"/>
              </a:defRPr>
            </a:lvl2pPr>
            <a:lvl3pPr marL="1143000" indent="-228600" eaLnBrk="0" hangingPunct="0">
              <a:defRPr i="1">
                <a:solidFill>
                  <a:schemeClr val="tx1"/>
                </a:solidFill>
                <a:latin typeface="Arial" charset="0"/>
              </a:defRPr>
            </a:lvl3pPr>
            <a:lvl4pPr marL="1600200" indent="-228600" eaLnBrk="0" hangingPunct="0">
              <a:defRPr i="1">
                <a:solidFill>
                  <a:schemeClr val="tx1"/>
                </a:solidFill>
                <a:latin typeface="Arial" charset="0"/>
              </a:defRPr>
            </a:lvl4pPr>
            <a:lvl5pPr marL="2057400" indent="-228600" eaLnBrk="0" hangingPunct="0">
              <a:defRPr i="1">
                <a:solidFill>
                  <a:schemeClr val="tx1"/>
                </a:solidFill>
                <a:latin typeface="Arial" charset="0"/>
              </a:defRPr>
            </a:lvl5pPr>
            <a:lvl6pPr marL="2514600" indent="-228600" eaLnBrk="0" fontAlgn="base" hangingPunct="0">
              <a:spcBef>
                <a:spcPct val="0"/>
              </a:spcBef>
              <a:spcAft>
                <a:spcPct val="0"/>
              </a:spcAft>
              <a:defRPr i="1">
                <a:solidFill>
                  <a:schemeClr val="tx1"/>
                </a:solidFill>
                <a:latin typeface="Arial" charset="0"/>
              </a:defRPr>
            </a:lvl6pPr>
            <a:lvl7pPr marL="2971800" indent="-228600" eaLnBrk="0" fontAlgn="base" hangingPunct="0">
              <a:spcBef>
                <a:spcPct val="0"/>
              </a:spcBef>
              <a:spcAft>
                <a:spcPct val="0"/>
              </a:spcAft>
              <a:defRPr i="1">
                <a:solidFill>
                  <a:schemeClr val="tx1"/>
                </a:solidFill>
                <a:latin typeface="Arial" charset="0"/>
              </a:defRPr>
            </a:lvl7pPr>
            <a:lvl8pPr marL="3429000" indent="-228600" eaLnBrk="0" fontAlgn="base" hangingPunct="0">
              <a:spcBef>
                <a:spcPct val="0"/>
              </a:spcBef>
              <a:spcAft>
                <a:spcPct val="0"/>
              </a:spcAft>
              <a:defRPr i="1">
                <a:solidFill>
                  <a:schemeClr val="tx1"/>
                </a:solidFill>
                <a:latin typeface="Arial" charset="0"/>
              </a:defRPr>
            </a:lvl8pPr>
            <a:lvl9pPr marL="3886200" indent="-228600" eaLnBrk="0" fontAlgn="base" hangingPunct="0">
              <a:spcBef>
                <a:spcPct val="0"/>
              </a:spcBef>
              <a:spcAft>
                <a:spcPct val="0"/>
              </a:spcAft>
              <a:defRPr i="1">
                <a:solidFill>
                  <a:schemeClr val="tx1"/>
                </a:solidFill>
                <a:latin typeface="Arial" charset="0"/>
              </a:defRPr>
            </a:lvl9pPr>
          </a:lstStyle>
          <a:p>
            <a:pPr eaLnBrk="1" hangingPunct="1"/>
            <a:r>
              <a:rPr lang="en-US" i="0">
                <a:latin typeface="Trebuchet MS" panose="020B0603020202020204" pitchFamily="34" charset="0"/>
              </a:rPr>
              <a:t>Health</a:t>
            </a:r>
            <a:endParaRPr lang="en-US" i="0" dirty="0">
              <a:latin typeface="Trebuchet MS" panose="020B0603020202020204" pitchFamily="34" charset="0"/>
            </a:endParaRPr>
          </a:p>
        </p:txBody>
      </p:sp>
    </p:spTree>
    <p:extLst>
      <p:ext uri="{BB962C8B-B14F-4D97-AF65-F5344CB8AC3E}">
        <p14:creationId xmlns:p14="http://schemas.microsoft.com/office/powerpoint/2010/main" val="32495105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To look at health we look at two things – attributes</a:t>
            </a:r>
          </a:p>
          <a:p>
            <a:pPr eaLnBrk="1" hangingPunct="1"/>
            <a:endParaRPr lang="en-US" dirty="0"/>
          </a:p>
          <a:p>
            <a:pPr eaLnBrk="1" hangingPunct="1"/>
            <a:r>
              <a:rPr lang="en-US" dirty="0"/>
              <a:t>And indicators</a:t>
            </a:r>
          </a:p>
          <a:p>
            <a:pPr eaLnBrk="1" hangingPunct="1"/>
            <a:endParaRPr lang="en-US" dirty="0"/>
          </a:p>
          <a:p>
            <a:pPr eaLnBrk="1" hangingPunct="1"/>
            <a:r>
              <a:rPr lang="en-US" dirty="0"/>
              <a:t>If you are just doing this quickly you can skip attributes and just focus on indicators – attributes just help you to think a bit more clearly about what indicators will be important </a:t>
            </a:r>
          </a:p>
        </p:txBody>
      </p:sp>
      <p:sp>
        <p:nvSpPr>
          <p:cNvPr id="7066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i="1">
                <a:solidFill>
                  <a:schemeClr val="tx1"/>
                </a:solidFill>
                <a:latin typeface="Arial" charset="0"/>
              </a:defRPr>
            </a:lvl1pPr>
            <a:lvl2pPr marL="742950" indent="-285750" eaLnBrk="0" hangingPunct="0">
              <a:defRPr i="1">
                <a:solidFill>
                  <a:schemeClr val="tx1"/>
                </a:solidFill>
                <a:latin typeface="Arial" charset="0"/>
              </a:defRPr>
            </a:lvl2pPr>
            <a:lvl3pPr marL="1143000" indent="-228600" eaLnBrk="0" hangingPunct="0">
              <a:defRPr i="1">
                <a:solidFill>
                  <a:schemeClr val="tx1"/>
                </a:solidFill>
                <a:latin typeface="Arial" charset="0"/>
              </a:defRPr>
            </a:lvl3pPr>
            <a:lvl4pPr marL="1600200" indent="-228600" eaLnBrk="0" hangingPunct="0">
              <a:defRPr i="1">
                <a:solidFill>
                  <a:schemeClr val="tx1"/>
                </a:solidFill>
                <a:latin typeface="Arial" charset="0"/>
              </a:defRPr>
            </a:lvl4pPr>
            <a:lvl5pPr marL="2057400" indent="-228600" eaLnBrk="0" hangingPunct="0">
              <a:defRPr i="1">
                <a:solidFill>
                  <a:schemeClr val="tx1"/>
                </a:solidFill>
                <a:latin typeface="Arial" charset="0"/>
              </a:defRPr>
            </a:lvl5pPr>
            <a:lvl6pPr marL="2514600" indent="-228600" eaLnBrk="0" fontAlgn="base" hangingPunct="0">
              <a:spcBef>
                <a:spcPct val="0"/>
              </a:spcBef>
              <a:spcAft>
                <a:spcPct val="0"/>
              </a:spcAft>
              <a:defRPr i="1">
                <a:solidFill>
                  <a:schemeClr val="tx1"/>
                </a:solidFill>
                <a:latin typeface="Arial" charset="0"/>
              </a:defRPr>
            </a:lvl6pPr>
            <a:lvl7pPr marL="2971800" indent="-228600" eaLnBrk="0" fontAlgn="base" hangingPunct="0">
              <a:spcBef>
                <a:spcPct val="0"/>
              </a:spcBef>
              <a:spcAft>
                <a:spcPct val="0"/>
              </a:spcAft>
              <a:defRPr i="1">
                <a:solidFill>
                  <a:schemeClr val="tx1"/>
                </a:solidFill>
                <a:latin typeface="Arial" charset="0"/>
              </a:defRPr>
            </a:lvl7pPr>
            <a:lvl8pPr marL="3429000" indent="-228600" eaLnBrk="0" fontAlgn="base" hangingPunct="0">
              <a:spcBef>
                <a:spcPct val="0"/>
              </a:spcBef>
              <a:spcAft>
                <a:spcPct val="0"/>
              </a:spcAft>
              <a:defRPr i="1">
                <a:solidFill>
                  <a:schemeClr val="tx1"/>
                </a:solidFill>
                <a:latin typeface="Arial" charset="0"/>
              </a:defRPr>
            </a:lvl8pPr>
            <a:lvl9pPr marL="3886200" indent="-228600" eaLnBrk="0" fontAlgn="base" hangingPunct="0">
              <a:spcBef>
                <a:spcPct val="0"/>
              </a:spcBef>
              <a:spcAft>
                <a:spcPct val="0"/>
              </a:spcAft>
              <a:defRPr i="1">
                <a:solidFill>
                  <a:schemeClr val="tx1"/>
                </a:solidFill>
                <a:latin typeface="Arial" charset="0"/>
              </a:defRPr>
            </a:lvl9pPr>
          </a:lstStyle>
          <a:p>
            <a:pPr eaLnBrk="1" hangingPunct="1"/>
            <a:r>
              <a:rPr lang="en-US" i="0">
                <a:solidFill>
                  <a:srgbClr val="000000"/>
                </a:solidFill>
                <a:latin typeface="Trebuchet MS" panose="020B0603020202020204" pitchFamily="34" charset="0"/>
              </a:rPr>
              <a:t>October 2016</a:t>
            </a:r>
            <a:endParaRPr lang="en-US" i="0" dirty="0">
              <a:solidFill>
                <a:srgbClr val="000000"/>
              </a:solidFill>
              <a:latin typeface="Trebuchet MS" panose="020B0603020202020204" pitchFamily="34" charset="0"/>
            </a:endParaRPr>
          </a:p>
        </p:txBody>
      </p:sp>
      <p:sp>
        <p:nvSpPr>
          <p:cNvPr id="70662"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i="1">
                <a:solidFill>
                  <a:schemeClr val="tx1"/>
                </a:solidFill>
                <a:latin typeface="Arial" charset="0"/>
              </a:defRPr>
            </a:lvl1pPr>
            <a:lvl2pPr marL="742950" indent="-285750" eaLnBrk="0" hangingPunct="0">
              <a:defRPr i="1">
                <a:solidFill>
                  <a:schemeClr val="tx1"/>
                </a:solidFill>
                <a:latin typeface="Arial" charset="0"/>
              </a:defRPr>
            </a:lvl2pPr>
            <a:lvl3pPr marL="1143000" indent="-228600" eaLnBrk="0" hangingPunct="0">
              <a:defRPr i="1">
                <a:solidFill>
                  <a:schemeClr val="tx1"/>
                </a:solidFill>
                <a:latin typeface="Arial" charset="0"/>
              </a:defRPr>
            </a:lvl3pPr>
            <a:lvl4pPr marL="1600200" indent="-228600" eaLnBrk="0" hangingPunct="0">
              <a:defRPr i="1">
                <a:solidFill>
                  <a:schemeClr val="tx1"/>
                </a:solidFill>
                <a:latin typeface="Arial" charset="0"/>
              </a:defRPr>
            </a:lvl4pPr>
            <a:lvl5pPr marL="2057400" indent="-228600" eaLnBrk="0" hangingPunct="0">
              <a:defRPr i="1">
                <a:solidFill>
                  <a:schemeClr val="tx1"/>
                </a:solidFill>
                <a:latin typeface="Arial" charset="0"/>
              </a:defRPr>
            </a:lvl5pPr>
            <a:lvl6pPr marL="2514600" indent="-228600" eaLnBrk="0" fontAlgn="base" hangingPunct="0">
              <a:spcBef>
                <a:spcPct val="0"/>
              </a:spcBef>
              <a:spcAft>
                <a:spcPct val="0"/>
              </a:spcAft>
              <a:defRPr i="1">
                <a:solidFill>
                  <a:schemeClr val="tx1"/>
                </a:solidFill>
                <a:latin typeface="Arial" charset="0"/>
              </a:defRPr>
            </a:lvl6pPr>
            <a:lvl7pPr marL="2971800" indent="-228600" eaLnBrk="0" fontAlgn="base" hangingPunct="0">
              <a:spcBef>
                <a:spcPct val="0"/>
              </a:spcBef>
              <a:spcAft>
                <a:spcPct val="0"/>
              </a:spcAft>
              <a:defRPr i="1">
                <a:solidFill>
                  <a:schemeClr val="tx1"/>
                </a:solidFill>
                <a:latin typeface="Arial" charset="0"/>
              </a:defRPr>
            </a:lvl7pPr>
            <a:lvl8pPr marL="3429000" indent="-228600" eaLnBrk="0" fontAlgn="base" hangingPunct="0">
              <a:spcBef>
                <a:spcPct val="0"/>
              </a:spcBef>
              <a:spcAft>
                <a:spcPct val="0"/>
              </a:spcAft>
              <a:defRPr i="1">
                <a:solidFill>
                  <a:schemeClr val="tx1"/>
                </a:solidFill>
                <a:latin typeface="Arial" charset="0"/>
              </a:defRPr>
            </a:lvl8pPr>
            <a:lvl9pPr marL="3886200" indent="-228600" eaLnBrk="0" fontAlgn="base" hangingPunct="0">
              <a:spcBef>
                <a:spcPct val="0"/>
              </a:spcBef>
              <a:spcAft>
                <a:spcPct val="0"/>
              </a:spcAft>
              <a:defRPr i="1">
                <a:solidFill>
                  <a:schemeClr val="tx1"/>
                </a:solidFill>
                <a:latin typeface="Arial" charset="0"/>
              </a:defRPr>
            </a:lvl9pPr>
          </a:lstStyle>
          <a:p>
            <a:pPr eaLnBrk="1" hangingPunct="1"/>
            <a:r>
              <a:rPr lang="en-US" i="0">
                <a:solidFill>
                  <a:srgbClr val="000000"/>
                </a:solidFill>
                <a:latin typeface="Trebuchet MS" panose="020B0603020202020204" pitchFamily="34" charset="0"/>
              </a:rPr>
              <a:t>HCP Resources</a:t>
            </a:r>
            <a:endParaRPr lang="en-US" i="0" dirty="0">
              <a:solidFill>
                <a:srgbClr val="000000"/>
              </a:solidFill>
              <a:latin typeface="Trebuchet MS" panose="020B0603020202020204" pitchFamily="34" charset="0"/>
            </a:endParaRPr>
          </a:p>
        </p:txBody>
      </p:sp>
      <p:sp>
        <p:nvSpPr>
          <p:cNvPr id="70663" name="Header Placeholder 6"/>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i="1">
                <a:solidFill>
                  <a:schemeClr val="tx1"/>
                </a:solidFill>
                <a:latin typeface="Arial" charset="0"/>
              </a:defRPr>
            </a:lvl1pPr>
            <a:lvl2pPr marL="742950" indent="-285750" eaLnBrk="0" hangingPunct="0">
              <a:defRPr i="1">
                <a:solidFill>
                  <a:schemeClr val="tx1"/>
                </a:solidFill>
                <a:latin typeface="Arial" charset="0"/>
              </a:defRPr>
            </a:lvl2pPr>
            <a:lvl3pPr marL="1143000" indent="-228600" eaLnBrk="0" hangingPunct="0">
              <a:defRPr i="1">
                <a:solidFill>
                  <a:schemeClr val="tx1"/>
                </a:solidFill>
                <a:latin typeface="Arial" charset="0"/>
              </a:defRPr>
            </a:lvl3pPr>
            <a:lvl4pPr marL="1600200" indent="-228600" eaLnBrk="0" hangingPunct="0">
              <a:defRPr i="1">
                <a:solidFill>
                  <a:schemeClr val="tx1"/>
                </a:solidFill>
                <a:latin typeface="Arial" charset="0"/>
              </a:defRPr>
            </a:lvl4pPr>
            <a:lvl5pPr marL="2057400" indent="-228600" eaLnBrk="0" hangingPunct="0">
              <a:defRPr i="1">
                <a:solidFill>
                  <a:schemeClr val="tx1"/>
                </a:solidFill>
                <a:latin typeface="Arial" charset="0"/>
              </a:defRPr>
            </a:lvl5pPr>
            <a:lvl6pPr marL="2514600" indent="-228600" eaLnBrk="0" fontAlgn="base" hangingPunct="0">
              <a:spcBef>
                <a:spcPct val="0"/>
              </a:spcBef>
              <a:spcAft>
                <a:spcPct val="0"/>
              </a:spcAft>
              <a:defRPr i="1">
                <a:solidFill>
                  <a:schemeClr val="tx1"/>
                </a:solidFill>
                <a:latin typeface="Arial" charset="0"/>
              </a:defRPr>
            </a:lvl6pPr>
            <a:lvl7pPr marL="2971800" indent="-228600" eaLnBrk="0" fontAlgn="base" hangingPunct="0">
              <a:spcBef>
                <a:spcPct val="0"/>
              </a:spcBef>
              <a:spcAft>
                <a:spcPct val="0"/>
              </a:spcAft>
              <a:defRPr i="1">
                <a:solidFill>
                  <a:schemeClr val="tx1"/>
                </a:solidFill>
                <a:latin typeface="Arial" charset="0"/>
              </a:defRPr>
            </a:lvl7pPr>
            <a:lvl8pPr marL="3429000" indent="-228600" eaLnBrk="0" fontAlgn="base" hangingPunct="0">
              <a:spcBef>
                <a:spcPct val="0"/>
              </a:spcBef>
              <a:spcAft>
                <a:spcPct val="0"/>
              </a:spcAft>
              <a:defRPr i="1">
                <a:solidFill>
                  <a:schemeClr val="tx1"/>
                </a:solidFill>
                <a:latin typeface="Arial" charset="0"/>
              </a:defRPr>
            </a:lvl8pPr>
            <a:lvl9pPr marL="3886200" indent="-228600" eaLnBrk="0" fontAlgn="base" hangingPunct="0">
              <a:spcBef>
                <a:spcPct val="0"/>
              </a:spcBef>
              <a:spcAft>
                <a:spcPct val="0"/>
              </a:spcAft>
              <a:defRPr i="1">
                <a:solidFill>
                  <a:schemeClr val="tx1"/>
                </a:solidFill>
                <a:latin typeface="Arial" charset="0"/>
              </a:defRPr>
            </a:lvl9pPr>
          </a:lstStyle>
          <a:p>
            <a:pPr eaLnBrk="1" hangingPunct="1"/>
            <a:r>
              <a:rPr lang="en-US" i="0">
                <a:solidFill>
                  <a:srgbClr val="000000"/>
                </a:solidFill>
                <a:latin typeface="Trebuchet MS" panose="020B0603020202020204" pitchFamily="34" charset="0"/>
              </a:rPr>
              <a:t>Health</a:t>
            </a:r>
            <a:endParaRPr lang="en-US" i="0" dirty="0">
              <a:solidFill>
                <a:srgbClr val="000000"/>
              </a:solidFill>
              <a:latin typeface="Trebuchet MS" panose="020B0603020202020204" pitchFamily="34" charset="0"/>
            </a:endParaRPr>
          </a:p>
        </p:txBody>
      </p:sp>
    </p:spTree>
    <p:extLst>
      <p:ext uri="{BB962C8B-B14F-4D97-AF65-F5344CB8AC3E}">
        <p14:creationId xmlns:p14="http://schemas.microsoft.com/office/powerpoint/2010/main" val="18936426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Indicators are an important thing to identify because they tell us what we might measure or talk about to decide if our targets are getting healthier.</a:t>
            </a:r>
          </a:p>
        </p:txBody>
      </p:sp>
      <p:sp>
        <p:nvSpPr>
          <p:cNvPr id="71685"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i="1">
                <a:solidFill>
                  <a:schemeClr val="tx1"/>
                </a:solidFill>
                <a:latin typeface="Arial" charset="0"/>
              </a:defRPr>
            </a:lvl1pPr>
            <a:lvl2pPr marL="742950" indent="-285750" eaLnBrk="0" hangingPunct="0">
              <a:defRPr i="1">
                <a:solidFill>
                  <a:schemeClr val="tx1"/>
                </a:solidFill>
                <a:latin typeface="Arial" charset="0"/>
              </a:defRPr>
            </a:lvl2pPr>
            <a:lvl3pPr marL="1143000" indent="-228600" eaLnBrk="0" hangingPunct="0">
              <a:defRPr i="1">
                <a:solidFill>
                  <a:schemeClr val="tx1"/>
                </a:solidFill>
                <a:latin typeface="Arial" charset="0"/>
              </a:defRPr>
            </a:lvl3pPr>
            <a:lvl4pPr marL="1600200" indent="-228600" eaLnBrk="0" hangingPunct="0">
              <a:defRPr i="1">
                <a:solidFill>
                  <a:schemeClr val="tx1"/>
                </a:solidFill>
                <a:latin typeface="Arial" charset="0"/>
              </a:defRPr>
            </a:lvl4pPr>
            <a:lvl5pPr marL="2057400" indent="-228600" eaLnBrk="0" hangingPunct="0">
              <a:defRPr i="1">
                <a:solidFill>
                  <a:schemeClr val="tx1"/>
                </a:solidFill>
                <a:latin typeface="Arial" charset="0"/>
              </a:defRPr>
            </a:lvl5pPr>
            <a:lvl6pPr marL="2514600" indent="-228600" eaLnBrk="0" fontAlgn="base" hangingPunct="0">
              <a:spcBef>
                <a:spcPct val="0"/>
              </a:spcBef>
              <a:spcAft>
                <a:spcPct val="0"/>
              </a:spcAft>
              <a:defRPr i="1">
                <a:solidFill>
                  <a:schemeClr val="tx1"/>
                </a:solidFill>
                <a:latin typeface="Arial" charset="0"/>
              </a:defRPr>
            </a:lvl6pPr>
            <a:lvl7pPr marL="2971800" indent="-228600" eaLnBrk="0" fontAlgn="base" hangingPunct="0">
              <a:spcBef>
                <a:spcPct val="0"/>
              </a:spcBef>
              <a:spcAft>
                <a:spcPct val="0"/>
              </a:spcAft>
              <a:defRPr i="1">
                <a:solidFill>
                  <a:schemeClr val="tx1"/>
                </a:solidFill>
                <a:latin typeface="Arial" charset="0"/>
              </a:defRPr>
            </a:lvl7pPr>
            <a:lvl8pPr marL="3429000" indent="-228600" eaLnBrk="0" fontAlgn="base" hangingPunct="0">
              <a:spcBef>
                <a:spcPct val="0"/>
              </a:spcBef>
              <a:spcAft>
                <a:spcPct val="0"/>
              </a:spcAft>
              <a:defRPr i="1">
                <a:solidFill>
                  <a:schemeClr val="tx1"/>
                </a:solidFill>
                <a:latin typeface="Arial" charset="0"/>
              </a:defRPr>
            </a:lvl8pPr>
            <a:lvl9pPr marL="3886200" indent="-228600" eaLnBrk="0" fontAlgn="base" hangingPunct="0">
              <a:spcBef>
                <a:spcPct val="0"/>
              </a:spcBef>
              <a:spcAft>
                <a:spcPct val="0"/>
              </a:spcAft>
              <a:defRPr i="1">
                <a:solidFill>
                  <a:schemeClr val="tx1"/>
                </a:solidFill>
                <a:latin typeface="Arial" charset="0"/>
              </a:defRPr>
            </a:lvl9pPr>
          </a:lstStyle>
          <a:p>
            <a:pPr eaLnBrk="1" hangingPunct="1"/>
            <a:r>
              <a:rPr lang="en-US" i="0">
                <a:solidFill>
                  <a:srgbClr val="000000"/>
                </a:solidFill>
                <a:latin typeface="Trebuchet MS" panose="020B0603020202020204" pitchFamily="34" charset="0"/>
              </a:rPr>
              <a:t>October 2016</a:t>
            </a:r>
            <a:endParaRPr lang="en-US" i="0" dirty="0">
              <a:solidFill>
                <a:srgbClr val="000000"/>
              </a:solidFill>
              <a:latin typeface="Trebuchet MS" panose="020B0603020202020204" pitchFamily="34" charset="0"/>
            </a:endParaRPr>
          </a:p>
        </p:txBody>
      </p:sp>
      <p:sp>
        <p:nvSpPr>
          <p:cNvPr id="71686"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i="1">
                <a:solidFill>
                  <a:schemeClr val="tx1"/>
                </a:solidFill>
                <a:latin typeface="Arial" charset="0"/>
              </a:defRPr>
            </a:lvl1pPr>
            <a:lvl2pPr marL="742950" indent="-285750" eaLnBrk="0" hangingPunct="0">
              <a:defRPr i="1">
                <a:solidFill>
                  <a:schemeClr val="tx1"/>
                </a:solidFill>
                <a:latin typeface="Arial" charset="0"/>
              </a:defRPr>
            </a:lvl2pPr>
            <a:lvl3pPr marL="1143000" indent="-228600" eaLnBrk="0" hangingPunct="0">
              <a:defRPr i="1">
                <a:solidFill>
                  <a:schemeClr val="tx1"/>
                </a:solidFill>
                <a:latin typeface="Arial" charset="0"/>
              </a:defRPr>
            </a:lvl3pPr>
            <a:lvl4pPr marL="1600200" indent="-228600" eaLnBrk="0" hangingPunct="0">
              <a:defRPr i="1">
                <a:solidFill>
                  <a:schemeClr val="tx1"/>
                </a:solidFill>
                <a:latin typeface="Arial" charset="0"/>
              </a:defRPr>
            </a:lvl4pPr>
            <a:lvl5pPr marL="2057400" indent="-228600" eaLnBrk="0" hangingPunct="0">
              <a:defRPr i="1">
                <a:solidFill>
                  <a:schemeClr val="tx1"/>
                </a:solidFill>
                <a:latin typeface="Arial" charset="0"/>
              </a:defRPr>
            </a:lvl5pPr>
            <a:lvl6pPr marL="2514600" indent="-228600" eaLnBrk="0" fontAlgn="base" hangingPunct="0">
              <a:spcBef>
                <a:spcPct val="0"/>
              </a:spcBef>
              <a:spcAft>
                <a:spcPct val="0"/>
              </a:spcAft>
              <a:defRPr i="1">
                <a:solidFill>
                  <a:schemeClr val="tx1"/>
                </a:solidFill>
                <a:latin typeface="Arial" charset="0"/>
              </a:defRPr>
            </a:lvl6pPr>
            <a:lvl7pPr marL="2971800" indent="-228600" eaLnBrk="0" fontAlgn="base" hangingPunct="0">
              <a:spcBef>
                <a:spcPct val="0"/>
              </a:spcBef>
              <a:spcAft>
                <a:spcPct val="0"/>
              </a:spcAft>
              <a:defRPr i="1">
                <a:solidFill>
                  <a:schemeClr val="tx1"/>
                </a:solidFill>
                <a:latin typeface="Arial" charset="0"/>
              </a:defRPr>
            </a:lvl7pPr>
            <a:lvl8pPr marL="3429000" indent="-228600" eaLnBrk="0" fontAlgn="base" hangingPunct="0">
              <a:spcBef>
                <a:spcPct val="0"/>
              </a:spcBef>
              <a:spcAft>
                <a:spcPct val="0"/>
              </a:spcAft>
              <a:defRPr i="1">
                <a:solidFill>
                  <a:schemeClr val="tx1"/>
                </a:solidFill>
                <a:latin typeface="Arial" charset="0"/>
              </a:defRPr>
            </a:lvl8pPr>
            <a:lvl9pPr marL="3886200" indent="-228600" eaLnBrk="0" fontAlgn="base" hangingPunct="0">
              <a:spcBef>
                <a:spcPct val="0"/>
              </a:spcBef>
              <a:spcAft>
                <a:spcPct val="0"/>
              </a:spcAft>
              <a:defRPr i="1">
                <a:solidFill>
                  <a:schemeClr val="tx1"/>
                </a:solidFill>
                <a:latin typeface="Arial" charset="0"/>
              </a:defRPr>
            </a:lvl9pPr>
          </a:lstStyle>
          <a:p>
            <a:pPr eaLnBrk="1" hangingPunct="1"/>
            <a:r>
              <a:rPr lang="en-US" i="0">
                <a:solidFill>
                  <a:srgbClr val="000000"/>
                </a:solidFill>
                <a:latin typeface="Trebuchet MS" panose="020B0603020202020204" pitchFamily="34" charset="0"/>
              </a:rPr>
              <a:t>HCP Resources</a:t>
            </a:r>
            <a:endParaRPr lang="en-US" i="0" dirty="0">
              <a:solidFill>
                <a:srgbClr val="000000"/>
              </a:solidFill>
              <a:latin typeface="Trebuchet MS" panose="020B0603020202020204" pitchFamily="34" charset="0"/>
            </a:endParaRPr>
          </a:p>
        </p:txBody>
      </p:sp>
      <p:sp>
        <p:nvSpPr>
          <p:cNvPr id="71687" name="Header Placeholder 6"/>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i="1">
                <a:solidFill>
                  <a:schemeClr val="tx1"/>
                </a:solidFill>
                <a:latin typeface="Arial" charset="0"/>
              </a:defRPr>
            </a:lvl1pPr>
            <a:lvl2pPr marL="742950" indent="-285750" eaLnBrk="0" hangingPunct="0">
              <a:defRPr i="1">
                <a:solidFill>
                  <a:schemeClr val="tx1"/>
                </a:solidFill>
                <a:latin typeface="Arial" charset="0"/>
              </a:defRPr>
            </a:lvl2pPr>
            <a:lvl3pPr marL="1143000" indent="-228600" eaLnBrk="0" hangingPunct="0">
              <a:defRPr i="1">
                <a:solidFill>
                  <a:schemeClr val="tx1"/>
                </a:solidFill>
                <a:latin typeface="Arial" charset="0"/>
              </a:defRPr>
            </a:lvl3pPr>
            <a:lvl4pPr marL="1600200" indent="-228600" eaLnBrk="0" hangingPunct="0">
              <a:defRPr i="1">
                <a:solidFill>
                  <a:schemeClr val="tx1"/>
                </a:solidFill>
                <a:latin typeface="Arial" charset="0"/>
              </a:defRPr>
            </a:lvl4pPr>
            <a:lvl5pPr marL="2057400" indent="-228600" eaLnBrk="0" hangingPunct="0">
              <a:defRPr i="1">
                <a:solidFill>
                  <a:schemeClr val="tx1"/>
                </a:solidFill>
                <a:latin typeface="Arial" charset="0"/>
              </a:defRPr>
            </a:lvl5pPr>
            <a:lvl6pPr marL="2514600" indent="-228600" eaLnBrk="0" fontAlgn="base" hangingPunct="0">
              <a:spcBef>
                <a:spcPct val="0"/>
              </a:spcBef>
              <a:spcAft>
                <a:spcPct val="0"/>
              </a:spcAft>
              <a:defRPr i="1">
                <a:solidFill>
                  <a:schemeClr val="tx1"/>
                </a:solidFill>
                <a:latin typeface="Arial" charset="0"/>
              </a:defRPr>
            </a:lvl6pPr>
            <a:lvl7pPr marL="2971800" indent="-228600" eaLnBrk="0" fontAlgn="base" hangingPunct="0">
              <a:spcBef>
                <a:spcPct val="0"/>
              </a:spcBef>
              <a:spcAft>
                <a:spcPct val="0"/>
              </a:spcAft>
              <a:defRPr i="1">
                <a:solidFill>
                  <a:schemeClr val="tx1"/>
                </a:solidFill>
                <a:latin typeface="Arial" charset="0"/>
              </a:defRPr>
            </a:lvl7pPr>
            <a:lvl8pPr marL="3429000" indent="-228600" eaLnBrk="0" fontAlgn="base" hangingPunct="0">
              <a:spcBef>
                <a:spcPct val="0"/>
              </a:spcBef>
              <a:spcAft>
                <a:spcPct val="0"/>
              </a:spcAft>
              <a:defRPr i="1">
                <a:solidFill>
                  <a:schemeClr val="tx1"/>
                </a:solidFill>
                <a:latin typeface="Arial" charset="0"/>
              </a:defRPr>
            </a:lvl8pPr>
            <a:lvl9pPr marL="3886200" indent="-228600" eaLnBrk="0" fontAlgn="base" hangingPunct="0">
              <a:spcBef>
                <a:spcPct val="0"/>
              </a:spcBef>
              <a:spcAft>
                <a:spcPct val="0"/>
              </a:spcAft>
              <a:defRPr i="1">
                <a:solidFill>
                  <a:schemeClr val="tx1"/>
                </a:solidFill>
                <a:latin typeface="Arial" charset="0"/>
              </a:defRPr>
            </a:lvl9pPr>
          </a:lstStyle>
          <a:p>
            <a:pPr eaLnBrk="1" hangingPunct="1"/>
            <a:r>
              <a:rPr lang="en-US" i="0">
                <a:solidFill>
                  <a:srgbClr val="000000"/>
                </a:solidFill>
                <a:latin typeface="Trebuchet MS" panose="020B0603020202020204" pitchFamily="34" charset="0"/>
              </a:rPr>
              <a:t>Health</a:t>
            </a:r>
            <a:endParaRPr lang="en-US" i="0" dirty="0">
              <a:solidFill>
                <a:srgbClr val="000000"/>
              </a:solidFill>
              <a:latin typeface="Trebuchet MS" panose="020B0603020202020204" pitchFamily="34" charset="0"/>
            </a:endParaRPr>
          </a:p>
        </p:txBody>
      </p:sp>
    </p:spTree>
    <p:extLst>
      <p:ext uri="{BB962C8B-B14F-4D97-AF65-F5344CB8AC3E}">
        <p14:creationId xmlns:p14="http://schemas.microsoft.com/office/powerpoint/2010/main" val="13571309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This step takes a bit of thinking and time and is best done in small groups of 4-6 people. If you are doing this as part of a larger workshop, then break it into smaller groups and have the groups work separately.</a:t>
            </a:r>
          </a:p>
          <a:p>
            <a:pPr eaLnBrk="1" hangingPunct="1"/>
            <a:endParaRPr lang="en-US" dirty="0"/>
          </a:p>
          <a:p>
            <a:pPr eaLnBrk="1" hangingPunct="1"/>
            <a:r>
              <a:rPr lang="en-US" dirty="0"/>
              <a:t>To do this well you need a mix of skills and knowledge – this list is a good indicator.</a:t>
            </a:r>
          </a:p>
          <a:p>
            <a:pPr eaLnBrk="1" hangingPunct="1"/>
            <a:endParaRPr lang="en-US" dirty="0"/>
          </a:p>
          <a:p>
            <a:pPr eaLnBrk="1" hangingPunct="1"/>
            <a:r>
              <a:rPr lang="en-US" dirty="0"/>
              <a:t>It is important to have someone be the facilitator otherwise the process can get really bogged down.</a:t>
            </a:r>
          </a:p>
        </p:txBody>
      </p:sp>
      <p:sp>
        <p:nvSpPr>
          <p:cNvPr id="72709" name="Date Placeholder 1"/>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i="1">
                <a:solidFill>
                  <a:schemeClr val="tx1"/>
                </a:solidFill>
                <a:latin typeface="Arial" charset="0"/>
              </a:defRPr>
            </a:lvl1pPr>
            <a:lvl2pPr marL="742950" indent="-285750" eaLnBrk="0" hangingPunct="0">
              <a:defRPr i="1">
                <a:solidFill>
                  <a:schemeClr val="tx1"/>
                </a:solidFill>
                <a:latin typeface="Arial" charset="0"/>
              </a:defRPr>
            </a:lvl2pPr>
            <a:lvl3pPr marL="1143000" indent="-228600" eaLnBrk="0" hangingPunct="0">
              <a:defRPr i="1">
                <a:solidFill>
                  <a:schemeClr val="tx1"/>
                </a:solidFill>
                <a:latin typeface="Arial" charset="0"/>
              </a:defRPr>
            </a:lvl3pPr>
            <a:lvl4pPr marL="1600200" indent="-228600" eaLnBrk="0" hangingPunct="0">
              <a:defRPr i="1">
                <a:solidFill>
                  <a:schemeClr val="tx1"/>
                </a:solidFill>
                <a:latin typeface="Arial" charset="0"/>
              </a:defRPr>
            </a:lvl4pPr>
            <a:lvl5pPr marL="2057400" indent="-228600" eaLnBrk="0" hangingPunct="0">
              <a:defRPr i="1">
                <a:solidFill>
                  <a:schemeClr val="tx1"/>
                </a:solidFill>
                <a:latin typeface="Arial" charset="0"/>
              </a:defRPr>
            </a:lvl5pPr>
            <a:lvl6pPr marL="2514600" indent="-228600" eaLnBrk="0" fontAlgn="base" hangingPunct="0">
              <a:spcBef>
                <a:spcPct val="0"/>
              </a:spcBef>
              <a:spcAft>
                <a:spcPct val="0"/>
              </a:spcAft>
              <a:defRPr i="1">
                <a:solidFill>
                  <a:schemeClr val="tx1"/>
                </a:solidFill>
                <a:latin typeface="Arial" charset="0"/>
              </a:defRPr>
            </a:lvl6pPr>
            <a:lvl7pPr marL="2971800" indent="-228600" eaLnBrk="0" fontAlgn="base" hangingPunct="0">
              <a:spcBef>
                <a:spcPct val="0"/>
              </a:spcBef>
              <a:spcAft>
                <a:spcPct val="0"/>
              </a:spcAft>
              <a:defRPr i="1">
                <a:solidFill>
                  <a:schemeClr val="tx1"/>
                </a:solidFill>
                <a:latin typeface="Arial" charset="0"/>
              </a:defRPr>
            </a:lvl7pPr>
            <a:lvl8pPr marL="3429000" indent="-228600" eaLnBrk="0" fontAlgn="base" hangingPunct="0">
              <a:spcBef>
                <a:spcPct val="0"/>
              </a:spcBef>
              <a:spcAft>
                <a:spcPct val="0"/>
              </a:spcAft>
              <a:defRPr i="1">
                <a:solidFill>
                  <a:schemeClr val="tx1"/>
                </a:solidFill>
                <a:latin typeface="Arial" charset="0"/>
              </a:defRPr>
            </a:lvl8pPr>
            <a:lvl9pPr marL="3886200" indent="-228600" eaLnBrk="0" fontAlgn="base" hangingPunct="0">
              <a:spcBef>
                <a:spcPct val="0"/>
              </a:spcBef>
              <a:spcAft>
                <a:spcPct val="0"/>
              </a:spcAft>
              <a:defRPr i="1">
                <a:solidFill>
                  <a:schemeClr val="tx1"/>
                </a:solidFill>
                <a:latin typeface="Arial" charset="0"/>
              </a:defRPr>
            </a:lvl9pPr>
          </a:lstStyle>
          <a:p>
            <a:pPr eaLnBrk="1" hangingPunct="1"/>
            <a:r>
              <a:rPr lang="en-US" i="0">
                <a:latin typeface="Trebuchet MS" panose="020B0603020202020204" pitchFamily="34" charset="0"/>
              </a:rPr>
              <a:t>October 2016</a:t>
            </a:r>
            <a:endParaRPr lang="en-US" i="0" dirty="0">
              <a:latin typeface="Trebuchet MS" panose="020B0603020202020204" pitchFamily="34" charset="0"/>
            </a:endParaRPr>
          </a:p>
        </p:txBody>
      </p:sp>
      <p:sp>
        <p:nvSpPr>
          <p:cNvPr id="72710" name="Footer Placeholder 2"/>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i="1">
                <a:solidFill>
                  <a:schemeClr val="tx1"/>
                </a:solidFill>
                <a:latin typeface="Arial" charset="0"/>
              </a:defRPr>
            </a:lvl1pPr>
            <a:lvl2pPr marL="742950" indent="-285750" eaLnBrk="0" hangingPunct="0">
              <a:defRPr i="1">
                <a:solidFill>
                  <a:schemeClr val="tx1"/>
                </a:solidFill>
                <a:latin typeface="Arial" charset="0"/>
              </a:defRPr>
            </a:lvl2pPr>
            <a:lvl3pPr marL="1143000" indent="-228600" eaLnBrk="0" hangingPunct="0">
              <a:defRPr i="1">
                <a:solidFill>
                  <a:schemeClr val="tx1"/>
                </a:solidFill>
                <a:latin typeface="Arial" charset="0"/>
              </a:defRPr>
            </a:lvl3pPr>
            <a:lvl4pPr marL="1600200" indent="-228600" eaLnBrk="0" hangingPunct="0">
              <a:defRPr i="1">
                <a:solidFill>
                  <a:schemeClr val="tx1"/>
                </a:solidFill>
                <a:latin typeface="Arial" charset="0"/>
              </a:defRPr>
            </a:lvl4pPr>
            <a:lvl5pPr marL="2057400" indent="-228600" eaLnBrk="0" hangingPunct="0">
              <a:defRPr i="1">
                <a:solidFill>
                  <a:schemeClr val="tx1"/>
                </a:solidFill>
                <a:latin typeface="Arial" charset="0"/>
              </a:defRPr>
            </a:lvl5pPr>
            <a:lvl6pPr marL="2514600" indent="-228600" eaLnBrk="0" fontAlgn="base" hangingPunct="0">
              <a:spcBef>
                <a:spcPct val="0"/>
              </a:spcBef>
              <a:spcAft>
                <a:spcPct val="0"/>
              </a:spcAft>
              <a:defRPr i="1">
                <a:solidFill>
                  <a:schemeClr val="tx1"/>
                </a:solidFill>
                <a:latin typeface="Arial" charset="0"/>
              </a:defRPr>
            </a:lvl6pPr>
            <a:lvl7pPr marL="2971800" indent="-228600" eaLnBrk="0" fontAlgn="base" hangingPunct="0">
              <a:spcBef>
                <a:spcPct val="0"/>
              </a:spcBef>
              <a:spcAft>
                <a:spcPct val="0"/>
              </a:spcAft>
              <a:defRPr i="1">
                <a:solidFill>
                  <a:schemeClr val="tx1"/>
                </a:solidFill>
                <a:latin typeface="Arial" charset="0"/>
              </a:defRPr>
            </a:lvl7pPr>
            <a:lvl8pPr marL="3429000" indent="-228600" eaLnBrk="0" fontAlgn="base" hangingPunct="0">
              <a:spcBef>
                <a:spcPct val="0"/>
              </a:spcBef>
              <a:spcAft>
                <a:spcPct val="0"/>
              </a:spcAft>
              <a:defRPr i="1">
                <a:solidFill>
                  <a:schemeClr val="tx1"/>
                </a:solidFill>
                <a:latin typeface="Arial" charset="0"/>
              </a:defRPr>
            </a:lvl8pPr>
            <a:lvl9pPr marL="3886200" indent="-228600" eaLnBrk="0" fontAlgn="base" hangingPunct="0">
              <a:spcBef>
                <a:spcPct val="0"/>
              </a:spcBef>
              <a:spcAft>
                <a:spcPct val="0"/>
              </a:spcAft>
              <a:defRPr i="1">
                <a:solidFill>
                  <a:schemeClr val="tx1"/>
                </a:solidFill>
                <a:latin typeface="Arial" charset="0"/>
              </a:defRPr>
            </a:lvl9pPr>
          </a:lstStyle>
          <a:p>
            <a:pPr eaLnBrk="1" hangingPunct="1"/>
            <a:r>
              <a:rPr lang="en-AU" i="0">
                <a:latin typeface="Trebuchet MS" panose="020B0603020202020204" pitchFamily="34" charset="0"/>
              </a:rPr>
              <a:t>HCP Resources</a:t>
            </a:r>
            <a:endParaRPr lang="en-US" i="0" dirty="0">
              <a:latin typeface="Trebuchet MS" panose="020B0603020202020204" pitchFamily="34" charset="0"/>
            </a:endParaRPr>
          </a:p>
        </p:txBody>
      </p:sp>
      <p:sp>
        <p:nvSpPr>
          <p:cNvPr id="72711"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i="1">
                <a:solidFill>
                  <a:schemeClr val="tx1"/>
                </a:solidFill>
                <a:latin typeface="Arial" charset="0"/>
              </a:defRPr>
            </a:lvl1pPr>
            <a:lvl2pPr marL="742950" indent="-285750" eaLnBrk="0" hangingPunct="0">
              <a:defRPr i="1">
                <a:solidFill>
                  <a:schemeClr val="tx1"/>
                </a:solidFill>
                <a:latin typeface="Arial" charset="0"/>
              </a:defRPr>
            </a:lvl2pPr>
            <a:lvl3pPr marL="1143000" indent="-228600" eaLnBrk="0" hangingPunct="0">
              <a:defRPr i="1">
                <a:solidFill>
                  <a:schemeClr val="tx1"/>
                </a:solidFill>
                <a:latin typeface="Arial" charset="0"/>
              </a:defRPr>
            </a:lvl3pPr>
            <a:lvl4pPr marL="1600200" indent="-228600" eaLnBrk="0" hangingPunct="0">
              <a:defRPr i="1">
                <a:solidFill>
                  <a:schemeClr val="tx1"/>
                </a:solidFill>
                <a:latin typeface="Arial" charset="0"/>
              </a:defRPr>
            </a:lvl4pPr>
            <a:lvl5pPr marL="2057400" indent="-228600" eaLnBrk="0" hangingPunct="0">
              <a:defRPr i="1">
                <a:solidFill>
                  <a:schemeClr val="tx1"/>
                </a:solidFill>
                <a:latin typeface="Arial" charset="0"/>
              </a:defRPr>
            </a:lvl5pPr>
            <a:lvl6pPr marL="2514600" indent="-228600" eaLnBrk="0" fontAlgn="base" hangingPunct="0">
              <a:spcBef>
                <a:spcPct val="0"/>
              </a:spcBef>
              <a:spcAft>
                <a:spcPct val="0"/>
              </a:spcAft>
              <a:defRPr i="1">
                <a:solidFill>
                  <a:schemeClr val="tx1"/>
                </a:solidFill>
                <a:latin typeface="Arial" charset="0"/>
              </a:defRPr>
            </a:lvl6pPr>
            <a:lvl7pPr marL="2971800" indent="-228600" eaLnBrk="0" fontAlgn="base" hangingPunct="0">
              <a:spcBef>
                <a:spcPct val="0"/>
              </a:spcBef>
              <a:spcAft>
                <a:spcPct val="0"/>
              </a:spcAft>
              <a:defRPr i="1">
                <a:solidFill>
                  <a:schemeClr val="tx1"/>
                </a:solidFill>
                <a:latin typeface="Arial" charset="0"/>
              </a:defRPr>
            </a:lvl7pPr>
            <a:lvl8pPr marL="3429000" indent="-228600" eaLnBrk="0" fontAlgn="base" hangingPunct="0">
              <a:spcBef>
                <a:spcPct val="0"/>
              </a:spcBef>
              <a:spcAft>
                <a:spcPct val="0"/>
              </a:spcAft>
              <a:defRPr i="1">
                <a:solidFill>
                  <a:schemeClr val="tx1"/>
                </a:solidFill>
                <a:latin typeface="Arial" charset="0"/>
              </a:defRPr>
            </a:lvl8pPr>
            <a:lvl9pPr marL="3886200" indent="-228600" eaLnBrk="0" fontAlgn="base" hangingPunct="0">
              <a:spcBef>
                <a:spcPct val="0"/>
              </a:spcBef>
              <a:spcAft>
                <a:spcPct val="0"/>
              </a:spcAft>
              <a:defRPr i="1">
                <a:solidFill>
                  <a:schemeClr val="tx1"/>
                </a:solidFill>
                <a:latin typeface="Arial" charset="0"/>
              </a:defRPr>
            </a:lvl9pPr>
          </a:lstStyle>
          <a:p>
            <a:pPr eaLnBrk="1" hangingPunct="1"/>
            <a:r>
              <a:rPr lang="en-US" i="0">
                <a:latin typeface="Trebuchet MS" panose="020B0603020202020204" pitchFamily="34" charset="0"/>
              </a:rPr>
              <a:t>Health</a:t>
            </a:r>
            <a:endParaRPr lang="en-US" i="0" dirty="0">
              <a:latin typeface="Trebuchet MS" panose="020B0603020202020204" pitchFamily="34" charset="0"/>
            </a:endParaRPr>
          </a:p>
        </p:txBody>
      </p:sp>
    </p:spTree>
    <p:extLst>
      <p:ext uri="{BB962C8B-B14F-4D97-AF65-F5344CB8AC3E}">
        <p14:creationId xmlns:p14="http://schemas.microsoft.com/office/powerpoint/2010/main" val="301491184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5800" y="2130425"/>
            <a:ext cx="7772400" cy="1470025"/>
          </a:xfrm>
          <a:prstGeom prst="rect">
            <a:avLst/>
          </a:prstGeom>
        </p:spPr>
        <p:txBody>
          <a:bodyPr>
            <a:noAutofit/>
          </a:bodyPr>
          <a:lstStyle>
            <a:lvl1pPr>
              <a:defRPr sz="5400" b="1">
                <a:solidFill>
                  <a:schemeClr val="bg1"/>
                </a:solidFill>
                <a:latin typeface="+mn-lt"/>
              </a:defRPr>
            </a:lvl1pPr>
          </a:lstStyle>
          <a:p>
            <a:r>
              <a:rPr lang="en-US" dirty="0"/>
              <a:t>Click to edit Master title style</a:t>
            </a:r>
            <a:endParaRPr lang="en-AU" dirty="0"/>
          </a:p>
        </p:txBody>
      </p:sp>
      <p:sp>
        <p:nvSpPr>
          <p:cNvPr id="3" name="Subtitle 2"/>
          <p:cNvSpPr>
            <a:spLocks noGrp="1"/>
          </p:cNvSpPr>
          <p:nvPr>
            <p:ph type="subTitle" idx="1"/>
          </p:nvPr>
        </p:nvSpPr>
        <p:spPr>
          <a:xfrm>
            <a:off x="1371600" y="3886200"/>
            <a:ext cx="6400800" cy="1752600"/>
          </a:xfrm>
        </p:spPr>
        <p:txBody>
          <a:bodyPr>
            <a:normAutofit/>
          </a:bodyPr>
          <a:lstStyle>
            <a:lvl1pPr marL="0" indent="0" algn="ctr">
              <a:buNone/>
              <a:defRPr sz="4000">
                <a:solidFill>
                  <a:schemeClr val="bg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AU" dirty="0"/>
          </a:p>
        </p:txBody>
      </p:sp>
    </p:spTree>
    <p:extLst>
      <p:ext uri="{BB962C8B-B14F-4D97-AF65-F5344CB8AC3E}">
        <p14:creationId xmlns:p14="http://schemas.microsoft.com/office/powerpoint/2010/main" val="30371606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dirty="0"/>
              <a:t>Click to edit Master title style</a:t>
            </a:r>
            <a:endParaRPr lang="en-AU"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lvl1pPr>
              <a:defRPr i="1">
                <a:latin typeface="Trebuchet MS" panose="020B0603020202020204" pitchFamily="34" charset="0"/>
              </a:defRPr>
            </a:lvl1pPr>
          </a:lstStyle>
          <a:p>
            <a:pPr>
              <a:defRPr/>
            </a:pPr>
            <a:fld id="{03DE74B6-E91E-418E-AEAC-87FDB061520A}" type="datetimeFigureOut">
              <a:rPr lang="en-AU" smtClean="0"/>
              <a:pPr>
                <a:defRPr/>
              </a:pPr>
              <a:t>13/10/2020</a:t>
            </a:fld>
            <a:endParaRPr lang="en-AU" dirty="0"/>
          </a:p>
        </p:txBody>
      </p:sp>
      <p:sp>
        <p:nvSpPr>
          <p:cNvPr id="5" name="Footer Placeholder 4"/>
          <p:cNvSpPr>
            <a:spLocks noGrp="1"/>
          </p:cNvSpPr>
          <p:nvPr>
            <p:ph type="ftr" sz="quarter" idx="11"/>
          </p:nvPr>
        </p:nvSpPr>
        <p:spPr/>
        <p:txBody>
          <a:bodyPr/>
          <a:lstStyle>
            <a:lvl1pPr>
              <a:defRPr i="1">
                <a:latin typeface="Trebuchet MS" panose="020B0603020202020204" pitchFamily="34" charset="0"/>
              </a:defRPr>
            </a:lvl1pPr>
          </a:lstStyle>
          <a:p>
            <a:pPr>
              <a:defRPr/>
            </a:pPr>
            <a:endParaRPr lang="en-AU" dirty="0"/>
          </a:p>
        </p:txBody>
      </p:sp>
      <p:sp>
        <p:nvSpPr>
          <p:cNvPr id="6" name="Slide Number Placeholder 5"/>
          <p:cNvSpPr>
            <a:spLocks noGrp="1"/>
          </p:cNvSpPr>
          <p:nvPr>
            <p:ph type="sldNum" sz="quarter" idx="12"/>
          </p:nvPr>
        </p:nvSpPr>
        <p:spPr/>
        <p:txBody>
          <a:bodyPr/>
          <a:lstStyle>
            <a:lvl1pPr>
              <a:defRPr i="1">
                <a:latin typeface="Trebuchet MS" panose="020B0603020202020204" pitchFamily="34" charset="0"/>
              </a:defRPr>
            </a:lvl1pPr>
          </a:lstStyle>
          <a:p>
            <a:pPr>
              <a:defRPr/>
            </a:pPr>
            <a:fld id="{90F0F1A1-09CE-4696-8AF8-62F9A9905A75}" type="slidenum">
              <a:rPr lang="en-AU" smtClean="0"/>
              <a:pPr>
                <a:defRPr/>
              </a:pPr>
              <a:t>‹#›</a:t>
            </a:fld>
            <a:endParaRPr lang="en-AU" dirty="0"/>
          </a:p>
        </p:txBody>
      </p:sp>
    </p:spTree>
    <p:extLst>
      <p:ext uri="{BB962C8B-B14F-4D97-AF65-F5344CB8AC3E}">
        <p14:creationId xmlns:p14="http://schemas.microsoft.com/office/powerpoint/2010/main" val="32074155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lvl1pPr>
              <a:defRPr i="1">
                <a:latin typeface="Trebuchet MS" panose="020B0603020202020204" pitchFamily="34" charset="0"/>
              </a:defRPr>
            </a:lvl1pPr>
          </a:lstStyle>
          <a:p>
            <a:pPr>
              <a:defRPr/>
            </a:pPr>
            <a:fld id="{DA1EA494-168E-4D50-9C79-6F922858301B}" type="datetimeFigureOut">
              <a:rPr lang="en-AU" smtClean="0"/>
              <a:pPr>
                <a:defRPr/>
              </a:pPr>
              <a:t>13/10/2020</a:t>
            </a:fld>
            <a:endParaRPr lang="en-AU" dirty="0"/>
          </a:p>
        </p:txBody>
      </p:sp>
      <p:sp>
        <p:nvSpPr>
          <p:cNvPr id="5" name="Footer Placeholder 4"/>
          <p:cNvSpPr>
            <a:spLocks noGrp="1"/>
          </p:cNvSpPr>
          <p:nvPr>
            <p:ph type="ftr" sz="quarter" idx="11"/>
          </p:nvPr>
        </p:nvSpPr>
        <p:spPr/>
        <p:txBody>
          <a:bodyPr/>
          <a:lstStyle>
            <a:lvl1pPr>
              <a:defRPr i="1">
                <a:latin typeface="Trebuchet MS" panose="020B0603020202020204" pitchFamily="34" charset="0"/>
              </a:defRPr>
            </a:lvl1pPr>
          </a:lstStyle>
          <a:p>
            <a:pPr>
              <a:defRPr/>
            </a:pPr>
            <a:endParaRPr lang="en-AU" dirty="0"/>
          </a:p>
        </p:txBody>
      </p:sp>
      <p:sp>
        <p:nvSpPr>
          <p:cNvPr id="6" name="Slide Number Placeholder 5"/>
          <p:cNvSpPr>
            <a:spLocks noGrp="1"/>
          </p:cNvSpPr>
          <p:nvPr>
            <p:ph type="sldNum" sz="quarter" idx="12"/>
          </p:nvPr>
        </p:nvSpPr>
        <p:spPr/>
        <p:txBody>
          <a:bodyPr/>
          <a:lstStyle>
            <a:lvl1pPr>
              <a:defRPr i="1">
                <a:latin typeface="Trebuchet MS" panose="020B0603020202020204" pitchFamily="34" charset="0"/>
              </a:defRPr>
            </a:lvl1pPr>
          </a:lstStyle>
          <a:p>
            <a:pPr>
              <a:defRPr/>
            </a:pPr>
            <a:fld id="{A4976C62-2CE5-4319-A931-31E4CBDD7BBD}" type="slidenum">
              <a:rPr lang="en-AU" smtClean="0"/>
              <a:pPr>
                <a:defRPr/>
              </a:pPr>
              <a:t>‹#›</a:t>
            </a:fld>
            <a:endParaRPr lang="en-AU" dirty="0"/>
          </a:p>
        </p:txBody>
      </p:sp>
    </p:spTree>
    <p:extLst>
      <p:ext uri="{BB962C8B-B14F-4D97-AF65-F5344CB8AC3E}">
        <p14:creationId xmlns:p14="http://schemas.microsoft.com/office/powerpoint/2010/main" val="26656569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lvl1pPr fontAlgn="base">
              <a:spcBef>
                <a:spcPct val="0"/>
              </a:spcBef>
              <a:spcAft>
                <a:spcPct val="0"/>
              </a:spcAft>
              <a:defRPr i="1">
                <a:latin typeface="Trebuchet MS" panose="020B0603020202020204" pitchFamily="34" charset="0"/>
              </a:defRPr>
            </a:lvl1pPr>
          </a:lstStyle>
          <a:p>
            <a:pPr>
              <a:defRPr/>
            </a:pPr>
            <a:fld id="{1BAF433A-7483-4B03-89B9-0D8FEFBDC7FA}" type="datetimeFigureOut">
              <a:rPr lang="en-AU" smtClean="0"/>
              <a:pPr>
                <a:defRPr/>
              </a:pPr>
              <a:t>13/10/2020</a:t>
            </a:fld>
            <a:endParaRPr lang="en-AU" dirty="0"/>
          </a:p>
        </p:txBody>
      </p:sp>
      <p:sp>
        <p:nvSpPr>
          <p:cNvPr id="5" name="Footer Placeholder 4"/>
          <p:cNvSpPr>
            <a:spLocks noGrp="1"/>
          </p:cNvSpPr>
          <p:nvPr>
            <p:ph type="ftr" sz="quarter" idx="11"/>
          </p:nvPr>
        </p:nvSpPr>
        <p:spPr/>
        <p:txBody>
          <a:bodyPr/>
          <a:lstStyle>
            <a:lvl1pPr fontAlgn="base">
              <a:spcBef>
                <a:spcPct val="0"/>
              </a:spcBef>
              <a:spcAft>
                <a:spcPct val="0"/>
              </a:spcAft>
              <a:defRPr i="1">
                <a:latin typeface="Trebuchet MS" panose="020B0603020202020204" pitchFamily="34" charset="0"/>
              </a:defRPr>
            </a:lvl1pPr>
          </a:lstStyle>
          <a:p>
            <a:pPr>
              <a:defRPr/>
            </a:pPr>
            <a:endParaRPr lang="en-AU"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i="1">
                <a:latin typeface="Trebuchet MS" panose="020B0603020202020204" pitchFamily="34" charset="0"/>
              </a:defRPr>
            </a:lvl1pPr>
          </a:lstStyle>
          <a:p>
            <a:pPr>
              <a:defRPr/>
            </a:pPr>
            <a:fld id="{CB318B79-EC37-47CD-B0A8-01ED8976D499}" type="slidenum">
              <a:rPr lang="en-AU" smtClean="0"/>
              <a:pPr>
                <a:defRPr/>
              </a:pPr>
              <a:t>‹#›</a:t>
            </a:fld>
            <a:endParaRPr lang="en-AU" dirty="0"/>
          </a:p>
        </p:txBody>
      </p:sp>
    </p:spTree>
    <p:extLst>
      <p:ext uri="{BB962C8B-B14F-4D97-AF65-F5344CB8AC3E}">
        <p14:creationId xmlns:p14="http://schemas.microsoft.com/office/powerpoint/2010/main" val="4238865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371600"/>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838200" y="2667000"/>
            <a:ext cx="3659188" cy="31226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9788" y="2667000"/>
            <a:ext cx="3660775" cy="31226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49362412"/>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2667000"/>
            <a:ext cx="3659188" cy="31226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116388" y="2667000"/>
            <a:ext cx="3660775" cy="31226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55051302"/>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371600"/>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838200" y="2667000"/>
            <a:ext cx="7472363" cy="1484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838200" y="4303713"/>
            <a:ext cx="7472363" cy="1485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115145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1371600"/>
            <a:ext cx="8229600" cy="44180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803785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1371600"/>
            <a:ext cx="8229600" cy="1143000"/>
          </a:xfrm>
        </p:spPr>
        <p:txBody>
          <a:bodyPr/>
          <a:lstStyle/>
          <a:p>
            <a:r>
              <a:rPr lang="en-US" dirty="0"/>
              <a:t>Click to edit Master title style</a:t>
            </a:r>
          </a:p>
        </p:txBody>
      </p:sp>
      <p:sp>
        <p:nvSpPr>
          <p:cNvPr id="3" name="Table Placeholder 2"/>
          <p:cNvSpPr>
            <a:spLocks noGrp="1"/>
          </p:cNvSpPr>
          <p:nvPr>
            <p:ph type="tbl" idx="1"/>
          </p:nvPr>
        </p:nvSpPr>
        <p:spPr>
          <a:xfrm>
            <a:off x="838200" y="2667000"/>
            <a:ext cx="7472363" cy="3122613"/>
          </a:xfrm>
        </p:spPr>
        <p:txBody>
          <a:bodyPr rtlCol="0">
            <a:normAutofit/>
          </a:bodyPr>
          <a:lstStyle/>
          <a:p>
            <a:pPr lvl="0"/>
            <a:endParaRPr lang="en-US" noProof="0"/>
          </a:p>
        </p:txBody>
      </p:sp>
    </p:spTree>
    <p:extLst>
      <p:ext uri="{BB962C8B-B14F-4D97-AF65-F5344CB8AC3E}">
        <p14:creationId xmlns:p14="http://schemas.microsoft.com/office/powerpoint/2010/main" val="7729118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2933200048"/>
              </p:ext>
            </p:extLst>
          </p:nvPr>
        </p:nvGraphicFramePr>
        <p:xfrm>
          <a:off x="0" y="0"/>
          <a:ext cx="9134475" cy="1177925"/>
        </p:xfrm>
        <a:graphic>
          <a:graphicData uri="http://schemas.openxmlformats.org/drawingml/2006/table">
            <a:tbl>
              <a:tblPr firstRow="1" bandRow="1">
                <a:tableStyleId>{5C22544A-7EE6-4342-B048-85BDC9FD1C3A}</a:tableStyleId>
              </a:tblPr>
              <a:tblGrid>
                <a:gridCol w="2843856">
                  <a:extLst>
                    <a:ext uri="{9D8B030D-6E8A-4147-A177-3AD203B41FA5}">
                      <a16:colId xmlns:a16="http://schemas.microsoft.com/office/drawing/2014/main" val="20000"/>
                    </a:ext>
                  </a:extLst>
                </a:gridCol>
                <a:gridCol w="6290619">
                  <a:extLst>
                    <a:ext uri="{9D8B030D-6E8A-4147-A177-3AD203B41FA5}">
                      <a16:colId xmlns:a16="http://schemas.microsoft.com/office/drawing/2014/main" val="20001"/>
                    </a:ext>
                  </a:extLst>
                </a:gridCol>
              </a:tblGrid>
              <a:tr h="476758">
                <a:tc gridSpan="2">
                  <a:txBody>
                    <a:bodyPr/>
                    <a:lstStyle/>
                    <a:p>
                      <a:pPr algn="l"/>
                      <a:endParaRPr lang="en-AU" sz="2400" b="0" dirty="0">
                        <a:solidFill>
                          <a:schemeClr val="bg1"/>
                        </a:solidFill>
                        <a:latin typeface="Trebuchet MS" panose="020B0603020202020204" pitchFamily="34" charset="0"/>
                      </a:endParaRPr>
                    </a:p>
                  </a:txBody>
                  <a:tcPr marL="91442" marR="91442" marT="45728" marB="45728" anchor="ctr">
                    <a:solidFill>
                      <a:schemeClr val="accent2"/>
                    </a:solidFill>
                  </a:tcPr>
                </a:tc>
                <a:tc hMerge="1">
                  <a:txBody>
                    <a:bodyPr/>
                    <a:lstStyle/>
                    <a:p>
                      <a:endParaRPr lang="en-AU" dirty="0"/>
                    </a:p>
                  </a:txBody>
                  <a:tcPr/>
                </a:tc>
                <a:extLst>
                  <a:ext uri="{0D108BD9-81ED-4DB2-BD59-A6C34878D82A}">
                    <a16:rowId xmlns:a16="http://schemas.microsoft.com/office/drawing/2014/main" val="10000"/>
                  </a:ext>
                </a:extLst>
              </a:tr>
              <a:tr h="701167">
                <a:tc>
                  <a:txBody>
                    <a:bodyPr/>
                    <a:lstStyle/>
                    <a:p>
                      <a:pPr algn="ctr"/>
                      <a:endParaRPr lang="en-AU" sz="3600" b="1" dirty="0">
                        <a:solidFill>
                          <a:schemeClr val="tx1"/>
                        </a:solidFill>
                        <a:latin typeface="Trebuchet MS" panose="020B0603020202020204" pitchFamily="34" charset="0"/>
                      </a:endParaRPr>
                    </a:p>
                  </a:txBody>
                  <a:tcPr marL="91442" marR="91442" marT="45728" marB="45728" anchor="ctr">
                    <a:solidFill>
                      <a:schemeClr val="accent2">
                        <a:lumMod val="60000"/>
                        <a:lumOff val="40000"/>
                      </a:schemeClr>
                    </a:solidFill>
                  </a:tcPr>
                </a:tc>
                <a:tc>
                  <a:txBody>
                    <a:bodyPr/>
                    <a:lstStyle/>
                    <a:p>
                      <a:pPr algn="l"/>
                      <a:endParaRPr lang="en-AU" sz="2400" dirty="0">
                        <a:solidFill>
                          <a:schemeClr val="bg1">
                            <a:lumMod val="65000"/>
                          </a:schemeClr>
                        </a:solidFill>
                        <a:latin typeface="Trebuchet MS" panose="020B0603020202020204" pitchFamily="34" charset="0"/>
                      </a:endParaRPr>
                    </a:p>
                  </a:txBody>
                  <a:tcPr marL="91442" marR="91442" marT="45728" marB="45728" anchor="ctr">
                    <a:solidFill>
                      <a:schemeClr val="accent2">
                        <a:lumMod val="20000"/>
                        <a:lumOff val="80000"/>
                      </a:schemeClr>
                    </a:solidFill>
                  </a:tcPr>
                </a:tc>
                <a:extLst>
                  <a:ext uri="{0D108BD9-81ED-4DB2-BD59-A6C34878D82A}">
                    <a16:rowId xmlns:a16="http://schemas.microsoft.com/office/drawing/2014/main" val="10001"/>
                  </a:ext>
                </a:extLst>
              </a:tr>
            </a:tbl>
          </a:graphicData>
        </a:graphic>
      </p:graphicFrame>
      <p:sp>
        <p:nvSpPr>
          <p:cNvPr id="3" name="Content Placeholder 2"/>
          <p:cNvSpPr>
            <a:spLocks noGrp="1"/>
          </p:cNvSpPr>
          <p:nvPr>
            <p:ph idx="1"/>
          </p:nvPr>
        </p:nvSpPr>
        <p:spPr/>
        <p:txBody>
          <a:bodyPr/>
          <a:lstStyle>
            <a:lvl1pPr>
              <a:defRPr sz="3000">
                <a:latin typeface="+mn-lt"/>
              </a:defRPr>
            </a:lvl1pPr>
            <a:lvl2pPr>
              <a:defRPr sz="2600">
                <a:latin typeface="+mn-lt"/>
              </a:defRPr>
            </a:lvl2pPr>
            <a:lvl3pPr>
              <a:defRPr sz="2200">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7" name="Text Placeholder 16"/>
          <p:cNvSpPr>
            <a:spLocks noGrp="1"/>
          </p:cNvSpPr>
          <p:nvPr>
            <p:ph type="body" sz="quarter" idx="13"/>
          </p:nvPr>
        </p:nvSpPr>
        <p:spPr>
          <a:xfrm>
            <a:off x="-21021" y="-2628"/>
            <a:ext cx="9128125" cy="461963"/>
          </a:xfrm>
        </p:spPr>
        <p:txBody>
          <a:bodyPr>
            <a:normAutofit/>
          </a:bodyPr>
          <a:lstStyle>
            <a:lvl1pPr marL="0" indent="0" algn="l" rtl="0" fontAlgn="base">
              <a:spcBef>
                <a:spcPct val="0"/>
              </a:spcBef>
              <a:spcAft>
                <a:spcPct val="0"/>
              </a:spcAft>
              <a:buNone/>
              <a:defRPr lang="en-US" sz="2400" b="0" kern="1200" dirty="0" smtClean="0">
                <a:solidFill>
                  <a:schemeClr val="bg1"/>
                </a:solidFill>
                <a:latin typeface="+mn-lt"/>
                <a:ea typeface="+mn-ea"/>
                <a:cs typeface="+mn-cs"/>
              </a:defRPr>
            </a:lvl1pPr>
          </a:lstStyle>
          <a:p>
            <a:pPr lvl="0"/>
            <a:r>
              <a:rPr lang="en-US" dirty="0"/>
              <a:t>Click to edit Master text styles</a:t>
            </a:r>
          </a:p>
        </p:txBody>
      </p:sp>
      <p:sp>
        <p:nvSpPr>
          <p:cNvPr id="19" name="Text Placeholder 18"/>
          <p:cNvSpPr>
            <a:spLocks noGrp="1"/>
          </p:cNvSpPr>
          <p:nvPr>
            <p:ph type="body" sz="quarter" idx="14"/>
          </p:nvPr>
        </p:nvSpPr>
        <p:spPr>
          <a:xfrm>
            <a:off x="0" y="501101"/>
            <a:ext cx="2819400" cy="646113"/>
          </a:xfrm>
        </p:spPr>
        <p:txBody>
          <a:bodyPr>
            <a:normAutofit/>
          </a:bodyPr>
          <a:lstStyle>
            <a:lvl1pPr marL="0" indent="0" algn="ctr" defTabSz="914400" rtl="0" eaLnBrk="1" fontAlgn="base" latinLnBrk="0" hangingPunct="1">
              <a:spcBef>
                <a:spcPct val="0"/>
              </a:spcBef>
              <a:spcAft>
                <a:spcPct val="0"/>
              </a:spcAft>
              <a:buNone/>
              <a:defRPr lang="en-AU" sz="3600" b="1" kern="1200" dirty="0">
                <a:solidFill>
                  <a:schemeClr val="tx1"/>
                </a:solidFill>
                <a:latin typeface="+mn-lt"/>
                <a:ea typeface="+mn-ea"/>
                <a:cs typeface="+mn-cs"/>
              </a:defRPr>
            </a:lvl1pPr>
          </a:lstStyle>
          <a:p>
            <a:pPr lvl="0"/>
            <a:r>
              <a:rPr lang="en-US" dirty="0"/>
              <a:t>Click to edit Master text styles</a:t>
            </a:r>
          </a:p>
        </p:txBody>
      </p:sp>
      <p:sp>
        <p:nvSpPr>
          <p:cNvPr id="21" name="Text Placeholder 20"/>
          <p:cNvSpPr>
            <a:spLocks noGrp="1"/>
          </p:cNvSpPr>
          <p:nvPr>
            <p:ph type="body" sz="quarter" idx="15"/>
          </p:nvPr>
        </p:nvSpPr>
        <p:spPr>
          <a:xfrm>
            <a:off x="2852738" y="501101"/>
            <a:ext cx="6291262" cy="646113"/>
          </a:xfrm>
        </p:spPr>
        <p:txBody>
          <a:bodyPr>
            <a:noAutofit/>
          </a:bodyPr>
          <a:lstStyle>
            <a:lvl1pPr marL="0" indent="0" algn="l" defTabSz="914400" rtl="0" eaLnBrk="1" fontAlgn="base" latinLnBrk="0" hangingPunct="1">
              <a:spcBef>
                <a:spcPct val="0"/>
              </a:spcBef>
              <a:spcAft>
                <a:spcPct val="0"/>
              </a:spcAft>
              <a:buNone/>
              <a:defRPr lang="en-US" sz="3200" kern="1200" dirty="0" smtClean="0">
                <a:solidFill>
                  <a:schemeClr val="tx1"/>
                </a:solidFill>
                <a:latin typeface="+mn-lt"/>
                <a:ea typeface="+mn-ea"/>
                <a:cs typeface="+mn-cs"/>
              </a:defRPr>
            </a:lvl1pPr>
          </a:lstStyle>
          <a:p>
            <a:pPr lvl="0"/>
            <a:r>
              <a:rPr lang="en-US" dirty="0"/>
              <a:t>Click to edit Master text styles</a:t>
            </a:r>
          </a:p>
        </p:txBody>
      </p:sp>
      <p:sp>
        <p:nvSpPr>
          <p:cNvPr id="7" name="Date Placeholder 3"/>
          <p:cNvSpPr>
            <a:spLocks noGrp="1"/>
          </p:cNvSpPr>
          <p:nvPr>
            <p:ph type="dt" sz="half" idx="16"/>
          </p:nvPr>
        </p:nvSpPr>
        <p:spPr/>
        <p:txBody>
          <a:bodyPr/>
          <a:lstStyle>
            <a:lvl1pPr>
              <a:defRPr i="1">
                <a:latin typeface="+mn-lt"/>
              </a:defRPr>
            </a:lvl1pPr>
          </a:lstStyle>
          <a:p>
            <a:pPr>
              <a:defRPr/>
            </a:pPr>
            <a:fld id="{712590B7-9186-48F0-A485-64A0C9C6F1E6}" type="datetimeFigureOut">
              <a:rPr lang="en-AU" smtClean="0"/>
              <a:pPr>
                <a:defRPr/>
              </a:pPr>
              <a:t>13/10/2020</a:t>
            </a:fld>
            <a:endParaRPr lang="en-AU" dirty="0"/>
          </a:p>
        </p:txBody>
      </p:sp>
      <p:sp>
        <p:nvSpPr>
          <p:cNvPr id="8" name="Footer Placeholder 4"/>
          <p:cNvSpPr>
            <a:spLocks noGrp="1"/>
          </p:cNvSpPr>
          <p:nvPr>
            <p:ph type="ftr" sz="quarter" idx="17"/>
          </p:nvPr>
        </p:nvSpPr>
        <p:spPr/>
        <p:txBody>
          <a:bodyPr/>
          <a:lstStyle>
            <a:lvl1pPr>
              <a:defRPr i="1">
                <a:latin typeface="+mn-lt"/>
              </a:defRPr>
            </a:lvl1pPr>
          </a:lstStyle>
          <a:p>
            <a:pPr>
              <a:defRPr/>
            </a:pPr>
            <a:endParaRPr lang="en-AU" dirty="0"/>
          </a:p>
        </p:txBody>
      </p:sp>
    </p:spTree>
    <p:extLst>
      <p:ext uri="{BB962C8B-B14F-4D97-AF65-F5344CB8AC3E}">
        <p14:creationId xmlns:p14="http://schemas.microsoft.com/office/powerpoint/2010/main" val="20865807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dirty="0"/>
              <a:t>Click to edit Master title style</a:t>
            </a:r>
            <a:endParaRPr lang="en-AU"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lvl1pPr>
              <a:defRPr i="1">
                <a:latin typeface="Trebuchet MS" panose="020B0603020202020204" pitchFamily="34" charset="0"/>
              </a:defRPr>
            </a:lvl1pPr>
          </a:lstStyle>
          <a:p>
            <a:pPr>
              <a:defRPr/>
            </a:pPr>
            <a:fld id="{15C507DF-2DC7-4303-BCCF-6840C0C431F9}" type="datetimeFigureOut">
              <a:rPr lang="en-AU" smtClean="0"/>
              <a:pPr>
                <a:defRPr/>
              </a:pPr>
              <a:t>13/10/2020</a:t>
            </a:fld>
            <a:endParaRPr lang="en-AU" dirty="0"/>
          </a:p>
        </p:txBody>
      </p:sp>
      <p:sp>
        <p:nvSpPr>
          <p:cNvPr id="5" name="Footer Placeholder 4"/>
          <p:cNvSpPr>
            <a:spLocks noGrp="1"/>
          </p:cNvSpPr>
          <p:nvPr>
            <p:ph type="ftr" sz="quarter" idx="11"/>
          </p:nvPr>
        </p:nvSpPr>
        <p:spPr/>
        <p:txBody>
          <a:bodyPr/>
          <a:lstStyle>
            <a:lvl1pPr>
              <a:defRPr i="1">
                <a:latin typeface="Trebuchet MS" panose="020B0603020202020204" pitchFamily="34" charset="0"/>
              </a:defRPr>
            </a:lvl1pPr>
          </a:lstStyle>
          <a:p>
            <a:pPr>
              <a:defRPr/>
            </a:pPr>
            <a:endParaRPr lang="en-AU" dirty="0"/>
          </a:p>
        </p:txBody>
      </p:sp>
    </p:spTree>
    <p:extLst>
      <p:ext uri="{BB962C8B-B14F-4D97-AF65-F5344CB8AC3E}">
        <p14:creationId xmlns:p14="http://schemas.microsoft.com/office/powerpoint/2010/main" val="4422874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2517007526"/>
              </p:ext>
            </p:extLst>
          </p:nvPr>
        </p:nvGraphicFramePr>
        <p:xfrm>
          <a:off x="0" y="0"/>
          <a:ext cx="9134475" cy="1177925"/>
        </p:xfrm>
        <a:graphic>
          <a:graphicData uri="http://schemas.openxmlformats.org/drawingml/2006/table">
            <a:tbl>
              <a:tblPr firstRow="1" bandRow="1">
                <a:tableStyleId>{5C22544A-7EE6-4342-B048-85BDC9FD1C3A}</a:tableStyleId>
              </a:tblPr>
              <a:tblGrid>
                <a:gridCol w="2843856">
                  <a:extLst>
                    <a:ext uri="{9D8B030D-6E8A-4147-A177-3AD203B41FA5}">
                      <a16:colId xmlns:a16="http://schemas.microsoft.com/office/drawing/2014/main" val="20000"/>
                    </a:ext>
                  </a:extLst>
                </a:gridCol>
                <a:gridCol w="6290619">
                  <a:extLst>
                    <a:ext uri="{9D8B030D-6E8A-4147-A177-3AD203B41FA5}">
                      <a16:colId xmlns:a16="http://schemas.microsoft.com/office/drawing/2014/main" val="20001"/>
                    </a:ext>
                  </a:extLst>
                </a:gridCol>
              </a:tblGrid>
              <a:tr h="476758">
                <a:tc gridSpan="2">
                  <a:txBody>
                    <a:bodyPr/>
                    <a:lstStyle/>
                    <a:p>
                      <a:pPr algn="l"/>
                      <a:endParaRPr lang="en-AU" sz="2400" b="0" dirty="0">
                        <a:solidFill>
                          <a:schemeClr val="bg1"/>
                        </a:solidFill>
                        <a:latin typeface="Trebuchet MS" panose="020B0603020202020204" pitchFamily="34" charset="0"/>
                      </a:endParaRPr>
                    </a:p>
                  </a:txBody>
                  <a:tcPr marL="91442" marR="91442" marT="45728" marB="45728" anchor="ctr">
                    <a:solidFill>
                      <a:schemeClr val="accent2"/>
                    </a:solidFill>
                  </a:tcPr>
                </a:tc>
                <a:tc hMerge="1">
                  <a:txBody>
                    <a:bodyPr/>
                    <a:lstStyle/>
                    <a:p>
                      <a:endParaRPr lang="en-AU" dirty="0"/>
                    </a:p>
                  </a:txBody>
                  <a:tcPr/>
                </a:tc>
                <a:extLst>
                  <a:ext uri="{0D108BD9-81ED-4DB2-BD59-A6C34878D82A}">
                    <a16:rowId xmlns:a16="http://schemas.microsoft.com/office/drawing/2014/main" val="10000"/>
                  </a:ext>
                </a:extLst>
              </a:tr>
              <a:tr h="701167">
                <a:tc>
                  <a:txBody>
                    <a:bodyPr/>
                    <a:lstStyle/>
                    <a:p>
                      <a:pPr algn="ctr"/>
                      <a:endParaRPr lang="en-AU" sz="3600" b="1" dirty="0">
                        <a:solidFill>
                          <a:schemeClr val="tx1"/>
                        </a:solidFill>
                        <a:latin typeface="Trebuchet MS" panose="020B0603020202020204" pitchFamily="34" charset="0"/>
                      </a:endParaRPr>
                    </a:p>
                  </a:txBody>
                  <a:tcPr marL="91442" marR="91442" marT="45728" marB="45728" anchor="ctr">
                    <a:solidFill>
                      <a:schemeClr val="accent2">
                        <a:lumMod val="60000"/>
                        <a:lumOff val="40000"/>
                      </a:schemeClr>
                    </a:solidFill>
                  </a:tcPr>
                </a:tc>
                <a:tc>
                  <a:txBody>
                    <a:bodyPr/>
                    <a:lstStyle/>
                    <a:p>
                      <a:pPr algn="l"/>
                      <a:endParaRPr lang="en-AU" sz="2400" dirty="0">
                        <a:solidFill>
                          <a:schemeClr val="bg1">
                            <a:lumMod val="65000"/>
                          </a:schemeClr>
                        </a:solidFill>
                        <a:latin typeface="Trebuchet MS" panose="020B0603020202020204" pitchFamily="34" charset="0"/>
                      </a:endParaRPr>
                    </a:p>
                  </a:txBody>
                  <a:tcPr marL="91442" marR="91442" marT="45728" marB="45728" anchor="ctr">
                    <a:solidFill>
                      <a:schemeClr val="accent2">
                        <a:lumMod val="20000"/>
                        <a:lumOff val="80000"/>
                      </a:schemeClr>
                    </a:solidFill>
                  </a:tcPr>
                </a:tc>
                <a:extLst>
                  <a:ext uri="{0D108BD9-81ED-4DB2-BD59-A6C34878D82A}">
                    <a16:rowId xmlns:a16="http://schemas.microsoft.com/office/drawing/2014/main" val="10001"/>
                  </a:ext>
                </a:extLst>
              </a:tr>
            </a:tbl>
          </a:graphicData>
        </a:graphic>
      </p:graphicFrame>
      <p:sp>
        <p:nvSpPr>
          <p:cNvPr id="3" name="Content Placeholder 2"/>
          <p:cNvSpPr>
            <a:spLocks noGrp="1"/>
          </p:cNvSpPr>
          <p:nvPr>
            <p:ph sz="half" idx="1"/>
          </p:nvPr>
        </p:nvSpPr>
        <p:spPr>
          <a:xfrm>
            <a:off x="457200" y="1600200"/>
            <a:ext cx="4038600" cy="4525963"/>
          </a:xfrm>
        </p:spPr>
        <p:txBody>
          <a:bodyPr/>
          <a:lstStyle>
            <a:lvl1pPr>
              <a:defRPr sz="2800">
                <a:latin typeface="+mn-lt"/>
              </a:defRPr>
            </a:lvl1pPr>
            <a:lvl2pPr>
              <a:defRPr sz="2400">
                <a:latin typeface="+mn-lt"/>
              </a:defRPr>
            </a:lvl2pPr>
            <a:lvl3pPr>
              <a:defRPr sz="2000">
                <a:latin typeface="+mn-lt"/>
              </a:defRPr>
            </a:lvl3pPr>
            <a:lvl4pPr>
              <a:defRPr sz="1800">
                <a:latin typeface="+mn-lt"/>
              </a:defRPr>
            </a:lvl4pPr>
            <a:lvl5pPr>
              <a:defRPr sz="1800">
                <a:latin typeface="+mn-lt"/>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atin typeface="+mn-lt"/>
              </a:defRPr>
            </a:lvl1pPr>
            <a:lvl2pPr>
              <a:defRPr sz="2400">
                <a:latin typeface="+mn-lt"/>
              </a:defRPr>
            </a:lvl2pPr>
            <a:lvl3pPr>
              <a:defRPr sz="2000">
                <a:latin typeface="+mn-lt"/>
              </a:defRPr>
            </a:lvl3pPr>
            <a:lvl4pPr>
              <a:defRPr sz="1800">
                <a:latin typeface="+mn-lt"/>
              </a:defRPr>
            </a:lvl4pPr>
            <a:lvl5pPr>
              <a:defRPr sz="1800">
                <a:latin typeface="+mn-lt"/>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9" name="Text Placeholder 16"/>
          <p:cNvSpPr>
            <a:spLocks noGrp="1"/>
          </p:cNvSpPr>
          <p:nvPr>
            <p:ph type="body" sz="quarter" idx="13"/>
          </p:nvPr>
        </p:nvSpPr>
        <p:spPr>
          <a:xfrm>
            <a:off x="-21021" y="-2628"/>
            <a:ext cx="9128125" cy="461963"/>
          </a:xfrm>
        </p:spPr>
        <p:txBody>
          <a:bodyPr>
            <a:normAutofit/>
          </a:bodyPr>
          <a:lstStyle>
            <a:lvl1pPr marL="0" indent="0" algn="l" rtl="0" fontAlgn="base">
              <a:spcBef>
                <a:spcPct val="0"/>
              </a:spcBef>
              <a:spcAft>
                <a:spcPct val="0"/>
              </a:spcAft>
              <a:buNone/>
              <a:defRPr lang="en-US" sz="2400" b="0" kern="1200" dirty="0" smtClean="0">
                <a:solidFill>
                  <a:schemeClr val="bg1"/>
                </a:solidFill>
                <a:latin typeface="+mn-lt"/>
                <a:ea typeface="+mn-ea"/>
                <a:cs typeface="+mn-cs"/>
              </a:defRPr>
            </a:lvl1pPr>
          </a:lstStyle>
          <a:p>
            <a:pPr lvl="0"/>
            <a:r>
              <a:rPr lang="en-US" dirty="0"/>
              <a:t>Click to edit Master text styles</a:t>
            </a:r>
          </a:p>
        </p:txBody>
      </p:sp>
      <p:sp>
        <p:nvSpPr>
          <p:cNvPr id="10" name="Text Placeholder 18"/>
          <p:cNvSpPr>
            <a:spLocks noGrp="1"/>
          </p:cNvSpPr>
          <p:nvPr>
            <p:ph type="body" sz="quarter" idx="14"/>
          </p:nvPr>
        </p:nvSpPr>
        <p:spPr>
          <a:xfrm>
            <a:off x="0" y="501101"/>
            <a:ext cx="2819400" cy="646113"/>
          </a:xfrm>
        </p:spPr>
        <p:txBody>
          <a:bodyPr>
            <a:normAutofit/>
          </a:bodyPr>
          <a:lstStyle>
            <a:lvl1pPr marL="0" indent="0" algn="ctr" defTabSz="914400" rtl="0" eaLnBrk="1" fontAlgn="base" latinLnBrk="0" hangingPunct="1">
              <a:spcBef>
                <a:spcPct val="0"/>
              </a:spcBef>
              <a:spcAft>
                <a:spcPct val="0"/>
              </a:spcAft>
              <a:buNone/>
              <a:defRPr lang="en-AU" sz="3600" b="1" kern="1200" dirty="0">
                <a:solidFill>
                  <a:schemeClr val="tx1"/>
                </a:solidFill>
                <a:latin typeface="+mn-lt"/>
                <a:ea typeface="+mn-ea"/>
                <a:cs typeface="+mn-cs"/>
              </a:defRPr>
            </a:lvl1pPr>
          </a:lstStyle>
          <a:p>
            <a:pPr lvl="0"/>
            <a:r>
              <a:rPr lang="en-US" dirty="0"/>
              <a:t>Click to edit Master text styles</a:t>
            </a:r>
          </a:p>
        </p:txBody>
      </p:sp>
      <p:sp>
        <p:nvSpPr>
          <p:cNvPr id="8" name="Date Placeholder 4"/>
          <p:cNvSpPr>
            <a:spLocks noGrp="1"/>
          </p:cNvSpPr>
          <p:nvPr>
            <p:ph type="dt" sz="half" idx="16"/>
          </p:nvPr>
        </p:nvSpPr>
        <p:spPr/>
        <p:txBody>
          <a:bodyPr/>
          <a:lstStyle>
            <a:lvl1pPr>
              <a:defRPr i="1">
                <a:latin typeface="+mn-lt"/>
              </a:defRPr>
            </a:lvl1pPr>
          </a:lstStyle>
          <a:p>
            <a:pPr>
              <a:defRPr/>
            </a:pPr>
            <a:fld id="{D738FCF1-8B73-439F-9C2D-709210E0586C}" type="datetimeFigureOut">
              <a:rPr lang="en-AU" smtClean="0"/>
              <a:pPr>
                <a:defRPr/>
              </a:pPr>
              <a:t>13/10/2020</a:t>
            </a:fld>
            <a:endParaRPr lang="en-AU" dirty="0"/>
          </a:p>
        </p:txBody>
      </p:sp>
      <p:sp>
        <p:nvSpPr>
          <p:cNvPr id="12" name="Footer Placeholder 5"/>
          <p:cNvSpPr>
            <a:spLocks noGrp="1"/>
          </p:cNvSpPr>
          <p:nvPr>
            <p:ph type="ftr" sz="quarter" idx="17"/>
          </p:nvPr>
        </p:nvSpPr>
        <p:spPr/>
        <p:txBody>
          <a:bodyPr/>
          <a:lstStyle>
            <a:lvl1pPr>
              <a:defRPr i="1">
                <a:latin typeface="+mn-lt"/>
              </a:defRPr>
            </a:lvl1pPr>
          </a:lstStyle>
          <a:p>
            <a:pPr>
              <a:defRPr/>
            </a:pPr>
            <a:endParaRPr lang="en-AU" dirty="0"/>
          </a:p>
        </p:txBody>
      </p:sp>
      <p:sp>
        <p:nvSpPr>
          <p:cNvPr id="13" name="Slide Number Placeholder 6"/>
          <p:cNvSpPr>
            <a:spLocks noGrp="1"/>
          </p:cNvSpPr>
          <p:nvPr>
            <p:ph type="sldNum" sz="quarter" idx="18"/>
          </p:nvPr>
        </p:nvSpPr>
        <p:spPr/>
        <p:txBody>
          <a:bodyPr/>
          <a:lstStyle>
            <a:lvl1pPr>
              <a:defRPr i="1">
                <a:latin typeface="+mn-lt"/>
              </a:defRPr>
            </a:lvl1pPr>
          </a:lstStyle>
          <a:p>
            <a:pPr>
              <a:defRPr/>
            </a:pPr>
            <a:fld id="{9B0DDF6C-86E2-4BC3-BE0C-05958778E6D0}" type="slidenum">
              <a:rPr lang="en-AU" smtClean="0"/>
              <a:pPr>
                <a:defRPr/>
              </a:pPr>
              <a:t>‹#›</a:t>
            </a:fld>
            <a:endParaRPr lang="en-AU" dirty="0"/>
          </a:p>
        </p:txBody>
      </p:sp>
      <p:sp>
        <p:nvSpPr>
          <p:cNvPr id="14" name="Text Placeholder 20"/>
          <p:cNvSpPr>
            <a:spLocks noGrp="1"/>
          </p:cNvSpPr>
          <p:nvPr>
            <p:ph type="body" sz="quarter" idx="15"/>
          </p:nvPr>
        </p:nvSpPr>
        <p:spPr>
          <a:xfrm>
            <a:off x="2852738" y="501101"/>
            <a:ext cx="6291262" cy="646113"/>
          </a:xfrm>
        </p:spPr>
        <p:txBody>
          <a:bodyPr>
            <a:noAutofit/>
          </a:bodyPr>
          <a:lstStyle>
            <a:lvl1pPr marL="0" indent="0" algn="l" defTabSz="914400" rtl="0" eaLnBrk="1" fontAlgn="base" latinLnBrk="0" hangingPunct="1">
              <a:spcBef>
                <a:spcPct val="0"/>
              </a:spcBef>
              <a:spcAft>
                <a:spcPct val="0"/>
              </a:spcAft>
              <a:buNone/>
              <a:defRPr lang="en-US" sz="3200" kern="1200" dirty="0" smtClean="0">
                <a:solidFill>
                  <a:schemeClr val="tx1"/>
                </a:solidFill>
                <a:latin typeface="+mn-lt"/>
                <a:ea typeface="+mn-ea"/>
                <a:cs typeface="+mn-cs"/>
              </a:defRPr>
            </a:lvl1pPr>
          </a:lstStyle>
          <a:p>
            <a:pPr lvl="0"/>
            <a:r>
              <a:rPr lang="en-US" dirty="0"/>
              <a:t>Click to edit Master text styles</a:t>
            </a:r>
          </a:p>
        </p:txBody>
      </p:sp>
    </p:spTree>
    <p:extLst>
      <p:ext uri="{BB962C8B-B14F-4D97-AF65-F5344CB8AC3E}">
        <p14:creationId xmlns:p14="http://schemas.microsoft.com/office/powerpoint/2010/main" val="33792500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graphicFrame>
        <p:nvGraphicFramePr>
          <p:cNvPr id="9" name="Table 8"/>
          <p:cNvGraphicFramePr>
            <a:graphicFrameLocks noGrp="1"/>
          </p:cNvGraphicFramePr>
          <p:nvPr>
            <p:extLst>
              <p:ext uri="{D42A27DB-BD31-4B8C-83A1-F6EECF244321}">
                <p14:modId xmlns:p14="http://schemas.microsoft.com/office/powerpoint/2010/main" val="460728829"/>
              </p:ext>
            </p:extLst>
          </p:nvPr>
        </p:nvGraphicFramePr>
        <p:xfrm>
          <a:off x="0" y="0"/>
          <a:ext cx="9134475" cy="1177925"/>
        </p:xfrm>
        <a:graphic>
          <a:graphicData uri="http://schemas.openxmlformats.org/drawingml/2006/table">
            <a:tbl>
              <a:tblPr firstRow="1" bandRow="1">
                <a:tableStyleId>{5C22544A-7EE6-4342-B048-85BDC9FD1C3A}</a:tableStyleId>
              </a:tblPr>
              <a:tblGrid>
                <a:gridCol w="2843856">
                  <a:extLst>
                    <a:ext uri="{9D8B030D-6E8A-4147-A177-3AD203B41FA5}">
                      <a16:colId xmlns:a16="http://schemas.microsoft.com/office/drawing/2014/main" val="20000"/>
                    </a:ext>
                  </a:extLst>
                </a:gridCol>
                <a:gridCol w="6290619">
                  <a:extLst>
                    <a:ext uri="{9D8B030D-6E8A-4147-A177-3AD203B41FA5}">
                      <a16:colId xmlns:a16="http://schemas.microsoft.com/office/drawing/2014/main" val="20001"/>
                    </a:ext>
                  </a:extLst>
                </a:gridCol>
              </a:tblGrid>
              <a:tr h="476758">
                <a:tc gridSpan="2">
                  <a:txBody>
                    <a:bodyPr/>
                    <a:lstStyle/>
                    <a:p>
                      <a:pPr algn="l"/>
                      <a:endParaRPr lang="en-AU" sz="2400" b="0" dirty="0">
                        <a:solidFill>
                          <a:schemeClr val="bg1"/>
                        </a:solidFill>
                        <a:latin typeface="Trebuchet MS" panose="020B0603020202020204" pitchFamily="34" charset="0"/>
                      </a:endParaRPr>
                    </a:p>
                  </a:txBody>
                  <a:tcPr marL="91442" marR="91442" marT="45728" marB="45728" anchor="ctr">
                    <a:solidFill>
                      <a:schemeClr val="accent2"/>
                    </a:solidFill>
                  </a:tcPr>
                </a:tc>
                <a:tc hMerge="1">
                  <a:txBody>
                    <a:bodyPr/>
                    <a:lstStyle/>
                    <a:p>
                      <a:endParaRPr lang="en-AU" dirty="0"/>
                    </a:p>
                  </a:txBody>
                  <a:tcPr/>
                </a:tc>
                <a:extLst>
                  <a:ext uri="{0D108BD9-81ED-4DB2-BD59-A6C34878D82A}">
                    <a16:rowId xmlns:a16="http://schemas.microsoft.com/office/drawing/2014/main" val="10000"/>
                  </a:ext>
                </a:extLst>
              </a:tr>
              <a:tr h="701167">
                <a:tc>
                  <a:txBody>
                    <a:bodyPr/>
                    <a:lstStyle/>
                    <a:p>
                      <a:pPr algn="ctr"/>
                      <a:endParaRPr lang="en-AU" sz="3600" b="1" dirty="0">
                        <a:solidFill>
                          <a:schemeClr val="tx1"/>
                        </a:solidFill>
                        <a:latin typeface="Trebuchet MS" panose="020B0603020202020204" pitchFamily="34" charset="0"/>
                      </a:endParaRPr>
                    </a:p>
                  </a:txBody>
                  <a:tcPr marL="91442" marR="91442" marT="45728" marB="45728" anchor="ctr">
                    <a:solidFill>
                      <a:schemeClr val="accent2">
                        <a:lumMod val="60000"/>
                        <a:lumOff val="40000"/>
                      </a:schemeClr>
                    </a:solidFill>
                  </a:tcPr>
                </a:tc>
                <a:tc>
                  <a:txBody>
                    <a:bodyPr/>
                    <a:lstStyle/>
                    <a:p>
                      <a:pPr algn="l"/>
                      <a:endParaRPr lang="en-AU" sz="2400" dirty="0">
                        <a:solidFill>
                          <a:schemeClr val="bg1">
                            <a:lumMod val="65000"/>
                          </a:schemeClr>
                        </a:solidFill>
                        <a:latin typeface="Trebuchet MS" panose="020B0603020202020204" pitchFamily="34" charset="0"/>
                      </a:endParaRPr>
                    </a:p>
                  </a:txBody>
                  <a:tcPr marL="91442" marR="91442" marT="45728" marB="45728" anchor="ctr">
                    <a:solidFill>
                      <a:schemeClr val="accent2">
                        <a:lumMod val="20000"/>
                        <a:lumOff val="80000"/>
                      </a:schemeClr>
                    </a:solidFill>
                  </a:tcPr>
                </a:tc>
                <a:extLst>
                  <a:ext uri="{0D108BD9-81ED-4DB2-BD59-A6C34878D82A}">
                    <a16:rowId xmlns:a16="http://schemas.microsoft.com/office/drawing/2014/main" val="10001"/>
                  </a:ext>
                </a:extLst>
              </a:tr>
            </a:tbl>
          </a:graphicData>
        </a:graphic>
      </p:graphicFrame>
      <p:sp>
        <p:nvSpPr>
          <p:cNvPr id="3" name="Text Placeholder 2"/>
          <p:cNvSpPr>
            <a:spLocks noGrp="1"/>
          </p:cNvSpPr>
          <p:nvPr>
            <p:ph type="body" idx="1"/>
          </p:nvPr>
        </p:nvSpPr>
        <p:spPr>
          <a:xfrm>
            <a:off x="457200" y="1535113"/>
            <a:ext cx="4040188" cy="639762"/>
          </a:xfrm>
        </p:spPr>
        <p:txBody>
          <a:bodyPr anchor="b"/>
          <a:lstStyle>
            <a:lvl1pPr marL="0" indent="0">
              <a:buNone/>
              <a:defRPr sz="2400" b="1">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1" name="Text Placeholder 16"/>
          <p:cNvSpPr>
            <a:spLocks noGrp="1"/>
          </p:cNvSpPr>
          <p:nvPr>
            <p:ph type="body" sz="quarter" idx="13"/>
          </p:nvPr>
        </p:nvSpPr>
        <p:spPr>
          <a:xfrm>
            <a:off x="-21021" y="-2628"/>
            <a:ext cx="9128125" cy="461963"/>
          </a:xfrm>
        </p:spPr>
        <p:txBody>
          <a:bodyPr>
            <a:normAutofit/>
          </a:bodyPr>
          <a:lstStyle>
            <a:lvl1pPr marL="0" indent="0" algn="l" rtl="0" fontAlgn="base">
              <a:spcBef>
                <a:spcPct val="0"/>
              </a:spcBef>
              <a:spcAft>
                <a:spcPct val="0"/>
              </a:spcAft>
              <a:buNone/>
              <a:defRPr lang="en-US" sz="2400" b="0" kern="1200" dirty="0" smtClean="0">
                <a:solidFill>
                  <a:schemeClr val="bg1"/>
                </a:solidFill>
                <a:latin typeface="+mn-lt"/>
                <a:ea typeface="+mn-ea"/>
                <a:cs typeface="+mn-cs"/>
              </a:defRPr>
            </a:lvl1pPr>
          </a:lstStyle>
          <a:p>
            <a:pPr lvl="0"/>
            <a:r>
              <a:rPr lang="en-US" dirty="0"/>
              <a:t>Click to edit Master text styles</a:t>
            </a:r>
          </a:p>
        </p:txBody>
      </p:sp>
      <p:sp>
        <p:nvSpPr>
          <p:cNvPr id="12" name="Text Placeholder 18"/>
          <p:cNvSpPr>
            <a:spLocks noGrp="1"/>
          </p:cNvSpPr>
          <p:nvPr>
            <p:ph type="body" sz="quarter" idx="14"/>
          </p:nvPr>
        </p:nvSpPr>
        <p:spPr>
          <a:xfrm>
            <a:off x="0" y="501101"/>
            <a:ext cx="2819400" cy="646113"/>
          </a:xfrm>
        </p:spPr>
        <p:txBody>
          <a:bodyPr>
            <a:normAutofit/>
          </a:bodyPr>
          <a:lstStyle>
            <a:lvl1pPr marL="0" indent="0" algn="ctr" defTabSz="914400" rtl="0" eaLnBrk="1" fontAlgn="base" latinLnBrk="0" hangingPunct="1">
              <a:spcBef>
                <a:spcPct val="0"/>
              </a:spcBef>
              <a:spcAft>
                <a:spcPct val="0"/>
              </a:spcAft>
              <a:buNone/>
              <a:defRPr lang="en-AU" sz="3600" b="1" kern="1200" dirty="0">
                <a:solidFill>
                  <a:schemeClr val="tx1"/>
                </a:solidFill>
                <a:latin typeface="+mn-lt"/>
                <a:ea typeface="+mn-ea"/>
                <a:cs typeface="+mn-cs"/>
              </a:defRPr>
            </a:lvl1pPr>
          </a:lstStyle>
          <a:p>
            <a:pPr lvl="0"/>
            <a:r>
              <a:rPr lang="en-US" dirty="0"/>
              <a:t>Click to edit Master text styles</a:t>
            </a:r>
          </a:p>
        </p:txBody>
      </p:sp>
      <p:sp>
        <p:nvSpPr>
          <p:cNvPr id="10" name="Date Placeholder 6"/>
          <p:cNvSpPr>
            <a:spLocks noGrp="1"/>
          </p:cNvSpPr>
          <p:nvPr>
            <p:ph type="dt" sz="half" idx="16"/>
          </p:nvPr>
        </p:nvSpPr>
        <p:spPr/>
        <p:txBody>
          <a:bodyPr/>
          <a:lstStyle>
            <a:lvl1pPr>
              <a:defRPr i="1">
                <a:latin typeface="+mn-lt"/>
              </a:defRPr>
            </a:lvl1pPr>
          </a:lstStyle>
          <a:p>
            <a:pPr>
              <a:defRPr/>
            </a:pPr>
            <a:fld id="{4CB64FB2-5243-462F-A869-8EF422DA29B3}" type="datetimeFigureOut">
              <a:rPr lang="en-AU" smtClean="0"/>
              <a:pPr>
                <a:defRPr/>
              </a:pPr>
              <a:t>13/10/2020</a:t>
            </a:fld>
            <a:endParaRPr lang="en-AU" dirty="0"/>
          </a:p>
        </p:txBody>
      </p:sp>
      <p:sp>
        <p:nvSpPr>
          <p:cNvPr id="14" name="Footer Placeholder 7"/>
          <p:cNvSpPr>
            <a:spLocks noGrp="1"/>
          </p:cNvSpPr>
          <p:nvPr>
            <p:ph type="ftr" sz="quarter" idx="17"/>
          </p:nvPr>
        </p:nvSpPr>
        <p:spPr/>
        <p:txBody>
          <a:bodyPr/>
          <a:lstStyle>
            <a:lvl1pPr>
              <a:defRPr i="1">
                <a:latin typeface="+mn-lt"/>
              </a:defRPr>
            </a:lvl1pPr>
          </a:lstStyle>
          <a:p>
            <a:pPr>
              <a:defRPr/>
            </a:pPr>
            <a:endParaRPr lang="en-AU" dirty="0"/>
          </a:p>
        </p:txBody>
      </p:sp>
      <p:sp>
        <p:nvSpPr>
          <p:cNvPr id="15" name="Slide Number Placeholder 8"/>
          <p:cNvSpPr>
            <a:spLocks noGrp="1"/>
          </p:cNvSpPr>
          <p:nvPr>
            <p:ph type="sldNum" sz="quarter" idx="18"/>
          </p:nvPr>
        </p:nvSpPr>
        <p:spPr/>
        <p:txBody>
          <a:bodyPr/>
          <a:lstStyle>
            <a:lvl1pPr>
              <a:defRPr i="1">
                <a:latin typeface="+mn-lt"/>
              </a:defRPr>
            </a:lvl1pPr>
          </a:lstStyle>
          <a:p>
            <a:pPr>
              <a:defRPr/>
            </a:pPr>
            <a:fld id="{23E35C95-DC50-466E-967A-9FE16ADB2A6B}" type="slidenum">
              <a:rPr lang="en-AU" smtClean="0"/>
              <a:pPr>
                <a:defRPr/>
              </a:pPr>
              <a:t>‹#›</a:t>
            </a:fld>
            <a:endParaRPr lang="en-AU" dirty="0"/>
          </a:p>
        </p:txBody>
      </p:sp>
      <p:sp>
        <p:nvSpPr>
          <p:cNvPr id="16" name="Text Placeholder 20"/>
          <p:cNvSpPr>
            <a:spLocks noGrp="1"/>
          </p:cNvSpPr>
          <p:nvPr>
            <p:ph type="body" sz="quarter" idx="15"/>
          </p:nvPr>
        </p:nvSpPr>
        <p:spPr>
          <a:xfrm>
            <a:off x="2852738" y="501101"/>
            <a:ext cx="6291262" cy="646113"/>
          </a:xfrm>
        </p:spPr>
        <p:txBody>
          <a:bodyPr>
            <a:noAutofit/>
          </a:bodyPr>
          <a:lstStyle>
            <a:lvl1pPr marL="0" indent="0" algn="l" defTabSz="914400" rtl="0" eaLnBrk="1" fontAlgn="base" latinLnBrk="0" hangingPunct="1">
              <a:spcBef>
                <a:spcPct val="0"/>
              </a:spcBef>
              <a:spcAft>
                <a:spcPct val="0"/>
              </a:spcAft>
              <a:buNone/>
              <a:defRPr lang="en-US" sz="3200" kern="1200" dirty="0" smtClean="0">
                <a:solidFill>
                  <a:schemeClr val="tx1"/>
                </a:solidFill>
                <a:latin typeface="+mn-lt"/>
                <a:ea typeface="+mn-ea"/>
                <a:cs typeface="+mn-cs"/>
              </a:defRPr>
            </a:lvl1pPr>
          </a:lstStyle>
          <a:p>
            <a:pPr lvl="0"/>
            <a:r>
              <a:rPr lang="en-US" dirty="0"/>
              <a:t>Click to edit Master text styles</a:t>
            </a:r>
          </a:p>
        </p:txBody>
      </p:sp>
    </p:spTree>
    <p:extLst>
      <p:ext uri="{BB962C8B-B14F-4D97-AF65-F5344CB8AC3E}">
        <p14:creationId xmlns:p14="http://schemas.microsoft.com/office/powerpoint/2010/main" val="10839092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875239054"/>
              </p:ext>
            </p:extLst>
          </p:nvPr>
        </p:nvGraphicFramePr>
        <p:xfrm>
          <a:off x="0" y="0"/>
          <a:ext cx="9134475" cy="1177925"/>
        </p:xfrm>
        <a:graphic>
          <a:graphicData uri="http://schemas.openxmlformats.org/drawingml/2006/table">
            <a:tbl>
              <a:tblPr firstRow="1" bandRow="1">
                <a:tableStyleId>{5C22544A-7EE6-4342-B048-85BDC9FD1C3A}</a:tableStyleId>
              </a:tblPr>
              <a:tblGrid>
                <a:gridCol w="2843856">
                  <a:extLst>
                    <a:ext uri="{9D8B030D-6E8A-4147-A177-3AD203B41FA5}">
                      <a16:colId xmlns:a16="http://schemas.microsoft.com/office/drawing/2014/main" val="20000"/>
                    </a:ext>
                  </a:extLst>
                </a:gridCol>
                <a:gridCol w="6290619">
                  <a:extLst>
                    <a:ext uri="{9D8B030D-6E8A-4147-A177-3AD203B41FA5}">
                      <a16:colId xmlns:a16="http://schemas.microsoft.com/office/drawing/2014/main" val="20001"/>
                    </a:ext>
                  </a:extLst>
                </a:gridCol>
              </a:tblGrid>
              <a:tr h="476758">
                <a:tc gridSpan="2">
                  <a:txBody>
                    <a:bodyPr/>
                    <a:lstStyle/>
                    <a:p>
                      <a:pPr algn="l"/>
                      <a:endParaRPr lang="en-AU" sz="2400" b="0" dirty="0">
                        <a:solidFill>
                          <a:schemeClr val="bg1"/>
                        </a:solidFill>
                        <a:latin typeface="Trebuchet MS" panose="020B0603020202020204" pitchFamily="34" charset="0"/>
                      </a:endParaRPr>
                    </a:p>
                  </a:txBody>
                  <a:tcPr marL="91442" marR="91442" marT="45728" marB="45728" anchor="ctr">
                    <a:solidFill>
                      <a:schemeClr val="accent2"/>
                    </a:solidFill>
                  </a:tcPr>
                </a:tc>
                <a:tc hMerge="1">
                  <a:txBody>
                    <a:bodyPr/>
                    <a:lstStyle/>
                    <a:p>
                      <a:endParaRPr lang="en-AU" dirty="0"/>
                    </a:p>
                  </a:txBody>
                  <a:tcPr/>
                </a:tc>
                <a:extLst>
                  <a:ext uri="{0D108BD9-81ED-4DB2-BD59-A6C34878D82A}">
                    <a16:rowId xmlns:a16="http://schemas.microsoft.com/office/drawing/2014/main" val="10000"/>
                  </a:ext>
                </a:extLst>
              </a:tr>
              <a:tr h="701167">
                <a:tc>
                  <a:txBody>
                    <a:bodyPr/>
                    <a:lstStyle/>
                    <a:p>
                      <a:pPr algn="ctr"/>
                      <a:endParaRPr lang="en-AU" sz="3600" b="1" dirty="0">
                        <a:solidFill>
                          <a:schemeClr val="tx1"/>
                        </a:solidFill>
                        <a:latin typeface="Trebuchet MS" panose="020B0603020202020204" pitchFamily="34" charset="0"/>
                      </a:endParaRPr>
                    </a:p>
                  </a:txBody>
                  <a:tcPr marL="91442" marR="91442" marT="45728" marB="45728" anchor="ctr">
                    <a:solidFill>
                      <a:schemeClr val="accent2">
                        <a:lumMod val="60000"/>
                        <a:lumOff val="40000"/>
                      </a:schemeClr>
                    </a:solidFill>
                  </a:tcPr>
                </a:tc>
                <a:tc>
                  <a:txBody>
                    <a:bodyPr/>
                    <a:lstStyle/>
                    <a:p>
                      <a:pPr algn="l"/>
                      <a:endParaRPr lang="en-AU" sz="2400" dirty="0">
                        <a:solidFill>
                          <a:schemeClr val="bg1">
                            <a:lumMod val="65000"/>
                          </a:schemeClr>
                        </a:solidFill>
                        <a:latin typeface="Trebuchet MS" panose="020B0603020202020204" pitchFamily="34" charset="0"/>
                      </a:endParaRPr>
                    </a:p>
                  </a:txBody>
                  <a:tcPr marL="91442" marR="91442" marT="45728" marB="45728" anchor="ctr">
                    <a:solidFill>
                      <a:schemeClr val="accent2">
                        <a:lumMod val="20000"/>
                        <a:lumOff val="80000"/>
                      </a:schemeClr>
                    </a:solidFill>
                  </a:tcPr>
                </a:tc>
                <a:extLst>
                  <a:ext uri="{0D108BD9-81ED-4DB2-BD59-A6C34878D82A}">
                    <a16:rowId xmlns:a16="http://schemas.microsoft.com/office/drawing/2014/main" val="10001"/>
                  </a:ext>
                </a:extLst>
              </a:tr>
            </a:tbl>
          </a:graphicData>
        </a:graphic>
      </p:graphicFrame>
      <p:sp>
        <p:nvSpPr>
          <p:cNvPr id="7" name="Text Placeholder 16"/>
          <p:cNvSpPr>
            <a:spLocks noGrp="1"/>
          </p:cNvSpPr>
          <p:nvPr>
            <p:ph type="body" sz="quarter" idx="13"/>
          </p:nvPr>
        </p:nvSpPr>
        <p:spPr>
          <a:xfrm>
            <a:off x="-21021" y="-2628"/>
            <a:ext cx="9128125" cy="461963"/>
          </a:xfrm>
        </p:spPr>
        <p:txBody>
          <a:bodyPr>
            <a:normAutofit/>
          </a:bodyPr>
          <a:lstStyle>
            <a:lvl1pPr marL="0" indent="0" algn="l" rtl="0" fontAlgn="base">
              <a:spcBef>
                <a:spcPct val="0"/>
              </a:spcBef>
              <a:spcAft>
                <a:spcPct val="0"/>
              </a:spcAft>
              <a:buNone/>
              <a:defRPr lang="en-US" sz="2400" b="0" kern="1200" dirty="0" smtClean="0">
                <a:solidFill>
                  <a:schemeClr val="bg1"/>
                </a:solidFill>
                <a:latin typeface="+mn-lt"/>
                <a:ea typeface="+mn-ea"/>
                <a:cs typeface="+mn-cs"/>
              </a:defRPr>
            </a:lvl1pPr>
          </a:lstStyle>
          <a:p>
            <a:pPr lvl="0"/>
            <a:r>
              <a:rPr lang="en-US" dirty="0"/>
              <a:t>Click to edit Master text styles</a:t>
            </a:r>
          </a:p>
        </p:txBody>
      </p:sp>
      <p:sp>
        <p:nvSpPr>
          <p:cNvPr id="8" name="Text Placeholder 18"/>
          <p:cNvSpPr>
            <a:spLocks noGrp="1"/>
          </p:cNvSpPr>
          <p:nvPr>
            <p:ph type="body" sz="quarter" idx="14"/>
          </p:nvPr>
        </p:nvSpPr>
        <p:spPr>
          <a:xfrm>
            <a:off x="0" y="501101"/>
            <a:ext cx="2819400" cy="646113"/>
          </a:xfrm>
        </p:spPr>
        <p:txBody>
          <a:bodyPr>
            <a:normAutofit/>
          </a:bodyPr>
          <a:lstStyle>
            <a:lvl1pPr marL="0" indent="0" algn="ctr" defTabSz="914400" rtl="0" eaLnBrk="1" fontAlgn="base" latinLnBrk="0" hangingPunct="1">
              <a:spcBef>
                <a:spcPct val="0"/>
              </a:spcBef>
              <a:spcAft>
                <a:spcPct val="0"/>
              </a:spcAft>
              <a:buNone/>
              <a:defRPr lang="en-AU" sz="3600" b="1" kern="1200" dirty="0">
                <a:solidFill>
                  <a:schemeClr val="tx1"/>
                </a:solidFill>
                <a:latin typeface="+mn-lt"/>
                <a:ea typeface="+mn-ea"/>
                <a:cs typeface="+mn-cs"/>
              </a:defRPr>
            </a:lvl1pPr>
          </a:lstStyle>
          <a:p>
            <a:pPr lvl="0"/>
            <a:r>
              <a:rPr lang="en-US" dirty="0"/>
              <a:t>Click to edit Master text styles</a:t>
            </a:r>
          </a:p>
        </p:txBody>
      </p:sp>
      <p:sp>
        <p:nvSpPr>
          <p:cNvPr id="6" name="Date Placeholder 2"/>
          <p:cNvSpPr>
            <a:spLocks noGrp="1"/>
          </p:cNvSpPr>
          <p:nvPr>
            <p:ph type="dt" sz="half" idx="16"/>
          </p:nvPr>
        </p:nvSpPr>
        <p:spPr/>
        <p:txBody>
          <a:bodyPr/>
          <a:lstStyle>
            <a:lvl1pPr>
              <a:defRPr i="1">
                <a:latin typeface="+mn-lt"/>
              </a:defRPr>
            </a:lvl1pPr>
          </a:lstStyle>
          <a:p>
            <a:pPr>
              <a:defRPr/>
            </a:pPr>
            <a:fld id="{1269766F-3193-4A16-994A-F76214C31325}" type="datetimeFigureOut">
              <a:rPr lang="en-AU" smtClean="0"/>
              <a:pPr>
                <a:defRPr/>
              </a:pPr>
              <a:t>13/10/2020</a:t>
            </a:fld>
            <a:endParaRPr lang="en-AU" dirty="0"/>
          </a:p>
        </p:txBody>
      </p:sp>
      <p:sp>
        <p:nvSpPr>
          <p:cNvPr id="10" name="Footer Placeholder 3"/>
          <p:cNvSpPr>
            <a:spLocks noGrp="1"/>
          </p:cNvSpPr>
          <p:nvPr>
            <p:ph type="ftr" sz="quarter" idx="17"/>
          </p:nvPr>
        </p:nvSpPr>
        <p:spPr/>
        <p:txBody>
          <a:bodyPr/>
          <a:lstStyle>
            <a:lvl1pPr>
              <a:defRPr i="1">
                <a:latin typeface="+mn-lt"/>
              </a:defRPr>
            </a:lvl1pPr>
          </a:lstStyle>
          <a:p>
            <a:pPr>
              <a:defRPr/>
            </a:pPr>
            <a:endParaRPr lang="en-AU" dirty="0"/>
          </a:p>
        </p:txBody>
      </p:sp>
      <p:sp>
        <p:nvSpPr>
          <p:cNvPr id="11" name="Slide Number Placeholder 4"/>
          <p:cNvSpPr>
            <a:spLocks noGrp="1"/>
          </p:cNvSpPr>
          <p:nvPr>
            <p:ph type="sldNum" sz="quarter" idx="18"/>
          </p:nvPr>
        </p:nvSpPr>
        <p:spPr/>
        <p:txBody>
          <a:bodyPr/>
          <a:lstStyle>
            <a:lvl1pPr>
              <a:defRPr i="1">
                <a:latin typeface="+mn-lt"/>
              </a:defRPr>
            </a:lvl1pPr>
          </a:lstStyle>
          <a:p>
            <a:pPr>
              <a:defRPr/>
            </a:pPr>
            <a:fld id="{AE8D6A15-9C09-4C7F-9B6F-47AAA2C88258}" type="slidenum">
              <a:rPr lang="en-AU" smtClean="0"/>
              <a:pPr>
                <a:defRPr/>
              </a:pPr>
              <a:t>‹#›</a:t>
            </a:fld>
            <a:endParaRPr lang="en-AU" dirty="0"/>
          </a:p>
        </p:txBody>
      </p:sp>
      <p:sp>
        <p:nvSpPr>
          <p:cNvPr id="12" name="Text Placeholder 20"/>
          <p:cNvSpPr>
            <a:spLocks noGrp="1"/>
          </p:cNvSpPr>
          <p:nvPr>
            <p:ph type="body" sz="quarter" idx="15"/>
          </p:nvPr>
        </p:nvSpPr>
        <p:spPr>
          <a:xfrm>
            <a:off x="2852738" y="501101"/>
            <a:ext cx="6291262" cy="646113"/>
          </a:xfrm>
        </p:spPr>
        <p:txBody>
          <a:bodyPr>
            <a:noAutofit/>
          </a:bodyPr>
          <a:lstStyle>
            <a:lvl1pPr marL="0" indent="0" algn="l" defTabSz="914400" rtl="0" eaLnBrk="1" fontAlgn="base" latinLnBrk="0" hangingPunct="1">
              <a:spcBef>
                <a:spcPct val="0"/>
              </a:spcBef>
              <a:spcAft>
                <a:spcPct val="0"/>
              </a:spcAft>
              <a:buNone/>
              <a:defRPr lang="en-US" sz="3200" kern="1200" dirty="0" smtClean="0">
                <a:solidFill>
                  <a:schemeClr val="tx1"/>
                </a:solidFill>
                <a:latin typeface="+mn-lt"/>
                <a:ea typeface="+mn-ea"/>
                <a:cs typeface="+mn-cs"/>
              </a:defRPr>
            </a:lvl1pPr>
          </a:lstStyle>
          <a:p>
            <a:pPr lvl="0"/>
            <a:r>
              <a:rPr lang="en-US" dirty="0"/>
              <a:t>Click to edit Master text styles</a:t>
            </a:r>
          </a:p>
        </p:txBody>
      </p:sp>
    </p:spTree>
    <p:extLst>
      <p:ext uri="{BB962C8B-B14F-4D97-AF65-F5344CB8AC3E}">
        <p14:creationId xmlns:p14="http://schemas.microsoft.com/office/powerpoint/2010/main" val="20443731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i="1">
                <a:latin typeface="Trebuchet MS" panose="020B0603020202020204" pitchFamily="34" charset="0"/>
              </a:defRPr>
            </a:lvl1pPr>
          </a:lstStyle>
          <a:p>
            <a:pPr>
              <a:defRPr/>
            </a:pPr>
            <a:fld id="{8430FDA4-C35A-4020-8CE2-55256A34877F}" type="datetimeFigureOut">
              <a:rPr lang="en-AU" smtClean="0"/>
              <a:pPr>
                <a:defRPr/>
              </a:pPr>
              <a:t>13/10/2020</a:t>
            </a:fld>
            <a:endParaRPr lang="en-AU" dirty="0"/>
          </a:p>
        </p:txBody>
      </p:sp>
      <p:sp>
        <p:nvSpPr>
          <p:cNvPr id="3" name="Footer Placeholder 2"/>
          <p:cNvSpPr>
            <a:spLocks noGrp="1"/>
          </p:cNvSpPr>
          <p:nvPr>
            <p:ph type="ftr" sz="quarter" idx="11"/>
          </p:nvPr>
        </p:nvSpPr>
        <p:spPr/>
        <p:txBody>
          <a:bodyPr/>
          <a:lstStyle>
            <a:lvl1pPr>
              <a:defRPr i="1">
                <a:latin typeface="Trebuchet MS" panose="020B0603020202020204" pitchFamily="34" charset="0"/>
              </a:defRPr>
            </a:lvl1pPr>
          </a:lstStyle>
          <a:p>
            <a:pPr>
              <a:defRPr/>
            </a:pPr>
            <a:endParaRPr lang="en-AU" dirty="0"/>
          </a:p>
        </p:txBody>
      </p:sp>
      <p:sp>
        <p:nvSpPr>
          <p:cNvPr id="4" name="Slide Number Placeholder 3"/>
          <p:cNvSpPr>
            <a:spLocks noGrp="1"/>
          </p:cNvSpPr>
          <p:nvPr>
            <p:ph type="sldNum" sz="quarter" idx="12"/>
          </p:nvPr>
        </p:nvSpPr>
        <p:spPr/>
        <p:txBody>
          <a:bodyPr/>
          <a:lstStyle>
            <a:lvl1pPr>
              <a:defRPr i="1">
                <a:latin typeface="Trebuchet MS" panose="020B0603020202020204" pitchFamily="34" charset="0"/>
              </a:defRPr>
            </a:lvl1pPr>
          </a:lstStyle>
          <a:p>
            <a:pPr>
              <a:defRPr/>
            </a:pPr>
            <a:fld id="{6AF6EA30-CEEC-4602-98DC-3D9927AE2330}" type="slidenum">
              <a:rPr lang="en-AU" smtClean="0"/>
              <a:pPr>
                <a:defRPr/>
              </a:pPr>
              <a:t>‹#›</a:t>
            </a:fld>
            <a:endParaRPr lang="en-AU" dirty="0"/>
          </a:p>
        </p:txBody>
      </p:sp>
    </p:spTree>
    <p:extLst>
      <p:ext uri="{BB962C8B-B14F-4D97-AF65-F5344CB8AC3E}">
        <p14:creationId xmlns:p14="http://schemas.microsoft.com/office/powerpoint/2010/main" val="39719313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dirty="0"/>
              <a:t>Click to edit Master title style</a:t>
            </a:r>
            <a:endParaRPr lang="en-AU"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i="1">
                <a:latin typeface="Trebuchet MS" panose="020B0603020202020204" pitchFamily="34" charset="0"/>
              </a:defRPr>
            </a:lvl1pPr>
          </a:lstStyle>
          <a:p>
            <a:pPr>
              <a:defRPr/>
            </a:pPr>
            <a:fld id="{9EE93E50-BF6E-4261-AD15-3C956931634A}" type="datetimeFigureOut">
              <a:rPr lang="en-AU" smtClean="0"/>
              <a:pPr>
                <a:defRPr/>
              </a:pPr>
              <a:t>13/10/2020</a:t>
            </a:fld>
            <a:endParaRPr lang="en-AU" dirty="0"/>
          </a:p>
        </p:txBody>
      </p:sp>
      <p:sp>
        <p:nvSpPr>
          <p:cNvPr id="6" name="Footer Placeholder 5"/>
          <p:cNvSpPr>
            <a:spLocks noGrp="1"/>
          </p:cNvSpPr>
          <p:nvPr>
            <p:ph type="ftr" sz="quarter" idx="11"/>
          </p:nvPr>
        </p:nvSpPr>
        <p:spPr/>
        <p:txBody>
          <a:bodyPr/>
          <a:lstStyle>
            <a:lvl1pPr>
              <a:defRPr i="1">
                <a:latin typeface="Trebuchet MS" panose="020B0603020202020204" pitchFamily="34" charset="0"/>
              </a:defRPr>
            </a:lvl1pPr>
          </a:lstStyle>
          <a:p>
            <a:pPr>
              <a:defRPr/>
            </a:pPr>
            <a:endParaRPr lang="en-AU" dirty="0"/>
          </a:p>
        </p:txBody>
      </p:sp>
      <p:sp>
        <p:nvSpPr>
          <p:cNvPr id="7" name="Slide Number Placeholder 6"/>
          <p:cNvSpPr>
            <a:spLocks noGrp="1"/>
          </p:cNvSpPr>
          <p:nvPr>
            <p:ph type="sldNum" sz="quarter" idx="12"/>
          </p:nvPr>
        </p:nvSpPr>
        <p:spPr/>
        <p:txBody>
          <a:bodyPr/>
          <a:lstStyle>
            <a:lvl1pPr>
              <a:defRPr i="1">
                <a:latin typeface="Trebuchet MS" panose="020B0603020202020204" pitchFamily="34" charset="0"/>
              </a:defRPr>
            </a:lvl1pPr>
          </a:lstStyle>
          <a:p>
            <a:pPr>
              <a:defRPr/>
            </a:pPr>
            <a:fld id="{501307D2-A3E5-477B-8123-D1BC1797D6BA}" type="slidenum">
              <a:rPr lang="en-AU" smtClean="0"/>
              <a:pPr>
                <a:defRPr/>
              </a:pPr>
              <a:t>‹#›</a:t>
            </a:fld>
            <a:endParaRPr lang="en-AU" dirty="0"/>
          </a:p>
        </p:txBody>
      </p:sp>
    </p:spTree>
    <p:extLst>
      <p:ext uri="{BB962C8B-B14F-4D97-AF65-F5344CB8AC3E}">
        <p14:creationId xmlns:p14="http://schemas.microsoft.com/office/powerpoint/2010/main" val="29738032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i="1">
                <a:latin typeface="Trebuchet MS" panose="020B0603020202020204" pitchFamily="34" charset="0"/>
              </a:defRPr>
            </a:lvl1pPr>
          </a:lstStyle>
          <a:p>
            <a:pPr>
              <a:defRPr/>
            </a:pPr>
            <a:fld id="{159636A9-B039-4BB8-9E2F-9C32A7FB2F5F}" type="datetimeFigureOut">
              <a:rPr lang="en-AU" smtClean="0"/>
              <a:pPr>
                <a:defRPr/>
              </a:pPr>
              <a:t>13/10/2020</a:t>
            </a:fld>
            <a:endParaRPr lang="en-AU" dirty="0"/>
          </a:p>
        </p:txBody>
      </p:sp>
      <p:sp>
        <p:nvSpPr>
          <p:cNvPr id="6" name="Footer Placeholder 5"/>
          <p:cNvSpPr>
            <a:spLocks noGrp="1"/>
          </p:cNvSpPr>
          <p:nvPr>
            <p:ph type="ftr" sz="quarter" idx="11"/>
          </p:nvPr>
        </p:nvSpPr>
        <p:spPr/>
        <p:txBody>
          <a:bodyPr/>
          <a:lstStyle>
            <a:lvl1pPr>
              <a:defRPr i="1">
                <a:latin typeface="Trebuchet MS" panose="020B0603020202020204" pitchFamily="34" charset="0"/>
              </a:defRPr>
            </a:lvl1pPr>
          </a:lstStyle>
          <a:p>
            <a:pPr>
              <a:defRPr/>
            </a:pPr>
            <a:endParaRPr lang="en-AU" dirty="0"/>
          </a:p>
        </p:txBody>
      </p:sp>
      <p:sp>
        <p:nvSpPr>
          <p:cNvPr id="7" name="Slide Number Placeholder 6"/>
          <p:cNvSpPr>
            <a:spLocks noGrp="1"/>
          </p:cNvSpPr>
          <p:nvPr>
            <p:ph type="sldNum" sz="quarter" idx="12"/>
          </p:nvPr>
        </p:nvSpPr>
        <p:spPr/>
        <p:txBody>
          <a:bodyPr/>
          <a:lstStyle>
            <a:lvl1pPr>
              <a:defRPr i="1">
                <a:latin typeface="Trebuchet MS" panose="020B0603020202020204" pitchFamily="34" charset="0"/>
              </a:defRPr>
            </a:lvl1pPr>
          </a:lstStyle>
          <a:p>
            <a:pPr>
              <a:defRPr/>
            </a:pPr>
            <a:fld id="{4EC003A4-E13E-401F-86D2-777B7E91EC62}" type="slidenum">
              <a:rPr lang="en-AU" smtClean="0"/>
              <a:pPr>
                <a:defRPr/>
              </a:pPr>
              <a:t>‹#›</a:t>
            </a:fld>
            <a:endParaRPr lang="en-AU" dirty="0"/>
          </a:p>
        </p:txBody>
      </p:sp>
    </p:spTree>
    <p:extLst>
      <p:ext uri="{BB962C8B-B14F-4D97-AF65-F5344CB8AC3E}">
        <p14:creationId xmlns:p14="http://schemas.microsoft.com/office/powerpoint/2010/main" val="28138873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i="0" smtClean="0">
                <a:solidFill>
                  <a:prstClr val="black">
                    <a:tint val="75000"/>
                  </a:prstClr>
                </a:solidFill>
                <a:latin typeface="+mn-lt"/>
              </a:defRPr>
            </a:lvl1pPr>
          </a:lstStyle>
          <a:p>
            <a:pPr>
              <a:defRPr/>
            </a:pPr>
            <a:fld id="{D6E3038B-87A3-4933-814D-D14E27FFB469}" type="datetimeFigureOut">
              <a:rPr lang="en-AU" smtClean="0"/>
              <a:pPr>
                <a:defRPr/>
              </a:pPr>
              <a:t>13/10/2020</a:t>
            </a:fld>
            <a:endParaRPr lang="en-AU"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i="0" dirty="0">
                <a:solidFill>
                  <a:prstClr val="black">
                    <a:tint val="75000"/>
                  </a:prstClr>
                </a:solidFill>
                <a:latin typeface="+mn-lt"/>
              </a:defRPr>
            </a:lvl1pPr>
          </a:lstStyle>
          <a:p>
            <a:pPr>
              <a:defRPr/>
            </a:pPr>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i="0" smtClean="0">
                <a:solidFill>
                  <a:prstClr val="black">
                    <a:tint val="75000"/>
                  </a:prstClr>
                </a:solidFill>
                <a:latin typeface="+mn-lt"/>
              </a:defRPr>
            </a:lvl1pPr>
          </a:lstStyle>
          <a:p>
            <a:pPr>
              <a:defRPr/>
            </a:pPr>
            <a:fld id="{A974D01E-3299-4458-8ECD-8D748D49F844}" type="slidenum">
              <a:rPr lang="en-AU" smtClean="0"/>
              <a:pPr>
                <a:defRPr/>
              </a:pPr>
              <a:t>‹#›</a:t>
            </a:fld>
            <a:endParaRPr lang="en-AU" dirty="0"/>
          </a:p>
        </p:txBody>
      </p:sp>
      <p:pic>
        <p:nvPicPr>
          <p:cNvPr id="1030" name="Picture 2"/>
          <p:cNvPicPr>
            <a:picLocks noChangeAspect="1" noChangeArrowheads="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7848600" y="5713413"/>
            <a:ext cx="1279525" cy="1144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31" name="Title Placeholder 13"/>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endParaRPr lang="en-AU" dirty="0"/>
          </a:p>
        </p:txBody>
      </p:sp>
    </p:spTree>
  </p:cSld>
  <p:clrMap bg1="lt1" tx1="dk1" bg2="lt2" tx2="dk2" accent1="accent1" accent2="accent2" accent3="accent3" accent4="accent4" accent5="accent5" accent6="accent6" hlink="hlink" folHlink="folHlink"/>
  <p:sldLayoutIdLst>
    <p:sldLayoutId id="2147484863" r:id="rId1"/>
    <p:sldLayoutId id="2147484864" r:id="rId2"/>
    <p:sldLayoutId id="2147484865" r:id="rId3"/>
    <p:sldLayoutId id="2147484866" r:id="rId4"/>
    <p:sldLayoutId id="2147484867" r:id="rId5"/>
    <p:sldLayoutId id="2147484868" r:id="rId6"/>
    <p:sldLayoutId id="2147484869" r:id="rId7"/>
    <p:sldLayoutId id="2147484870" r:id="rId8"/>
    <p:sldLayoutId id="2147484871" r:id="rId9"/>
    <p:sldLayoutId id="2147484872" r:id="rId10"/>
    <p:sldLayoutId id="2147484873" r:id="rId11"/>
    <p:sldLayoutId id="2147484874" r:id="rId12"/>
    <p:sldLayoutId id="2147484875" r:id="rId13"/>
    <p:sldLayoutId id="2147484876" r:id="rId14"/>
    <p:sldLayoutId id="2147484877" r:id="rId15"/>
    <p:sldLayoutId id="2147484879" r:id="rId16"/>
    <p:sldLayoutId id="2147484881" r:id="rId17"/>
  </p:sldLayoutIdLst>
  <p:txStyles>
    <p:titleStyle>
      <a:lvl1pPr algn="ctr" rtl="0" fontAlgn="base">
        <a:spcBef>
          <a:spcPct val="0"/>
        </a:spcBef>
        <a:spcAft>
          <a:spcPct val="0"/>
        </a:spcAft>
        <a:defRPr sz="4400" kern="1200">
          <a:solidFill>
            <a:schemeClr val="tx1"/>
          </a:solidFill>
          <a:latin typeface="+mn-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26.xml"/><Relationship Id="rId1" Type="http://schemas.openxmlformats.org/officeDocument/2006/relationships/slideLayout" Target="../slideLayouts/slideLayout6.xml"/><Relationship Id="rId4" Type="http://schemas.openxmlformats.org/officeDocument/2006/relationships/image" Target="../media/image9.wmf"/></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1.xml"/><Relationship Id="rId1" Type="http://schemas.openxmlformats.org/officeDocument/2006/relationships/slideLayout" Target="../slideLayouts/slideLayout6.xml"/><Relationship Id="rId4" Type="http://schemas.openxmlformats.org/officeDocument/2006/relationships/image" Target="../media/image14.jpeg"/></Relationships>
</file>

<file path=ppt/slides/_rels/slide4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7.xml"/><Relationship Id="rId1" Type="http://schemas.openxmlformats.org/officeDocument/2006/relationships/slideLayout" Target="../slideLayouts/slideLayout6.xml"/><Relationship Id="rId5" Type="http://schemas.openxmlformats.org/officeDocument/2006/relationships/image" Target="../media/image19.png"/><Relationship Id="rId4" Type="http://schemas.openxmlformats.org/officeDocument/2006/relationships/image" Target="../media/image18.png"/></Relationships>
</file>

<file path=ppt/slides/_rels/slide4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conservationmeasures.org/CMP/Site_Docs/CMP_Open_Standards_Version_2.0.pdf" TargetMode="External"/><Relationship Id="rId2" Type="http://schemas.openxmlformats.org/officeDocument/2006/relationships/notesSlide" Target="../notesSlides/notesSlide50.xml"/><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hyperlink" Target="https://www.ccnetglobal.com/franchises/cop-indigenous-os-projects/"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Title 1"/>
          <p:cNvSpPr>
            <a:spLocks noGrp="1"/>
          </p:cNvSpPr>
          <p:nvPr>
            <p:ph type="ctrTitle"/>
          </p:nvPr>
        </p:nvSpPr>
        <p:spPr>
          <a:xfrm>
            <a:off x="762000" y="533400"/>
            <a:ext cx="7772400" cy="4724400"/>
          </a:xfrm>
        </p:spPr>
        <p:txBody>
          <a:bodyPr/>
          <a:lstStyle/>
          <a:p>
            <a:r>
              <a:rPr lang="en-AU" dirty="0">
                <a:solidFill>
                  <a:schemeClr val="tx1"/>
                </a:solidFill>
              </a:rPr>
              <a:t>Target Health</a:t>
            </a:r>
            <a:br>
              <a:rPr lang="en-AU" dirty="0">
                <a:solidFill>
                  <a:schemeClr val="tx1"/>
                </a:solidFill>
              </a:rPr>
            </a:br>
            <a:br>
              <a:rPr lang="en-AU" dirty="0">
                <a:solidFill>
                  <a:schemeClr val="tx1"/>
                </a:solidFill>
              </a:rPr>
            </a:br>
            <a:br>
              <a:rPr lang="en-AU" dirty="0">
                <a:solidFill>
                  <a:schemeClr val="tx1"/>
                </a:solidFill>
              </a:rPr>
            </a:br>
            <a:br>
              <a:rPr lang="en-AU" dirty="0">
                <a:solidFill>
                  <a:schemeClr val="tx1"/>
                </a:solidFill>
              </a:rPr>
            </a:br>
            <a:r>
              <a:rPr lang="en-AU" dirty="0">
                <a:solidFill>
                  <a:schemeClr val="tx1"/>
                </a:solidFill>
              </a:rPr>
              <a:t> </a:t>
            </a:r>
            <a:br>
              <a:rPr lang="en-AU" dirty="0">
                <a:solidFill>
                  <a:schemeClr val="tx1"/>
                </a:solidFill>
              </a:rPr>
            </a:br>
            <a:r>
              <a:rPr lang="en-AU" dirty="0"/>
              <a:t>Viability</a:t>
            </a:r>
            <a:endParaRPr lang="en-AU" dirty="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7" name="Rectangle 3"/>
          <p:cNvSpPr>
            <a:spLocks noGrp="1" noChangeArrowheads="1"/>
          </p:cNvSpPr>
          <p:nvPr>
            <p:ph idx="1"/>
          </p:nvPr>
        </p:nvSpPr>
        <p:spPr/>
        <p:txBody>
          <a:bodyPr rtlCol="0">
            <a:normAutofit/>
          </a:bodyPr>
          <a:lstStyle/>
          <a:p>
            <a:pPr fontAlgn="auto">
              <a:spcAft>
                <a:spcPts val="0"/>
              </a:spcAft>
              <a:buFont typeface="Arial" pitchFamily="34" charset="0"/>
              <a:buChar char="•"/>
              <a:defRPr/>
            </a:pPr>
            <a:r>
              <a:rPr lang="en-US" sz="3200" dirty="0"/>
              <a:t>What is health?</a:t>
            </a:r>
          </a:p>
          <a:p>
            <a:pPr fontAlgn="auto">
              <a:spcAft>
                <a:spcPts val="0"/>
              </a:spcAft>
              <a:buFont typeface="Arial" pitchFamily="34" charset="0"/>
              <a:buChar char="•"/>
              <a:defRPr/>
            </a:pPr>
            <a:r>
              <a:rPr lang="en-US" sz="3200" b="1" dirty="0">
                <a:solidFill>
                  <a:srgbClr val="0070C0"/>
                </a:solidFill>
              </a:rPr>
              <a:t>Steps to decide the health of a Targets - Example</a:t>
            </a:r>
          </a:p>
          <a:p>
            <a:pPr fontAlgn="auto">
              <a:spcAft>
                <a:spcPts val="0"/>
              </a:spcAft>
              <a:buFont typeface="Arial" pitchFamily="34" charset="0"/>
              <a:buChar char="•"/>
              <a:defRPr/>
            </a:pPr>
            <a:r>
              <a:rPr lang="en-US" sz="3200" dirty="0"/>
              <a:t>Steps to decide the health of a Targets - Detail</a:t>
            </a:r>
          </a:p>
          <a:p>
            <a:pPr fontAlgn="auto">
              <a:spcAft>
                <a:spcPts val="0"/>
              </a:spcAft>
              <a:buFont typeface="Arial" pitchFamily="34" charset="0"/>
              <a:buChar char="•"/>
              <a:defRPr/>
            </a:pPr>
            <a:r>
              <a:rPr lang="en-US" sz="3200" dirty="0">
                <a:solidFill>
                  <a:srgbClr val="0070C0"/>
                </a:solidFill>
              </a:rPr>
              <a:t>General guidance</a:t>
            </a:r>
          </a:p>
          <a:p>
            <a:pPr fontAlgn="auto">
              <a:spcAft>
                <a:spcPts val="0"/>
              </a:spcAft>
              <a:buFont typeface="Arial" pitchFamily="34" charset="0"/>
              <a:buChar char="•"/>
              <a:defRPr/>
            </a:pPr>
            <a:r>
              <a:rPr lang="en-US" sz="3200" dirty="0"/>
              <a:t>Alternative approaches</a:t>
            </a:r>
          </a:p>
        </p:txBody>
      </p:sp>
      <p:sp>
        <p:nvSpPr>
          <p:cNvPr id="7" name="Text Placeholder 1"/>
          <p:cNvSpPr>
            <a:spLocks noGrp="1"/>
          </p:cNvSpPr>
          <p:nvPr>
            <p:ph type="body" sz="quarter" idx="13"/>
          </p:nvPr>
        </p:nvSpPr>
        <p:spPr>
          <a:xfrm>
            <a:off x="-21021" y="-2628"/>
            <a:ext cx="9128125" cy="461963"/>
          </a:xfrm>
        </p:spPr>
        <p:txBody>
          <a:bodyPr/>
          <a:lstStyle/>
          <a:p>
            <a:r>
              <a:rPr lang="en-AU" dirty="0">
                <a:solidFill>
                  <a:schemeClr val="accent3">
                    <a:lumMod val="20000"/>
                    <a:lumOff val="80000"/>
                  </a:schemeClr>
                </a:solidFill>
              </a:rPr>
              <a:t>Deciding what the Plan is all about</a:t>
            </a:r>
          </a:p>
        </p:txBody>
      </p:sp>
      <p:sp>
        <p:nvSpPr>
          <p:cNvPr id="8" name="Text Placeholder 2"/>
          <p:cNvSpPr>
            <a:spLocks noGrp="1"/>
          </p:cNvSpPr>
          <p:nvPr>
            <p:ph type="body" sz="quarter" idx="14"/>
          </p:nvPr>
        </p:nvSpPr>
        <p:spPr>
          <a:xfrm>
            <a:off x="0" y="501101"/>
            <a:ext cx="2819400" cy="646113"/>
          </a:xfrm>
        </p:spPr>
        <p:txBody>
          <a:bodyPr>
            <a:normAutofit/>
          </a:bodyPr>
          <a:lstStyle/>
          <a:p>
            <a:r>
              <a:rPr lang="en-AU" dirty="0"/>
              <a:t>Target Health </a:t>
            </a:r>
          </a:p>
        </p:txBody>
      </p:sp>
      <p:sp>
        <p:nvSpPr>
          <p:cNvPr id="9" name="Text Placeholder 4"/>
          <p:cNvSpPr>
            <a:spLocks noGrp="1"/>
          </p:cNvSpPr>
          <p:nvPr>
            <p:ph type="body" sz="quarter" idx="15"/>
          </p:nvPr>
        </p:nvSpPr>
        <p:spPr>
          <a:xfrm>
            <a:off x="2852738" y="501101"/>
            <a:ext cx="6291262" cy="646113"/>
          </a:xfrm>
        </p:spPr>
        <p:txBody>
          <a:bodyPr anchor="ctr">
            <a:normAutofit/>
          </a:bodyPr>
          <a:lstStyle/>
          <a:p>
            <a:r>
              <a:rPr lang="en-AU" dirty="0"/>
              <a:t>Overview </a:t>
            </a:r>
          </a:p>
        </p:txBody>
      </p:sp>
    </p:spTree>
    <p:extLst>
      <p:ext uri="{BB962C8B-B14F-4D97-AF65-F5344CB8AC3E}">
        <p14:creationId xmlns:p14="http://schemas.microsoft.com/office/powerpoint/2010/main" val="516169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199" y="1600200"/>
            <a:ext cx="8639503" cy="4525963"/>
          </a:xfrm>
        </p:spPr>
        <p:txBody>
          <a:bodyPr/>
          <a:lstStyle/>
          <a:p>
            <a:r>
              <a:rPr lang="en-AU" dirty="0"/>
              <a:t>Step 1: Select Attributes</a:t>
            </a:r>
          </a:p>
          <a:p>
            <a:endParaRPr lang="en-AU" dirty="0"/>
          </a:p>
          <a:p>
            <a:r>
              <a:rPr lang="en-AU" dirty="0">
                <a:solidFill>
                  <a:srgbClr val="0070C0"/>
                </a:solidFill>
              </a:rPr>
              <a:t>Step 2: Identify indicators for the Attributes</a:t>
            </a:r>
          </a:p>
          <a:p>
            <a:endParaRPr lang="en-AU" dirty="0"/>
          </a:p>
          <a:p>
            <a:r>
              <a:rPr lang="en-AU" dirty="0"/>
              <a:t>Step 3: Rate the indicators (good, fair, </a:t>
            </a:r>
            <a:r>
              <a:rPr lang="en-AU" dirty="0" err="1"/>
              <a:t>etc</a:t>
            </a:r>
            <a:r>
              <a:rPr lang="en-AU" dirty="0"/>
              <a:t>)</a:t>
            </a:r>
          </a:p>
          <a:p>
            <a:endParaRPr lang="en-AU" dirty="0"/>
          </a:p>
          <a:p>
            <a:r>
              <a:rPr lang="en-AU" dirty="0">
                <a:solidFill>
                  <a:srgbClr val="0070C0"/>
                </a:solidFill>
              </a:rPr>
              <a:t>Step 4: Assign current status</a:t>
            </a:r>
          </a:p>
          <a:p>
            <a:endParaRPr lang="en-AU" dirty="0"/>
          </a:p>
        </p:txBody>
      </p:sp>
      <p:pic>
        <p:nvPicPr>
          <p:cNvPr id="27652" name="Picture 22" descr="MCj0233742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00800" y="4498975"/>
            <a:ext cx="1133475" cy="213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Placeholder 1"/>
          <p:cNvSpPr>
            <a:spLocks noGrp="1"/>
          </p:cNvSpPr>
          <p:nvPr>
            <p:ph type="body" sz="quarter" idx="13"/>
          </p:nvPr>
        </p:nvSpPr>
        <p:spPr>
          <a:xfrm>
            <a:off x="-21021" y="-2628"/>
            <a:ext cx="9128125" cy="461963"/>
          </a:xfrm>
        </p:spPr>
        <p:txBody>
          <a:bodyPr/>
          <a:lstStyle/>
          <a:p>
            <a:r>
              <a:rPr lang="en-AU" dirty="0">
                <a:solidFill>
                  <a:schemeClr val="accent3">
                    <a:lumMod val="20000"/>
                    <a:lumOff val="80000"/>
                  </a:schemeClr>
                </a:solidFill>
              </a:rPr>
              <a:t>Deciding what the Plan is all about</a:t>
            </a:r>
          </a:p>
        </p:txBody>
      </p:sp>
      <p:sp>
        <p:nvSpPr>
          <p:cNvPr id="9" name="Text Placeholder 2"/>
          <p:cNvSpPr>
            <a:spLocks noGrp="1"/>
          </p:cNvSpPr>
          <p:nvPr>
            <p:ph type="body" sz="quarter" idx="14"/>
          </p:nvPr>
        </p:nvSpPr>
        <p:spPr>
          <a:xfrm>
            <a:off x="0" y="501101"/>
            <a:ext cx="2819400" cy="646113"/>
          </a:xfrm>
        </p:spPr>
        <p:txBody>
          <a:bodyPr>
            <a:normAutofit/>
          </a:bodyPr>
          <a:lstStyle/>
          <a:p>
            <a:r>
              <a:rPr lang="en-AU" dirty="0"/>
              <a:t>Target Health </a:t>
            </a:r>
          </a:p>
        </p:txBody>
      </p:sp>
      <p:sp>
        <p:nvSpPr>
          <p:cNvPr id="10" name="Text Placeholder 4"/>
          <p:cNvSpPr>
            <a:spLocks noGrp="1"/>
          </p:cNvSpPr>
          <p:nvPr>
            <p:ph type="body" sz="quarter" idx="15"/>
          </p:nvPr>
        </p:nvSpPr>
        <p:spPr>
          <a:xfrm>
            <a:off x="2852738" y="461414"/>
            <a:ext cx="6291262" cy="685800"/>
          </a:xfrm>
        </p:spPr>
        <p:txBody>
          <a:bodyPr>
            <a:normAutofit/>
          </a:bodyPr>
          <a:lstStyle/>
          <a:p>
            <a:r>
              <a:rPr lang="en-AU" dirty="0"/>
              <a:t>Health analysis has four steps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1"/>
          <p:cNvSpPr>
            <a:spLocks noGrp="1"/>
          </p:cNvSpPr>
          <p:nvPr>
            <p:ph type="body" sz="quarter" idx="13"/>
          </p:nvPr>
        </p:nvSpPr>
        <p:spPr>
          <a:xfrm>
            <a:off x="-21021" y="-2628"/>
            <a:ext cx="9128125" cy="461963"/>
          </a:xfrm>
        </p:spPr>
        <p:txBody>
          <a:bodyPr/>
          <a:lstStyle/>
          <a:p>
            <a:r>
              <a:rPr lang="en-AU" dirty="0">
                <a:solidFill>
                  <a:schemeClr val="accent3">
                    <a:lumMod val="20000"/>
                    <a:lumOff val="80000"/>
                  </a:schemeClr>
                </a:solidFill>
              </a:rPr>
              <a:t>Deciding what the Plan is all about</a:t>
            </a:r>
          </a:p>
        </p:txBody>
      </p:sp>
      <p:sp>
        <p:nvSpPr>
          <p:cNvPr id="9" name="Text Placeholder 2"/>
          <p:cNvSpPr>
            <a:spLocks noGrp="1"/>
          </p:cNvSpPr>
          <p:nvPr>
            <p:ph type="body" sz="quarter" idx="14"/>
          </p:nvPr>
        </p:nvSpPr>
        <p:spPr>
          <a:xfrm>
            <a:off x="0" y="501101"/>
            <a:ext cx="2819400" cy="646113"/>
          </a:xfrm>
        </p:spPr>
        <p:txBody>
          <a:bodyPr>
            <a:normAutofit/>
          </a:bodyPr>
          <a:lstStyle/>
          <a:p>
            <a:r>
              <a:rPr lang="en-AU" dirty="0"/>
              <a:t>Target Health </a:t>
            </a:r>
          </a:p>
        </p:txBody>
      </p:sp>
      <p:sp>
        <p:nvSpPr>
          <p:cNvPr id="10" name="Text Placeholder 4"/>
          <p:cNvSpPr>
            <a:spLocks noGrp="1"/>
          </p:cNvSpPr>
          <p:nvPr>
            <p:ph type="body" sz="quarter" idx="15"/>
          </p:nvPr>
        </p:nvSpPr>
        <p:spPr>
          <a:xfrm>
            <a:off x="2852738" y="461414"/>
            <a:ext cx="6291262" cy="685800"/>
          </a:xfrm>
        </p:spPr>
        <p:txBody>
          <a:bodyPr>
            <a:normAutofit/>
          </a:bodyPr>
          <a:lstStyle/>
          <a:p>
            <a:r>
              <a:rPr lang="en-AU" dirty="0"/>
              <a:t>1. Define Attributes</a:t>
            </a:r>
          </a:p>
        </p:txBody>
      </p:sp>
      <p:graphicFrame>
        <p:nvGraphicFramePr>
          <p:cNvPr id="11" name="Table 10">
            <a:extLst>
              <a:ext uri="{FF2B5EF4-FFF2-40B4-BE49-F238E27FC236}">
                <a16:creationId xmlns:a16="http://schemas.microsoft.com/office/drawing/2014/main" id="{AF4B954E-E3F2-4E68-B5C9-6DBBEE0C0E0C}"/>
              </a:ext>
            </a:extLst>
          </p:cNvPr>
          <p:cNvGraphicFramePr>
            <a:graphicFrameLocks noGrp="1"/>
          </p:cNvGraphicFramePr>
          <p:nvPr>
            <p:extLst>
              <p:ext uri="{D42A27DB-BD31-4B8C-83A1-F6EECF244321}">
                <p14:modId xmlns:p14="http://schemas.microsoft.com/office/powerpoint/2010/main" val="1842072928"/>
              </p:ext>
            </p:extLst>
          </p:nvPr>
        </p:nvGraphicFramePr>
        <p:xfrm>
          <a:off x="146050" y="2876550"/>
          <a:ext cx="3656013" cy="2225675"/>
        </p:xfrm>
        <a:graphic>
          <a:graphicData uri="http://schemas.openxmlformats.org/drawingml/2006/table">
            <a:tbl>
              <a:tblPr/>
              <a:tblGrid>
                <a:gridCol w="1101725">
                  <a:extLst>
                    <a:ext uri="{9D8B030D-6E8A-4147-A177-3AD203B41FA5}">
                      <a16:colId xmlns:a16="http://schemas.microsoft.com/office/drawing/2014/main" val="20000"/>
                    </a:ext>
                  </a:extLst>
                </a:gridCol>
                <a:gridCol w="1335088">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tblGrid>
              <a:tr h="426994">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Tahoma" pitchFamily="34" charset="0"/>
                        <a:ea typeface="MS PGothic" pitchFamily="34" charset="-128"/>
                        <a:cs typeface="Times New Roman" pitchFamily="18" charset="0"/>
                      </a:endParaRPr>
                    </a:p>
                  </a:txBody>
                  <a:tcPr marL="57206" marR="57206" marT="32172" marB="32172"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Tahoma" pitchFamily="34" charset="0"/>
                        <a:ea typeface="MS PGothic" pitchFamily="34" charset="-128"/>
                        <a:cs typeface="Times New Roman" pitchFamily="18" charset="0"/>
                      </a:endParaRPr>
                    </a:p>
                  </a:txBody>
                  <a:tcPr marL="57206" marR="57206" marT="32172" marB="32172"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Tahoma" pitchFamily="34" charset="0"/>
                        <a:ea typeface="MS PGothic" pitchFamily="34" charset="-128"/>
                        <a:cs typeface="Times New Roman" pitchFamily="18" charset="0"/>
                      </a:endParaRPr>
                    </a:p>
                  </a:txBody>
                  <a:tcPr marL="57206" marR="57206" marT="32172" marB="32172"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12712">
                <a:tc>
                  <a:txBody>
                    <a:bodyPr/>
                    <a:lstStyle/>
                    <a:p>
                      <a:pPr marL="0" marR="0" lvl="0" indent="0" algn="ctr" defTabSz="914400" rtl="0" eaLnBrk="1" fontAlgn="ctr" latinLnBrk="0" hangingPunct="1">
                        <a:lnSpc>
                          <a:spcPct val="115000"/>
                        </a:lnSpc>
                        <a:spcBef>
                          <a:spcPct val="0"/>
                        </a:spcBef>
                        <a:spcAft>
                          <a:spcPts val="388"/>
                        </a:spcAft>
                        <a:buClrTx/>
                        <a:buSzTx/>
                        <a:buFontTx/>
                        <a:buNone/>
                        <a:tabLst/>
                      </a:pPr>
                      <a:r>
                        <a:rPr kumimoji="0" lang="en-US" sz="1600" b="1" i="0" u="none" strike="noStrike" cap="none" normalizeH="0" baseline="0">
                          <a:ln>
                            <a:noFill/>
                          </a:ln>
                          <a:solidFill>
                            <a:srgbClr val="000000"/>
                          </a:solidFill>
                          <a:effectLst/>
                          <a:latin typeface="Tahoma" pitchFamily="34" charset="0"/>
                          <a:ea typeface="MS PGothic" pitchFamily="34" charset="-128"/>
                          <a:cs typeface="Times New Roman" pitchFamily="18" charset="0"/>
                        </a:rPr>
                        <a:t>Target </a:t>
                      </a:r>
                      <a:endParaRPr kumimoji="0" lang="en-US" sz="1600" b="0" i="0" u="none" strike="noStrike" cap="none" normalizeH="0" baseline="0">
                        <a:ln>
                          <a:noFill/>
                        </a:ln>
                        <a:solidFill>
                          <a:schemeClr val="tx1"/>
                        </a:solidFill>
                        <a:effectLst/>
                        <a:latin typeface="Tahoma" pitchFamily="34" charset="0"/>
                        <a:ea typeface="MS PGothic" pitchFamily="34" charset="-128"/>
                        <a:cs typeface="Calibri" pitchFamily="34" charset="0"/>
                      </a:endParaRPr>
                    </a:p>
                  </a:txBody>
                  <a:tcPr marL="57206" marR="57206" marT="32172" marB="3217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15000"/>
                        </a:lnSpc>
                        <a:spcBef>
                          <a:spcPct val="0"/>
                        </a:spcBef>
                        <a:spcAft>
                          <a:spcPts val="388"/>
                        </a:spcAft>
                        <a:buClrTx/>
                        <a:buSzTx/>
                        <a:buFontTx/>
                        <a:buNone/>
                        <a:tabLst/>
                      </a:pPr>
                      <a:r>
                        <a:rPr kumimoji="0" lang="en-US" sz="1600" b="1" i="0" u="none" strike="noStrike" cap="none" normalizeH="0" baseline="0" dirty="0">
                          <a:ln>
                            <a:noFill/>
                          </a:ln>
                          <a:solidFill>
                            <a:srgbClr val="000000"/>
                          </a:solidFill>
                          <a:effectLst/>
                          <a:latin typeface="Tahoma" pitchFamily="34" charset="0"/>
                          <a:ea typeface="MS PGothic" pitchFamily="34" charset="-128"/>
                          <a:cs typeface="Times New Roman" pitchFamily="18" charset="0"/>
                        </a:rPr>
                        <a:t>Category </a:t>
                      </a:r>
                      <a:endParaRPr kumimoji="0" lang="en-US" sz="1600" b="0" i="0" u="none" strike="noStrike" cap="none" normalizeH="0" baseline="0" dirty="0">
                        <a:ln>
                          <a:noFill/>
                        </a:ln>
                        <a:solidFill>
                          <a:schemeClr val="tx1"/>
                        </a:solidFill>
                        <a:effectLst/>
                        <a:latin typeface="Tahoma" pitchFamily="34" charset="0"/>
                        <a:ea typeface="MS PGothic" pitchFamily="34" charset="-128"/>
                        <a:cs typeface="Calibri" pitchFamily="34" charset="0"/>
                      </a:endParaRPr>
                    </a:p>
                  </a:txBody>
                  <a:tcPr marL="57206" marR="57206" marT="32172" marB="3217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15000"/>
                        </a:lnSpc>
                        <a:spcBef>
                          <a:spcPct val="0"/>
                        </a:spcBef>
                        <a:spcAft>
                          <a:spcPts val="388"/>
                        </a:spcAft>
                        <a:buClrTx/>
                        <a:buSzTx/>
                        <a:buFontTx/>
                        <a:buNone/>
                        <a:tabLst/>
                      </a:pPr>
                      <a:r>
                        <a:rPr kumimoji="0" lang="en-US" sz="1600" b="1" i="0" u="none" strike="noStrike" cap="none" normalizeH="0" baseline="0" dirty="0">
                          <a:ln>
                            <a:noFill/>
                          </a:ln>
                          <a:solidFill>
                            <a:srgbClr val="000000"/>
                          </a:solidFill>
                          <a:effectLst/>
                          <a:latin typeface="Tahoma" pitchFamily="34" charset="0"/>
                          <a:ea typeface="MS PGothic" pitchFamily="34" charset="-128"/>
                          <a:cs typeface="Times New Roman" pitchFamily="18" charset="0"/>
                        </a:rPr>
                        <a:t>Attribute </a:t>
                      </a:r>
                      <a:endParaRPr kumimoji="0" lang="en-US" sz="1600" b="0" i="0" u="none" strike="noStrike" cap="none" normalizeH="0" baseline="0" dirty="0">
                        <a:ln>
                          <a:noFill/>
                        </a:ln>
                        <a:solidFill>
                          <a:schemeClr val="tx1"/>
                        </a:solidFill>
                        <a:effectLst/>
                        <a:latin typeface="Tahoma" pitchFamily="34" charset="0"/>
                        <a:ea typeface="MS PGothic" pitchFamily="34" charset="-128"/>
                        <a:cs typeface="Calibri" pitchFamily="34" charset="0"/>
                      </a:endParaRPr>
                    </a:p>
                  </a:txBody>
                  <a:tcPr marL="57206" marR="57206" marT="32172" marB="3217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185969">
                <a:tc>
                  <a:txBody>
                    <a:bodyPr/>
                    <a:lstStyle/>
                    <a:p>
                      <a:pPr marL="0" marR="0" lvl="0" indent="0" algn="ctr" defTabSz="914400" rtl="0" eaLnBrk="1" fontAlgn="ctr" latinLnBrk="0" hangingPunct="1">
                        <a:lnSpc>
                          <a:spcPct val="115000"/>
                        </a:lnSpc>
                        <a:spcBef>
                          <a:spcPct val="0"/>
                        </a:spcBef>
                        <a:spcAft>
                          <a:spcPts val="388"/>
                        </a:spcAft>
                        <a:buClrTx/>
                        <a:buSzTx/>
                        <a:buFontTx/>
                        <a:buNone/>
                        <a:tabLst/>
                      </a:pPr>
                      <a:r>
                        <a:rPr kumimoji="0" lang="en-US" sz="1600" b="0" i="0" u="none" strike="noStrike" cap="none" normalizeH="0" baseline="0" dirty="0">
                          <a:ln>
                            <a:noFill/>
                          </a:ln>
                          <a:solidFill>
                            <a:srgbClr val="000000"/>
                          </a:solidFill>
                          <a:effectLst/>
                          <a:latin typeface="Tahoma" pitchFamily="34" charset="0"/>
                          <a:ea typeface="MS PGothic" pitchFamily="34" charset="-128"/>
                          <a:cs typeface="Times New Roman" pitchFamily="18" charset="0"/>
                        </a:rPr>
                        <a:t>River</a:t>
                      </a:r>
                      <a:endParaRPr kumimoji="0" lang="en-US" sz="1600" b="0" i="0" u="none" strike="noStrike" cap="none" normalizeH="0" baseline="0" dirty="0">
                        <a:ln>
                          <a:noFill/>
                        </a:ln>
                        <a:solidFill>
                          <a:schemeClr val="tx1"/>
                        </a:solidFill>
                        <a:effectLst/>
                        <a:latin typeface="Tahoma" pitchFamily="34" charset="0"/>
                        <a:ea typeface="MS PGothic" pitchFamily="34" charset="-128"/>
                        <a:cs typeface="Calibri" pitchFamily="34" charset="0"/>
                      </a:endParaRPr>
                    </a:p>
                  </a:txBody>
                  <a:tcPr marL="57206" marR="57206" marT="32179" marB="3217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15000"/>
                        </a:lnSpc>
                        <a:spcBef>
                          <a:spcPct val="0"/>
                        </a:spcBef>
                        <a:spcAft>
                          <a:spcPts val="388"/>
                        </a:spcAft>
                        <a:buClrTx/>
                        <a:buSzTx/>
                        <a:buFontTx/>
                        <a:buNone/>
                        <a:tabLst/>
                      </a:pPr>
                      <a:r>
                        <a:rPr kumimoji="0" lang="en-US" sz="1600" b="0" i="0" u="none" strike="noStrike" cap="none" normalizeH="0" baseline="0" dirty="0">
                          <a:ln>
                            <a:noFill/>
                          </a:ln>
                          <a:solidFill>
                            <a:schemeClr val="tx1"/>
                          </a:solidFill>
                          <a:effectLst/>
                          <a:latin typeface="Tahoma" pitchFamily="34" charset="0"/>
                          <a:ea typeface="MS PGothic" pitchFamily="34" charset="-128"/>
                          <a:cs typeface="Calibri" pitchFamily="34" charset="0"/>
                        </a:rPr>
                        <a:t>Connectivity</a:t>
                      </a:r>
                    </a:p>
                  </a:txBody>
                  <a:tcPr marL="57206" marR="57206" marT="32179" marB="3217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15000"/>
                        </a:lnSpc>
                        <a:spcBef>
                          <a:spcPct val="0"/>
                        </a:spcBef>
                        <a:spcAft>
                          <a:spcPts val="388"/>
                        </a:spcAft>
                        <a:buClrTx/>
                        <a:buSzTx/>
                        <a:buFontTx/>
                        <a:buNone/>
                        <a:tabLst/>
                      </a:pPr>
                      <a:r>
                        <a:rPr kumimoji="0" lang="en-US" sz="1600" b="0" i="0" u="none" strike="noStrike" cap="none" normalizeH="0" baseline="0" dirty="0">
                          <a:ln>
                            <a:noFill/>
                          </a:ln>
                          <a:solidFill>
                            <a:schemeClr val="tx1"/>
                          </a:solidFill>
                          <a:effectLst/>
                          <a:latin typeface="Tahoma" pitchFamily="34" charset="0"/>
                          <a:ea typeface="MS PGothic" pitchFamily="34" charset="-128"/>
                          <a:cs typeface="Calibri" pitchFamily="34" charset="0"/>
                        </a:rPr>
                        <a:t>Riparian Vegetation</a:t>
                      </a:r>
                    </a:p>
                  </a:txBody>
                  <a:tcPr marL="57206" marR="57206" marT="32179" marB="3217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pic>
        <p:nvPicPr>
          <p:cNvPr id="6" name="Picture 5" descr="A path with trees on the side of a dirt field&#10;&#10;Description automatically generated">
            <a:extLst>
              <a:ext uri="{FF2B5EF4-FFF2-40B4-BE49-F238E27FC236}">
                <a16:creationId xmlns:a16="http://schemas.microsoft.com/office/drawing/2014/main" id="{77DF0DD6-C2AA-41F5-BB74-BC34D1043FCA}"/>
              </a:ext>
            </a:extLst>
          </p:cNvPr>
          <p:cNvPicPr>
            <a:picLocks noChangeAspect="1"/>
          </p:cNvPicPr>
          <p:nvPr/>
        </p:nvPicPr>
        <p:blipFill rotWithShape="1">
          <a:blip r:embed="rId3">
            <a:extLst>
              <a:ext uri="{28A0092B-C50C-407E-A947-70E740481C1C}">
                <a14:useLocalDpi xmlns:a14="http://schemas.microsoft.com/office/drawing/2010/main" val="0"/>
              </a:ext>
            </a:extLst>
          </a:blip>
          <a:srcRect l="-164" t="21691" r="164" b="38909"/>
          <a:stretch/>
        </p:blipFill>
        <p:spPr>
          <a:xfrm>
            <a:off x="2706003" y="1443516"/>
            <a:ext cx="3731994" cy="1490309"/>
          </a:xfrm>
          <a:prstGeom prst="rect">
            <a:avLst/>
          </a:prstGeom>
        </p:spPr>
      </p:pic>
    </p:spTree>
    <p:extLst>
      <p:ext uri="{BB962C8B-B14F-4D97-AF65-F5344CB8AC3E}">
        <p14:creationId xmlns:p14="http://schemas.microsoft.com/office/powerpoint/2010/main" val="542801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1"/>
          <p:cNvSpPr>
            <a:spLocks noGrp="1"/>
          </p:cNvSpPr>
          <p:nvPr>
            <p:ph type="body" sz="quarter" idx="13"/>
          </p:nvPr>
        </p:nvSpPr>
        <p:spPr>
          <a:xfrm>
            <a:off x="-21021" y="-2628"/>
            <a:ext cx="9128125" cy="461963"/>
          </a:xfrm>
        </p:spPr>
        <p:txBody>
          <a:bodyPr/>
          <a:lstStyle/>
          <a:p>
            <a:r>
              <a:rPr lang="en-AU" dirty="0">
                <a:solidFill>
                  <a:schemeClr val="accent3">
                    <a:lumMod val="20000"/>
                    <a:lumOff val="80000"/>
                  </a:schemeClr>
                </a:solidFill>
              </a:rPr>
              <a:t>Deciding what the Plan is all about</a:t>
            </a:r>
          </a:p>
        </p:txBody>
      </p:sp>
      <p:sp>
        <p:nvSpPr>
          <p:cNvPr id="9" name="Text Placeholder 2"/>
          <p:cNvSpPr>
            <a:spLocks noGrp="1"/>
          </p:cNvSpPr>
          <p:nvPr>
            <p:ph type="body" sz="quarter" idx="14"/>
          </p:nvPr>
        </p:nvSpPr>
        <p:spPr>
          <a:xfrm>
            <a:off x="0" y="501101"/>
            <a:ext cx="2819400" cy="646113"/>
          </a:xfrm>
        </p:spPr>
        <p:txBody>
          <a:bodyPr>
            <a:normAutofit/>
          </a:bodyPr>
          <a:lstStyle/>
          <a:p>
            <a:r>
              <a:rPr lang="en-AU" dirty="0"/>
              <a:t>Target Health </a:t>
            </a:r>
          </a:p>
        </p:txBody>
      </p:sp>
      <p:sp>
        <p:nvSpPr>
          <p:cNvPr id="10" name="Text Placeholder 4"/>
          <p:cNvSpPr>
            <a:spLocks noGrp="1"/>
          </p:cNvSpPr>
          <p:nvPr>
            <p:ph type="body" sz="quarter" idx="15"/>
          </p:nvPr>
        </p:nvSpPr>
        <p:spPr>
          <a:xfrm>
            <a:off x="2852738" y="461414"/>
            <a:ext cx="6291262" cy="685800"/>
          </a:xfrm>
        </p:spPr>
        <p:txBody>
          <a:bodyPr>
            <a:normAutofit/>
          </a:bodyPr>
          <a:lstStyle/>
          <a:p>
            <a:r>
              <a:rPr lang="en-US" dirty="0"/>
              <a:t>2. Identify Indicator(s) for Attributes</a:t>
            </a:r>
            <a:endParaRPr lang="en-AU" dirty="0"/>
          </a:p>
        </p:txBody>
      </p:sp>
      <p:graphicFrame>
        <p:nvGraphicFramePr>
          <p:cNvPr id="6" name="Table 5">
            <a:extLst>
              <a:ext uri="{FF2B5EF4-FFF2-40B4-BE49-F238E27FC236}">
                <a16:creationId xmlns:a16="http://schemas.microsoft.com/office/drawing/2014/main" id="{56127D76-FDFB-4A15-9ACE-D59ED53A951F}"/>
              </a:ext>
            </a:extLst>
          </p:cNvPr>
          <p:cNvGraphicFramePr>
            <a:graphicFrameLocks noGrp="1"/>
          </p:cNvGraphicFramePr>
          <p:nvPr>
            <p:extLst>
              <p:ext uri="{D42A27DB-BD31-4B8C-83A1-F6EECF244321}">
                <p14:modId xmlns:p14="http://schemas.microsoft.com/office/powerpoint/2010/main" val="655182158"/>
              </p:ext>
            </p:extLst>
          </p:nvPr>
        </p:nvGraphicFramePr>
        <p:xfrm>
          <a:off x="146050" y="2876550"/>
          <a:ext cx="4978400" cy="2225675"/>
        </p:xfrm>
        <a:graphic>
          <a:graphicData uri="http://schemas.openxmlformats.org/drawingml/2006/table">
            <a:tbl>
              <a:tblPr/>
              <a:tblGrid>
                <a:gridCol w="1101725">
                  <a:extLst>
                    <a:ext uri="{9D8B030D-6E8A-4147-A177-3AD203B41FA5}">
                      <a16:colId xmlns:a16="http://schemas.microsoft.com/office/drawing/2014/main" val="20000"/>
                    </a:ext>
                  </a:extLst>
                </a:gridCol>
                <a:gridCol w="1335088">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gridCol w="1322387">
                  <a:extLst>
                    <a:ext uri="{9D8B030D-6E8A-4147-A177-3AD203B41FA5}">
                      <a16:colId xmlns:a16="http://schemas.microsoft.com/office/drawing/2014/main" val="20003"/>
                    </a:ext>
                  </a:extLst>
                </a:gridCol>
              </a:tblGrid>
              <a:tr h="426994">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Tahoma" pitchFamily="34" charset="0"/>
                        <a:ea typeface="MS PGothic" pitchFamily="34" charset="-128"/>
                        <a:cs typeface="Times New Roman" pitchFamily="18" charset="0"/>
                      </a:endParaRPr>
                    </a:p>
                  </a:txBody>
                  <a:tcPr marL="57206" marR="57206" marT="32172" marB="32172"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Tahoma" pitchFamily="34" charset="0"/>
                        <a:ea typeface="MS PGothic" pitchFamily="34" charset="-128"/>
                        <a:cs typeface="Times New Roman" pitchFamily="18" charset="0"/>
                      </a:endParaRPr>
                    </a:p>
                  </a:txBody>
                  <a:tcPr marL="57206" marR="57206" marT="32172" marB="32172"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Tahoma" pitchFamily="34" charset="0"/>
                        <a:ea typeface="MS PGothic" pitchFamily="34" charset="-128"/>
                        <a:cs typeface="Times New Roman" pitchFamily="18" charset="0"/>
                      </a:endParaRPr>
                    </a:p>
                  </a:txBody>
                  <a:tcPr marL="57206" marR="57206" marT="32172" marB="32172"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Tahoma" pitchFamily="34" charset="0"/>
                        <a:ea typeface="MS PGothic" pitchFamily="34" charset="-128"/>
                        <a:cs typeface="Times New Roman" pitchFamily="18" charset="0"/>
                      </a:endParaRPr>
                    </a:p>
                  </a:txBody>
                  <a:tcPr marL="57206" marR="57206" marT="32172" marB="32172" anchor="ctr" horzOverflow="overflow">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12712">
                <a:tc>
                  <a:txBody>
                    <a:bodyPr/>
                    <a:lstStyle/>
                    <a:p>
                      <a:pPr marL="0" marR="0" lvl="0" indent="0" algn="ctr" defTabSz="914400" rtl="0" eaLnBrk="1" fontAlgn="ctr" latinLnBrk="0" hangingPunct="1">
                        <a:lnSpc>
                          <a:spcPct val="115000"/>
                        </a:lnSpc>
                        <a:spcBef>
                          <a:spcPct val="0"/>
                        </a:spcBef>
                        <a:spcAft>
                          <a:spcPts val="388"/>
                        </a:spcAft>
                        <a:buClrTx/>
                        <a:buSzTx/>
                        <a:buFontTx/>
                        <a:buNone/>
                        <a:tabLst/>
                      </a:pPr>
                      <a:r>
                        <a:rPr kumimoji="0" lang="en-US" sz="1600" b="1" i="0" u="none" strike="noStrike" cap="none" normalizeH="0" baseline="0">
                          <a:ln>
                            <a:noFill/>
                          </a:ln>
                          <a:solidFill>
                            <a:srgbClr val="000000"/>
                          </a:solidFill>
                          <a:effectLst/>
                          <a:latin typeface="Tahoma" pitchFamily="34" charset="0"/>
                          <a:ea typeface="MS PGothic" pitchFamily="34" charset="-128"/>
                          <a:cs typeface="Times New Roman" pitchFamily="18" charset="0"/>
                        </a:rPr>
                        <a:t>Target </a:t>
                      </a:r>
                      <a:endParaRPr kumimoji="0" lang="en-US" sz="1600" b="0" i="0" u="none" strike="noStrike" cap="none" normalizeH="0" baseline="0">
                        <a:ln>
                          <a:noFill/>
                        </a:ln>
                        <a:solidFill>
                          <a:schemeClr val="tx1"/>
                        </a:solidFill>
                        <a:effectLst/>
                        <a:latin typeface="Tahoma" pitchFamily="34" charset="0"/>
                        <a:ea typeface="MS PGothic" pitchFamily="34" charset="-128"/>
                        <a:cs typeface="Calibri" pitchFamily="34" charset="0"/>
                      </a:endParaRPr>
                    </a:p>
                  </a:txBody>
                  <a:tcPr marL="57206" marR="57206" marT="32172" marB="3217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15000"/>
                        </a:lnSpc>
                        <a:spcBef>
                          <a:spcPct val="0"/>
                        </a:spcBef>
                        <a:spcAft>
                          <a:spcPts val="388"/>
                        </a:spcAft>
                        <a:buClrTx/>
                        <a:buSzTx/>
                        <a:buFontTx/>
                        <a:buNone/>
                        <a:tabLst/>
                      </a:pPr>
                      <a:r>
                        <a:rPr kumimoji="0" lang="en-US" sz="1600" b="1" i="0" u="none" strike="noStrike" cap="none" normalizeH="0" baseline="0">
                          <a:ln>
                            <a:noFill/>
                          </a:ln>
                          <a:solidFill>
                            <a:srgbClr val="000000"/>
                          </a:solidFill>
                          <a:effectLst/>
                          <a:latin typeface="Tahoma" pitchFamily="34" charset="0"/>
                          <a:ea typeface="MS PGothic" pitchFamily="34" charset="-128"/>
                          <a:cs typeface="Times New Roman" pitchFamily="18" charset="0"/>
                        </a:rPr>
                        <a:t>Category </a:t>
                      </a:r>
                      <a:endParaRPr kumimoji="0" lang="en-US" sz="1600" b="0" i="0" u="none" strike="noStrike" cap="none" normalizeH="0" baseline="0">
                        <a:ln>
                          <a:noFill/>
                        </a:ln>
                        <a:solidFill>
                          <a:schemeClr val="tx1"/>
                        </a:solidFill>
                        <a:effectLst/>
                        <a:latin typeface="Tahoma" pitchFamily="34" charset="0"/>
                        <a:ea typeface="MS PGothic" pitchFamily="34" charset="-128"/>
                        <a:cs typeface="Calibri" pitchFamily="34" charset="0"/>
                      </a:endParaRPr>
                    </a:p>
                  </a:txBody>
                  <a:tcPr marL="57206" marR="57206" marT="32172" marB="3217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15000"/>
                        </a:lnSpc>
                        <a:spcBef>
                          <a:spcPct val="0"/>
                        </a:spcBef>
                        <a:spcAft>
                          <a:spcPts val="388"/>
                        </a:spcAft>
                        <a:buClrTx/>
                        <a:buSzTx/>
                        <a:buFontTx/>
                        <a:buNone/>
                        <a:tabLst/>
                      </a:pPr>
                      <a:r>
                        <a:rPr kumimoji="0" lang="en-US" sz="1600" b="1" i="0" u="none" strike="noStrike" cap="none" normalizeH="0" baseline="0" dirty="0">
                          <a:ln>
                            <a:noFill/>
                          </a:ln>
                          <a:solidFill>
                            <a:srgbClr val="000000"/>
                          </a:solidFill>
                          <a:effectLst/>
                          <a:latin typeface="Tahoma" pitchFamily="34" charset="0"/>
                          <a:ea typeface="MS PGothic" pitchFamily="34" charset="-128"/>
                          <a:cs typeface="Times New Roman" pitchFamily="18" charset="0"/>
                        </a:rPr>
                        <a:t>Attribute </a:t>
                      </a:r>
                      <a:endParaRPr kumimoji="0" lang="en-US" sz="1600" b="0" i="0" u="none" strike="noStrike" cap="none" normalizeH="0" baseline="0" dirty="0">
                        <a:ln>
                          <a:noFill/>
                        </a:ln>
                        <a:solidFill>
                          <a:schemeClr val="tx1"/>
                        </a:solidFill>
                        <a:effectLst/>
                        <a:latin typeface="Tahoma" pitchFamily="34" charset="0"/>
                        <a:ea typeface="MS PGothic" pitchFamily="34" charset="-128"/>
                        <a:cs typeface="Calibri" pitchFamily="34" charset="0"/>
                      </a:endParaRPr>
                    </a:p>
                  </a:txBody>
                  <a:tcPr marL="57206" marR="57206" marT="32172" marB="3217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15000"/>
                        </a:lnSpc>
                        <a:spcBef>
                          <a:spcPct val="0"/>
                        </a:spcBef>
                        <a:spcAft>
                          <a:spcPts val="388"/>
                        </a:spcAft>
                        <a:buClrTx/>
                        <a:buSzTx/>
                        <a:buFontTx/>
                        <a:buNone/>
                        <a:tabLst/>
                      </a:pPr>
                      <a:r>
                        <a:rPr kumimoji="0" lang="en-US" sz="1600" b="1" i="0" u="none" strike="noStrike" cap="none" normalizeH="0" baseline="0">
                          <a:ln>
                            <a:noFill/>
                          </a:ln>
                          <a:solidFill>
                            <a:srgbClr val="000000"/>
                          </a:solidFill>
                          <a:effectLst/>
                          <a:latin typeface="Tahoma" pitchFamily="34" charset="0"/>
                          <a:ea typeface="MS PGothic" pitchFamily="34" charset="-128"/>
                          <a:cs typeface="Times New Roman" pitchFamily="18" charset="0"/>
                        </a:rPr>
                        <a:t>Indicator </a:t>
                      </a:r>
                      <a:endParaRPr kumimoji="0" lang="en-US" sz="1600" b="0" i="0" u="none" strike="noStrike" cap="none" normalizeH="0" baseline="0">
                        <a:ln>
                          <a:noFill/>
                        </a:ln>
                        <a:solidFill>
                          <a:schemeClr val="tx1"/>
                        </a:solidFill>
                        <a:effectLst/>
                        <a:latin typeface="Tahoma" pitchFamily="34" charset="0"/>
                        <a:ea typeface="MS PGothic" pitchFamily="34" charset="-128"/>
                        <a:cs typeface="Calibri" pitchFamily="34" charset="0"/>
                      </a:endParaRPr>
                    </a:p>
                  </a:txBody>
                  <a:tcPr marL="57206" marR="57206" marT="32172" marB="3217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185969">
                <a:tc>
                  <a:txBody>
                    <a:bodyPr/>
                    <a:lstStyle/>
                    <a:p>
                      <a:pPr marL="0" marR="0" lvl="0" indent="0" algn="ctr" defTabSz="914400" rtl="0" eaLnBrk="1" fontAlgn="ctr" latinLnBrk="0" hangingPunct="1">
                        <a:lnSpc>
                          <a:spcPct val="115000"/>
                        </a:lnSpc>
                        <a:spcBef>
                          <a:spcPct val="0"/>
                        </a:spcBef>
                        <a:spcAft>
                          <a:spcPts val="388"/>
                        </a:spcAft>
                        <a:buClrTx/>
                        <a:buSzTx/>
                        <a:buFontTx/>
                        <a:buNone/>
                        <a:tabLst/>
                      </a:pPr>
                      <a:r>
                        <a:rPr kumimoji="0" lang="en-US" sz="1600" b="0" i="0" u="none" strike="noStrike" cap="none" normalizeH="0" baseline="0" dirty="0">
                          <a:ln>
                            <a:noFill/>
                          </a:ln>
                          <a:solidFill>
                            <a:srgbClr val="000000"/>
                          </a:solidFill>
                          <a:effectLst/>
                          <a:latin typeface="Tahoma" pitchFamily="34" charset="0"/>
                          <a:ea typeface="MS PGothic" pitchFamily="34" charset="-128"/>
                          <a:cs typeface="Times New Roman" pitchFamily="18" charset="0"/>
                        </a:rPr>
                        <a:t>River</a:t>
                      </a:r>
                      <a:endParaRPr kumimoji="0" lang="en-US" sz="1600" b="0" i="0" u="none" strike="noStrike" cap="none" normalizeH="0" baseline="0" dirty="0">
                        <a:ln>
                          <a:noFill/>
                        </a:ln>
                        <a:solidFill>
                          <a:schemeClr val="tx1"/>
                        </a:solidFill>
                        <a:effectLst/>
                        <a:latin typeface="Tahoma" pitchFamily="34" charset="0"/>
                        <a:ea typeface="MS PGothic" pitchFamily="34" charset="-128"/>
                        <a:cs typeface="Calibri" pitchFamily="34" charset="0"/>
                      </a:endParaRPr>
                    </a:p>
                  </a:txBody>
                  <a:tcPr marL="57206" marR="57206" marT="32179" marB="3217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15000"/>
                        </a:lnSpc>
                        <a:spcBef>
                          <a:spcPct val="0"/>
                        </a:spcBef>
                        <a:spcAft>
                          <a:spcPts val="388"/>
                        </a:spcAft>
                        <a:buClrTx/>
                        <a:buSzTx/>
                        <a:buFontTx/>
                        <a:buNone/>
                        <a:tabLst/>
                      </a:pPr>
                      <a:r>
                        <a:rPr kumimoji="0" lang="en-US" sz="1600" b="0" i="0" u="none" strike="noStrike" cap="none" normalizeH="0" baseline="0" dirty="0">
                          <a:ln>
                            <a:noFill/>
                          </a:ln>
                          <a:solidFill>
                            <a:schemeClr val="tx1"/>
                          </a:solidFill>
                          <a:effectLst/>
                          <a:latin typeface="Tahoma" pitchFamily="34" charset="0"/>
                          <a:ea typeface="MS PGothic" pitchFamily="34" charset="-128"/>
                          <a:cs typeface="Calibri" pitchFamily="34" charset="0"/>
                        </a:rPr>
                        <a:t>Connectivity</a:t>
                      </a:r>
                    </a:p>
                  </a:txBody>
                  <a:tcPr marL="57206" marR="57206" marT="32179" marB="3217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15000"/>
                        </a:lnSpc>
                        <a:spcBef>
                          <a:spcPct val="0"/>
                        </a:spcBef>
                        <a:spcAft>
                          <a:spcPts val="388"/>
                        </a:spcAft>
                        <a:buClrTx/>
                        <a:buSzTx/>
                        <a:buFontTx/>
                        <a:buNone/>
                        <a:tabLst/>
                      </a:pPr>
                      <a:r>
                        <a:rPr kumimoji="0" lang="en-US" sz="1600" b="0" i="0" u="none" strike="noStrike" cap="none" normalizeH="0" baseline="0" dirty="0">
                          <a:ln>
                            <a:noFill/>
                          </a:ln>
                          <a:solidFill>
                            <a:schemeClr val="tx1"/>
                          </a:solidFill>
                          <a:effectLst/>
                          <a:latin typeface="Tahoma" pitchFamily="34" charset="0"/>
                          <a:ea typeface="MS PGothic" pitchFamily="34" charset="-128"/>
                          <a:cs typeface="Calibri" pitchFamily="34" charset="0"/>
                        </a:rPr>
                        <a:t>Riparian Vegetation</a:t>
                      </a:r>
                    </a:p>
                  </a:txBody>
                  <a:tcPr marL="57206" marR="57206" marT="32179" marB="3217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15000"/>
                        </a:lnSpc>
                        <a:spcBef>
                          <a:spcPct val="0"/>
                        </a:spcBef>
                        <a:spcAft>
                          <a:spcPts val="388"/>
                        </a:spcAft>
                        <a:buClrTx/>
                        <a:buSzTx/>
                        <a:buFontTx/>
                        <a:buNone/>
                        <a:tabLst/>
                      </a:pPr>
                      <a:r>
                        <a:rPr kumimoji="0" lang="en-US" sz="1600" b="0" i="0" u="none" strike="noStrike" cap="none" normalizeH="0" baseline="0" dirty="0">
                          <a:ln>
                            <a:noFill/>
                          </a:ln>
                          <a:solidFill>
                            <a:srgbClr val="000000"/>
                          </a:solidFill>
                          <a:effectLst/>
                          <a:latin typeface="Tahoma" pitchFamily="34" charset="0"/>
                          <a:ea typeface="MS PGothic" pitchFamily="34" charset="-128"/>
                          <a:cs typeface="Times New Roman" pitchFamily="18" charset="0"/>
                        </a:rPr>
                        <a:t>% Km of continuous vegetation</a:t>
                      </a:r>
                      <a:endParaRPr kumimoji="0" lang="en-US" sz="1600" b="0" i="0" u="none" strike="noStrike" cap="none" normalizeH="0" baseline="0" dirty="0">
                        <a:ln>
                          <a:noFill/>
                        </a:ln>
                        <a:solidFill>
                          <a:schemeClr val="tx1"/>
                        </a:solidFill>
                        <a:effectLst/>
                        <a:latin typeface="Tahoma" pitchFamily="34" charset="0"/>
                        <a:ea typeface="MS PGothic" pitchFamily="34" charset="-128"/>
                        <a:cs typeface="Calibri" pitchFamily="34" charset="0"/>
                      </a:endParaRPr>
                    </a:p>
                  </a:txBody>
                  <a:tcPr marL="57206" marR="57206" marT="32179" marB="3217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pic>
        <p:nvPicPr>
          <p:cNvPr id="7" name="Picture 6" descr="A path with trees on the side of a dirt field&#10;&#10;Description automatically generated">
            <a:extLst>
              <a:ext uri="{FF2B5EF4-FFF2-40B4-BE49-F238E27FC236}">
                <a16:creationId xmlns:a16="http://schemas.microsoft.com/office/drawing/2014/main" id="{AC967C2D-BF04-442A-8E22-29F57F3F7B20}"/>
              </a:ext>
            </a:extLst>
          </p:cNvPr>
          <p:cNvPicPr>
            <a:picLocks noChangeAspect="1"/>
          </p:cNvPicPr>
          <p:nvPr/>
        </p:nvPicPr>
        <p:blipFill rotWithShape="1">
          <a:blip r:embed="rId3">
            <a:extLst>
              <a:ext uri="{28A0092B-C50C-407E-A947-70E740481C1C}">
                <a14:useLocalDpi xmlns:a14="http://schemas.microsoft.com/office/drawing/2010/main" val="0"/>
              </a:ext>
            </a:extLst>
          </a:blip>
          <a:srcRect l="-164" t="21691" r="164" b="38909"/>
          <a:stretch/>
        </p:blipFill>
        <p:spPr>
          <a:xfrm>
            <a:off x="2706003" y="1443516"/>
            <a:ext cx="3731994" cy="1490309"/>
          </a:xfrm>
          <a:prstGeom prst="rect">
            <a:avLst/>
          </a:prstGeom>
        </p:spPr>
      </p:pic>
    </p:spTree>
    <p:extLst>
      <p:ext uri="{BB962C8B-B14F-4D97-AF65-F5344CB8AC3E}">
        <p14:creationId xmlns:p14="http://schemas.microsoft.com/office/powerpoint/2010/main" val="3360092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1"/>
          <p:cNvSpPr>
            <a:spLocks noGrp="1"/>
          </p:cNvSpPr>
          <p:nvPr>
            <p:ph type="body" sz="quarter" idx="13"/>
          </p:nvPr>
        </p:nvSpPr>
        <p:spPr>
          <a:xfrm>
            <a:off x="-21021" y="-2628"/>
            <a:ext cx="9128125" cy="461963"/>
          </a:xfrm>
        </p:spPr>
        <p:txBody>
          <a:bodyPr/>
          <a:lstStyle/>
          <a:p>
            <a:r>
              <a:rPr lang="en-AU" dirty="0">
                <a:solidFill>
                  <a:schemeClr val="accent3">
                    <a:lumMod val="20000"/>
                    <a:lumOff val="80000"/>
                  </a:schemeClr>
                </a:solidFill>
              </a:rPr>
              <a:t>Deciding what the Plan is all about</a:t>
            </a:r>
          </a:p>
        </p:txBody>
      </p:sp>
      <p:sp>
        <p:nvSpPr>
          <p:cNvPr id="9" name="Text Placeholder 2"/>
          <p:cNvSpPr>
            <a:spLocks noGrp="1"/>
          </p:cNvSpPr>
          <p:nvPr>
            <p:ph type="body" sz="quarter" idx="14"/>
          </p:nvPr>
        </p:nvSpPr>
        <p:spPr>
          <a:xfrm>
            <a:off x="0" y="501101"/>
            <a:ext cx="2819400" cy="646113"/>
          </a:xfrm>
        </p:spPr>
        <p:txBody>
          <a:bodyPr>
            <a:normAutofit/>
          </a:bodyPr>
          <a:lstStyle/>
          <a:p>
            <a:r>
              <a:rPr lang="en-AU" dirty="0"/>
              <a:t>Target Health </a:t>
            </a:r>
          </a:p>
        </p:txBody>
      </p:sp>
      <p:sp>
        <p:nvSpPr>
          <p:cNvPr id="10" name="Text Placeholder 4"/>
          <p:cNvSpPr>
            <a:spLocks noGrp="1"/>
          </p:cNvSpPr>
          <p:nvPr>
            <p:ph type="body" sz="quarter" idx="15"/>
          </p:nvPr>
        </p:nvSpPr>
        <p:spPr>
          <a:xfrm>
            <a:off x="2852738" y="461414"/>
            <a:ext cx="6291262" cy="685800"/>
          </a:xfrm>
        </p:spPr>
        <p:txBody>
          <a:bodyPr>
            <a:normAutofit/>
          </a:bodyPr>
          <a:lstStyle/>
          <a:p>
            <a:r>
              <a:rPr lang="en-US" dirty="0"/>
              <a:t>3. Rating Scale</a:t>
            </a:r>
          </a:p>
        </p:txBody>
      </p:sp>
      <p:graphicFrame>
        <p:nvGraphicFramePr>
          <p:cNvPr id="7" name="Table 6">
            <a:extLst>
              <a:ext uri="{FF2B5EF4-FFF2-40B4-BE49-F238E27FC236}">
                <a16:creationId xmlns:a16="http://schemas.microsoft.com/office/drawing/2014/main" id="{91394399-BCF8-45FB-80DC-BC0269A0E958}"/>
              </a:ext>
            </a:extLst>
          </p:cNvPr>
          <p:cNvGraphicFramePr>
            <a:graphicFrameLocks noGrp="1"/>
          </p:cNvGraphicFramePr>
          <p:nvPr>
            <p:extLst>
              <p:ext uri="{D42A27DB-BD31-4B8C-83A1-F6EECF244321}">
                <p14:modId xmlns:p14="http://schemas.microsoft.com/office/powerpoint/2010/main" val="3066602030"/>
              </p:ext>
            </p:extLst>
          </p:nvPr>
        </p:nvGraphicFramePr>
        <p:xfrm>
          <a:off x="146050" y="2876550"/>
          <a:ext cx="8842375" cy="2238375"/>
        </p:xfrm>
        <a:graphic>
          <a:graphicData uri="http://schemas.openxmlformats.org/drawingml/2006/table">
            <a:tbl>
              <a:tblPr/>
              <a:tblGrid>
                <a:gridCol w="1101725">
                  <a:extLst>
                    <a:ext uri="{9D8B030D-6E8A-4147-A177-3AD203B41FA5}">
                      <a16:colId xmlns:a16="http://schemas.microsoft.com/office/drawing/2014/main" val="20000"/>
                    </a:ext>
                  </a:extLst>
                </a:gridCol>
                <a:gridCol w="1335088">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gridCol w="1322387">
                  <a:extLst>
                    <a:ext uri="{9D8B030D-6E8A-4147-A177-3AD203B41FA5}">
                      <a16:colId xmlns:a16="http://schemas.microsoft.com/office/drawing/2014/main" val="20003"/>
                    </a:ext>
                  </a:extLst>
                </a:gridCol>
                <a:gridCol w="960438">
                  <a:extLst>
                    <a:ext uri="{9D8B030D-6E8A-4147-A177-3AD203B41FA5}">
                      <a16:colId xmlns:a16="http://schemas.microsoft.com/office/drawing/2014/main" val="20004"/>
                    </a:ext>
                  </a:extLst>
                </a:gridCol>
                <a:gridCol w="920750">
                  <a:extLst>
                    <a:ext uri="{9D8B030D-6E8A-4147-A177-3AD203B41FA5}">
                      <a16:colId xmlns:a16="http://schemas.microsoft.com/office/drawing/2014/main" val="20005"/>
                    </a:ext>
                  </a:extLst>
                </a:gridCol>
                <a:gridCol w="1036637">
                  <a:extLst>
                    <a:ext uri="{9D8B030D-6E8A-4147-A177-3AD203B41FA5}">
                      <a16:colId xmlns:a16="http://schemas.microsoft.com/office/drawing/2014/main" val="20006"/>
                    </a:ext>
                  </a:extLst>
                </a:gridCol>
                <a:gridCol w="946150">
                  <a:extLst>
                    <a:ext uri="{9D8B030D-6E8A-4147-A177-3AD203B41FA5}">
                      <a16:colId xmlns:a16="http://schemas.microsoft.com/office/drawing/2014/main" val="20007"/>
                    </a:ext>
                  </a:extLst>
                </a:gridCol>
              </a:tblGrid>
              <a:tr h="427063">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Tahoma" pitchFamily="34" charset="0"/>
                        <a:ea typeface="MS PGothic" pitchFamily="34" charset="-128"/>
                        <a:cs typeface="Times New Roman" pitchFamily="18" charset="0"/>
                      </a:endParaRPr>
                    </a:p>
                  </a:txBody>
                  <a:tcPr marL="57206" marR="57206" marT="32180" marB="3218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Tahoma" pitchFamily="34" charset="0"/>
                        <a:ea typeface="MS PGothic" pitchFamily="34" charset="-128"/>
                        <a:cs typeface="Times New Roman" pitchFamily="18" charset="0"/>
                      </a:endParaRPr>
                    </a:p>
                  </a:txBody>
                  <a:tcPr marL="57206" marR="57206" marT="32180" marB="3218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Tahoma" pitchFamily="34" charset="0"/>
                        <a:ea typeface="MS PGothic" pitchFamily="34" charset="-128"/>
                        <a:cs typeface="Times New Roman" pitchFamily="18" charset="0"/>
                      </a:endParaRPr>
                    </a:p>
                  </a:txBody>
                  <a:tcPr marL="57206" marR="57206" marT="32180" marB="3218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Tahoma" pitchFamily="34" charset="0"/>
                        <a:ea typeface="MS PGothic" pitchFamily="34" charset="-128"/>
                        <a:cs typeface="Times New Roman" pitchFamily="18" charset="0"/>
                      </a:endParaRPr>
                    </a:p>
                  </a:txBody>
                  <a:tcPr marL="57206" marR="57206" marT="32180" marB="32180" anchor="ctr" horzOverflow="overflow">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gridSpan="4">
                  <a:txBody>
                    <a:bodyPr/>
                    <a:lstStyle/>
                    <a:p>
                      <a:pPr marL="0" marR="0" lvl="0" indent="0" algn="ctr" defTabSz="914400" rtl="0" eaLnBrk="1" fontAlgn="ctr" latinLnBrk="0" hangingPunct="1">
                        <a:lnSpc>
                          <a:spcPct val="115000"/>
                        </a:lnSpc>
                        <a:spcBef>
                          <a:spcPct val="0"/>
                        </a:spcBef>
                        <a:spcAft>
                          <a:spcPts val="388"/>
                        </a:spcAft>
                        <a:buClrTx/>
                        <a:buSzTx/>
                        <a:buFontTx/>
                        <a:buNone/>
                        <a:tabLst/>
                      </a:pPr>
                      <a:r>
                        <a:rPr kumimoji="0" lang="en-US" sz="1600" b="1" i="0" u="none" strike="noStrike" cap="none" normalizeH="0" baseline="0">
                          <a:ln>
                            <a:noFill/>
                          </a:ln>
                          <a:solidFill>
                            <a:srgbClr val="000000"/>
                          </a:solidFill>
                          <a:effectLst/>
                          <a:latin typeface="Tahoma" pitchFamily="34" charset="0"/>
                          <a:ea typeface="MS PGothic" pitchFamily="34" charset="-128"/>
                          <a:cs typeface="Times New Roman" pitchFamily="18" charset="0"/>
                        </a:rPr>
                        <a:t>Indicator Ratings</a:t>
                      </a:r>
                      <a:endParaRPr kumimoji="0" lang="en-US" sz="1600" b="0" i="0" u="none" strike="noStrike" cap="none" normalizeH="0" baseline="0">
                        <a:ln>
                          <a:noFill/>
                        </a:ln>
                        <a:solidFill>
                          <a:schemeClr val="tx1"/>
                        </a:solidFill>
                        <a:effectLst/>
                        <a:latin typeface="Tahoma" pitchFamily="34" charset="0"/>
                        <a:ea typeface="MS PGothic" pitchFamily="34" charset="-128"/>
                        <a:cs typeface="Calibri" pitchFamily="34" charset="0"/>
                      </a:endParaRPr>
                    </a:p>
                  </a:txBody>
                  <a:tcPr marL="57206" marR="57206" marT="32180" marB="3218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625224">
                <a:tc>
                  <a:txBody>
                    <a:bodyPr/>
                    <a:lstStyle/>
                    <a:p>
                      <a:pPr marL="0" marR="0" lvl="0" indent="0" algn="ctr" defTabSz="914400" rtl="0" eaLnBrk="1" fontAlgn="ctr" latinLnBrk="0" hangingPunct="1">
                        <a:lnSpc>
                          <a:spcPct val="115000"/>
                        </a:lnSpc>
                        <a:spcBef>
                          <a:spcPct val="0"/>
                        </a:spcBef>
                        <a:spcAft>
                          <a:spcPts val="388"/>
                        </a:spcAft>
                        <a:buClrTx/>
                        <a:buSzTx/>
                        <a:buFontTx/>
                        <a:buNone/>
                        <a:tabLst/>
                      </a:pPr>
                      <a:r>
                        <a:rPr kumimoji="0" lang="en-US" sz="1600" b="1" i="0" u="none" strike="noStrike" cap="none" normalizeH="0" baseline="0">
                          <a:ln>
                            <a:noFill/>
                          </a:ln>
                          <a:solidFill>
                            <a:srgbClr val="000000"/>
                          </a:solidFill>
                          <a:effectLst/>
                          <a:latin typeface="Tahoma" pitchFamily="34" charset="0"/>
                          <a:ea typeface="MS PGothic" pitchFamily="34" charset="-128"/>
                          <a:cs typeface="Times New Roman" pitchFamily="18" charset="0"/>
                        </a:rPr>
                        <a:t>Target </a:t>
                      </a:r>
                      <a:endParaRPr kumimoji="0" lang="en-US" sz="1600" b="0" i="0" u="none" strike="noStrike" cap="none" normalizeH="0" baseline="0">
                        <a:ln>
                          <a:noFill/>
                        </a:ln>
                        <a:solidFill>
                          <a:schemeClr val="tx1"/>
                        </a:solidFill>
                        <a:effectLst/>
                        <a:latin typeface="Tahoma" pitchFamily="34" charset="0"/>
                        <a:ea typeface="MS PGothic" pitchFamily="34" charset="-128"/>
                        <a:cs typeface="Calibri" pitchFamily="34" charset="0"/>
                      </a:endParaRPr>
                    </a:p>
                  </a:txBody>
                  <a:tcPr marL="57206" marR="57206" marT="32180" marB="3218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15000"/>
                        </a:lnSpc>
                        <a:spcBef>
                          <a:spcPct val="0"/>
                        </a:spcBef>
                        <a:spcAft>
                          <a:spcPts val="388"/>
                        </a:spcAft>
                        <a:buClrTx/>
                        <a:buSzTx/>
                        <a:buFontTx/>
                        <a:buNone/>
                        <a:tabLst/>
                      </a:pPr>
                      <a:r>
                        <a:rPr kumimoji="0" lang="en-US" sz="1600" b="1" i="0" u="none" strike="noStrike" cap="none" normalizeH="0" baseline="0">
                          <a:ln>
                            <a:noFill/>
                          </a:ln>
                          <a:solidFill>
                            <a:srgbClr val="000000"/>
                          </a:solidFill>
                          <a:effectLst/>
                          <a:latin typeface="Tahoma" pitchFamily="34" charset="0"/>
                          <a:ea typeface="MS PGothic" pitchFamily="34" charset="-128"/>
                          <a:cs typeface="Times New Roman" pitchFamily="18" charset="0"/>
                        </a:rPr>
                        <a:t>Category </a:t>
                      </a:r>
                      <a:endParaRPr kumimoji="0" lang="en-US" sz="1600" b="0" i="0" u="none" strike="noStrike" cap="none" normalizeH="0" baseline="0">
                        <a:ln>
                          <a:noFill/>
                        </a:ln>
                        <a:solidFill>
                          <a:schemeClr val="tx1"/>
                        </a:solidFill>
                        <a:effectLst/>
                        <a:latin typeface="Tahoma" pitchFamily="34" charset="0"/>
                        <a:ea typeface="MS PGothic" pitchFamily="34" charset="-128"/>
                        <a:cs typeface="Calibri" pitchFamily="34" charset="0"/>
                      </a:endParaRPr>
                    </a:p>
                  </a:txBody>
                  <a:tcPr marL="57206" marR="57206" marT="32180" marB="3218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15000"/>
                        </a:lnSpc>
                        <a:spcBef>
                          <a:spcPct val="0"/>
                        </a:spcBef>
                        <a:spcAft>
                          <a:spcPts val="388"/>
                        </a:spcAft>
                        <a:buClrTx/>
                        <a:buSzTx/>
                        <a:buFontTx/>
                        <a:buNone/>
                        <a:tabLst/>
                      </a:pPr>
                      <a:r>
                        <a:rPr kumimoji="0" lang="en-US" sz="1600" b="1" i="0" u="none" strike="noStrike" cap="none" normalizeH="0" baseline="0" dirty="0">
                          <a:ln>
                            <a:noFill/>
                          </a:ln>
                          <a:solidFill>
                            <a:srgbClr val="000000"/>
                          </a:solidFill>
                          <a:effectLst/>
                          <a:latin typeface="Tahoma" pitchFamily="34" charset="0"/>
                          <a:ea typeface="MS PGothic" pitchFamily="34" charset="-128"/>
                          <a:cs typeface="Times New Roman" pitchFamily="18" charset="0"/>
                        </a:rPr>
                        <a:t>Attribute </a:t>
                      </a:r>
                      <a:endParaRPr kumimoji="0" lang="en-US" sz="1600" b="0" i="0" u="none" strike="noStrike" cap="none" normalizeH="0" baseline="0" dirty="0">
                        <a:ln>
                          <a:noFill/>
                        </a:ln>
                        <a:solidFill>
                          <a:schemeClr val="tx1"/>
                        </a:solidFill>
                        <a:effectLst/>
                        <a:latin typeface="Tahoma" pitchFamily="34" charset="0"/>
                        <a:ea typeface="MS PGothic" pitchFamily="34" charset="-128"/>
                        <a:cs typeface="Calibri" pitchFamily="34" charset="0"/>
                      </a:endParaRPr>
                    </a:p>
                  </a:txBody>
                  <a:tcPr marL="57206" marR="57206" marT="32180" marB="3218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15000"/>
                        </a:lnSpc>
                        <a:spcBef>
                          <a:spcPct val="0"/>
                        </a:spcBef>
                        <a:spcAft>
                          <a:spcPts val="388"/>
                        </a:spcAft>
                        <a:buClrTx/>
                        <a:buSzTx/>
                        <a:buFontTx/>
                        <a:buNone/>
                        <a:tabLst/>
                      </a:pPr>
                      <a:r>
                        <a:rPr kumimoji="0" lang="en-US" sz="1600" b="1" i="0" u="none" strike="noStrike" cap="none" normalizeH="0" baseline="0">
                          <a:ln>
                            <a:noFill/>
                          </a:ln>
                          <a:solidFill>
                            <a:srgbClr val="000000"/>
                          </a:solidFill>
                          <a:effectLst/>
                          <a:latin typeface="Tahoma" pitchFamily="34" charset="0"/>
                          <a:ea typeface="MS PGothic" pitchFamily="34" charset="-128"/>
                          <a:cs typeface="Times New Roman" pitchFamily="18" charset="0"/>
                        </a:rPr>
                        <a:t>Indicator </a:t>
                      </a:r>
                      <a:endParaRPr kumimoji="0" lang="en-US" sz="1600" b="0" i="0" u="none" strike="noStrike" cap="none" normalizeH="0" baseline="0">
                        <a:ln>
                          <a:noFill/>
                        </a:ln>
                        <a:solidFill>
                          <a:schemeClr val="tx1"/>
                        </a:solidFill>
                        <a:effectLst/>
                        <a:latin typeface="Tahoma" pitchFamily="34" charset="0"/>
                        <a:ea typeface="MS PGothic" pitchFamily="34" charset="-128"/>
                        <a:cs typeface="Calibri" pitchFamily="34" charset="0"/>
                      </a:endParaRPr>
                    </a:p>
                  </a:txBody>
                  <a:tcPr marL="57206" marR="57206" marT="32180" marB="3218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15000"/>
                        </a:lnSpc>
                        <a:spcBef>
                          <a:spcPct val="0"/>
                        </a:spcBef>
                        <a:spcAft>
                          <a:spcPts val="388"/>
                        </a:spcAft>
                        <a:buClrTx/>
                        <a:buSzTx/>
                        <a:buFontTx/>
                        <a:buNone/>
                        <a:tabLst/>
                      </a:pPr>
                      <a:r>
                        <a:rPr kumimoji="0" lang="en-US" sz="1600" b="1" i="0" u="none" strike="noStrike" cap="none" normalizeH="0" baseline="0" dirty="0">
                          <a:ln>
                            <a:noFill/>
                          </a:ln>
                          <a:solidFill>
                            <a:srgbClr val="000000"/>
                          </a:solidFill>
                          <a:effectLst/>
                          <a:latin typeface="Tahoma" pitchFamily="34" charset="0"/>
                          <a:ea typeface="MS PGothic" pitchFamily="34" charset="-128"/>
                          <a:cs typeface="Times New Roman" pitchFamily="18" charset="0"/>
                        </a:rPr>
                        <a:t>Poor </a:t>
                      </a:r>
                      <a:endParaRPr kumimoji="0" lang="en-US" sz="1600" b="0" i="0" u="none" strike="noStrike" cap="none" normalizeH="0" baseline="0" dirty="0">
                        <a:ln>
                          <a:noFill/>
                        </a:ln>
                        <a:solidFill>
                          <a:schemeClr val="tx1"/>
                        </a:solidFill>
                        <a:effectLst/>
                        <a:latin typeface="Tahoma" pitchFamily="34" charset="0"/>
                        <a:ea typeface="MS PGothic" pitchFamily="34" charset="-128"/>
                        <a:cs typeface="Calibri" pitchFamily="34" charset="0"/>
                      </a:endParaRPr>
                    </a:p>
                  </a:txBody>
                  <a:tcPr marL="57206" marR="57206" marT="32180" marB="3218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15046"/>
                    </a:solidFill>
                  </a:tcPr>
                </a:tc>
                <a:tc>
                  <a:txBody>
                    <a:bodyPr/>
                    <a:lstStyle/>
                    <a:p>
                      <a:pPr marL="0" marR="0" lvl="0" indent="0" algn="ctr" defTabSz="914400" rtl="0" eaLnBrk="1" fontAlgn="ctr" latinLnBrk="0" hangingPunct="1">
                        <a:lnSpc>
                          <a:spcPct val="115000"/>
                        </a:lnSpc>
                        <a:spcBef>
                          <a:spcPct val="0"/>
                        </a:spcBef>
                        <a:spcAft>
                          <a:spcPts val="388"/>
                        </a:spcAft>
                        <a:buClrTx/>
                        <a:buSzTx/>
                        <a:buFontTx/>
                        <a:buNone/>
                        <a:tabLst/>
                      </a:pPr>
                      <a:r>
                        <a:rPr kumimoji="0" lang="en-US" sz="1600" b="1" i="0" u="none" strike="noStrike" cap="none" normalizeH="0" baseline="0" dirty="0">
                          <a:ln>
                            <a:noFill/>
                          </a:ln>
                          <a:solidFill>
                            <a:srgbClr val="000000"/>
                          </a:solidFill>
                          <a:effectLst/>
                          <a:latin typeface="Tahoma" pitchFamily="34" charset="0"/>
                          <a:ea typeface="MS PGothic" pitchFamily="34" charset="-128"/>
                          <a:cs typeface="Times New Roman" pitchFamily="18" charset="0"/>
                        </a:rPr>
                        <a:t>Fair </a:t>
                      </a:r>
                      <a:endParaRPr kumimoji="0" lang="en-US" sz="1600" b="0" i="0" u="none" strike="noStrike" cap="none" normalizeH="0" baseline="0" dirty="0">
                        <a:ln>
                          <a:noFill/>
                        </a:ln>
                        <a:solidFill>
                          <a:schemeClr val="tx1"/>
                        </a:solidFill>
                        <a:effectLst/>
                        <a:latin typeface="Tahoma" pitchFamily="34" charset="0"/>
                        <a:ea typeface="MS PGothic" pitchFamily="34" charset="-128"/>
                        <a:cs typeface="Calibri" pitchFamily="34" charset="0"/>
                      </a:endParaRPr>
                    </a:p>
                  </a:txBody>
                  <a:tcPr marL="57206" marR="57206" marT="32180" marB="3218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FD61D"/>
                    </a:solidFill>
                  </a:tcPr>
                </a:tc>
                <a:tc>
                  <a:txBody>
                    <a:bodyPr/>
                    <a:lstStyle/>
                    <a:p>
                      <a:pPr marL="0" marR="0" lvl="0" indent="0" algn="ctr" defTabSz="914400" rtl="0" eaLnBrk="1" fontAlgn="ctr" latinLnBrk="0" hangingPunct="1">
                        <a:lnSpc>
                          <a:spcPct val="115000"/>
                        </a:lnSpc>
                        <a:spcBef>
                          <a:spcPct val="0"/>
                        </a:spcBef>
                        <a:spcAft>
                          <a:spcPts val="388"/>
                        </a:spcAft>
                        <a:buClrTx/>
                        <a:buSzTx/>
                        <a:buFontTx/>
                        <a:buNone/>
                        <a:tabLst/>
                      </a:pPr>
                      <a:r>
                        <a:rPr kumimoji="0" lang="en-US" sz="1600" b="1" i="0" u="none" strike="noStrike" cap="none" normalizeH="0" baseline="0" dirty="0">
                          <a:ln>
                            <a:noFill/>
                          </a:ln>
                          <a:solidFill>
                            <a:srgbClr val="000000"/>
                          </a:solidFill>
                          <a:effectLst/>
                          <a:latin typeface="Tahoma" pitchFamily="34" charset="0"/>
                          <a:ea typeface="MS PGothic" pitchFamily="34" charset="-128"/>
                          <a:cs typeface="Times New Roman" pitchFamily="18" charset="0"/>
                        </a:rPr>
                        <a:t>Good </a:t>
                      </a:r>
                      <a:endParaRPr kumimoji="0" lang="en-US" sz="1600" b="0" i="0" u="none" strike="noStrike" cap="none" normalizeH="0" baseline="0" dirty="0">
                        <a:ln>
                          <a:noFill/>
                        </a:ln>
                        <a:solidFill>
                          <a:schemeClr val="tx1"/>
                        </a:solidFill>
                        <a:effectLst/>
                        <a:latin typeface="Tahoma" pitchFamily="34" charset="0"/>
                        <a:ea typeface="MS PGothic" pitchFamily="34" charset="-128"/>
                        <a:cs typeface="Calibri" pitchFamily="34" charset="0"/>
                      </a:endParaRPr>
                    </a:p>
                  </a:txBody>
                  <a:tcPr marL="57206" marR="57206" marT="32180" marB="3218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AE5BA"/>
                    </a:solidFill>
                  </a:tcPr>
                </a:tc>
                <a:tc>
                  <a:txBody>
                    <a:bodyPr/>
                    <a:lstStyle/>
                    <a:p>
                      <a:pPr marL="0" marR="0" lvl="0" indent="0" algn="ctr" defTabSz="914400" rtl="0" eaLnBrk="1" fontAlgn="ctr" latinLnBrk="0" hangingPunct="1">
                        <a:lnSpc>
                          <a:spcPct val="115000"/>
                        </a:lnSpc>
                        <a:spcBef>
                          <a:spcPct val="0"/>
                        </a:spcBef>
                        <a:spcAft>
                          <a:spcPts val="388"/>
                        </a:spcAft>
                        <a:buClrTx/>
                        <a:buSzTx/>
                        <a:buFontTx/>
                        <a:buNone/>
                        <a:tabLst/>
                      </a:pPr>
                      <a:r>
                        <a:rPr kumimoji="0" lang="en-US" sz="1600" b="1" i="0" u="none" strike="noStrike" cap="none" normalizeH="0" baseline="0" dirty="0">
                          <a:ln>
                            <a:noFill/>
                          </a:ln>
                          <a:solidFill>
                            <a:srgbClr val="000000"/>
                          </a:solidFill>
                          <a:effectLst/>
                          <a:latin typeface="Tahoma" pitchFamily="34" charset="0"/>
                          <a:ea typeface="MS PGothic" pitchFamily="34" charset="-128"/>
                          <a:cs typeface="Times New Roman" pitchFamily="18" charset="0"/>
                        </a:rPr>
                        <a:t>Very Good </a:t>
                      </a:r>
                      <a:endParaRPr kumimoji="0" lang="en-US" sz="1600" b="0" i="0" u="none" strike="noStrike" cap="none" normalizeH="0" baseline="0" dirty="0">
                        <a:ln>
                          <a:noFill/>
                        </a:ln>
                        <a:solidFill>
                          <a:schemeClr val="tx1"/>
                        </a:solidFill>
                        <a:effectLst/>
                        <a:latin typeface="Tahoma" pitchFamily="34" charset="0"/>
                        <a:ea typeface="MS PGothic" pitchFamily="34" charset="-128"/>
                        <a:cs typeface="Calibri" pitchFamily="34" charset="0"/>
                      </a:endParaRPr>
                    </a:p>
                  </a:txBody>
                  <a:tcPr marL="57206" marR="57206" marT="32180" marB="3218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50A550"/>
                    </a:solidFill>
                  </a:tcPr>
                </a:tc>
                <a:extLst>
                  <a:ext uri="{0D108BD9-81ED-4DB2-BD59-A6C34878D82A}">
                    <a16:rowId xmlns:a16="http://schemas.microsoft.com/office/drawing/2014/main" val="10001"/>
                  </a:ext>
                </a:extLst>
              </a:tr>
              <a:tr h="1186088">
                <a:tc>
                  <a:txBody>
                    <a:bodyPr/>
                    <a:lstStyle/>
                    <a:p>
                      <a:pPr marL="0" marR="0" lvl="0" indent="0" algn="ctr" defTabSz="914400" rtl="0" eaLnBrk="1" fontAlgn="ctr" latinLnBrk="0" hangingPunct="1">
                        <a:lnSpc>
                          <a:spcPct val="115000"/>
                        </a:lnSpc>
                        <a:spcBef>
                          <a:spcPct val="0"/>
                        </a:spcBef>
                        <a:spcAft>
                          <a:spcPts val="388"/>
                        </a:spcAft>
                        <a:buClrTx/>
                        <a:buSzTx/>
                        <a:buFontTx/>
                        <a:buNone/>
                        <a:tabLst/>
                      </a:pPr>
                      <a:r>
                        <a:rPr kumimoji="0" lang="en-US" sz="1600" b="0" i="0" u="none" strike="noStrike" cap="none" normalizeH="0" baseline="0" dirty="0">
                          <a:ln>
                            <a:noFill/>
                          </a:ln>
                          <a:solidFill>
                            <a:srgbClr val="000000"/>
                          </a:solidFill>
                          <a:effectLst/>
                          <a:latin typeface="Tahoma" pitchFamily="34" charset="0"/>
                          <a:ea typeface="MS PGothic" pitchFamily="34" charset="-128"/>
                          <a:cs typeface="Times New Roman" pitchFamily="18" charset="0"/>
                        </a:rPr>
                        <a:t>River</a:t>
                      </a:r>
                      <a:endParaRPr kumimoji="0" lang="en-US" sz="1600" b="0" i="0" u="none" strike="noStrike" cap="none" normalizeH="0" baseline="0" dirty="0">
                        <a:ln>
                          <a:noFill/>
                        </a:ln>
                        <a:solidFill>
                          <a:schemeClr val="tx1"/>
                        </a:solidFill>
                        <a:effectLst/>
                        <a:latin typeface="Tahoma" pitchFamily="34" charset="0"/>
                        <a:ea typeface="MS PGothic" pitchFamily="34" charset="-128"/>
                        <a:cs typeface="Calibri" pitchFamily="34" charset="0"/>
                      </a:endParaRPr>
                    </a:p>
                  </a:txBody>
                  <a:tcPr marL="57206" marR="57206" marT="32179" marB="3217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15000"/>
                        </a:lnSpc>
                        <a:spcBef>
                          <a:spcPct val="0"/>
                        </a:spcBef>
                        <a:spcAft>
                          <a:spcPts val="388"/>
                        </a:spcAft>
                        <a:buClrTx/>
                        <a:buSzTx/>
                        <a:buFontTx/>
                        <a:buNone/>
                        <a:tabLst/>
                      </a:pPr>
                      <a:r>
                        <a:rPr kumimoji="0" lang="en-US" sz="1600" b="0" i="0" u="none" strike="noStrike" cap="none" normalizeH="0" baseline="0" dirty="0">
                          <a:ln>
                            <a:noFill/>
                          </a:ln>
                          <a:solidFill>
                            <a:schemeClr val="tx1"/>
                          </a:solidFill>
                          <a:effectLst/>
                          <a:latin typeface="Tahoma" pitchFamily="34" charset="0"/>
                          <a:ea typeface="MS PGothic" pitchFamily="34" charset="-128"/>
                          <a:cs typeface="Calibri" pitchFamily="34" charset="0"/>
                        </a:rPr>
                        <a:t>Connectivity</a:t>
                      </a:r>
                    </a:p>
                  </a:txBody>
                  <a:tcPr marL="57206" marR="57206" marT="32179" marB="3217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15000"/>
                        </a:lnSpc>
                        <a:spcBef>
                          <a:spcPct val="0"/>
                        </a:spcBef>
                        <a:spcAft>
                          <a:spcPts val="388"/>
                        </a:spcAft>
                        <a:buClrTx/>
                        <a:buSzTx/>
                        <a:buFontTx/>
                        <a:buNone/>
                        <a:tabLst/>
                      </a:pPr>
                      <a:r>
                        <a:rPr kumimoji="0" lang="en-US" sz="1600" b="0" i="0" u="none" strike="noStrike" cap="none" normalizeH="0" baseline="0" dirty="0">
                          <a:ln>
                            <a:noFill/>
                          </a:ln>
                          <a:solidFill>
                            <a:schemeClr val="tx1"/>
                          </a:solidFill>
                          <a:effectLst/>
                          <a:latin typeface="Tahoma" pitchFamily="34" charset="0"/>
                          <a:ea typeface="MS PGothic" pitchFamily="34" charset="-128"/>
                          <a:cs typeface="Calibri" pitchFamily="34" charset="0"/>
                        </a:rPr>
                        <a:t>Riparian Vegetation</a:t>
                      </a:r>
                    </a:p>
                  </a:txBody>
                  <a:tcPr marL="57206" marR="57206" marT="32179" marB="3217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15000"/>
                        </a:lnSpc>
                        <a:spcBef>
                          <a:spcPct val="0"/>
                        </a:spcBef>
                        <a:spcAft>
                          <a:spcPts val="388"/>
                        </a:spcAft>
                        <a:buClrTx/>
                        <a:buSzTx/>
                        <a:buFontTx/>
                        <a:buNone/>
                        <a:tabLst/>
                      </a:pPr>
                      <a:r>
                        <a:rPr kumimoji="0" lang="en-US" sz="1600" b="0" i="0" u="none" strike="noStrike" cap="none" normalizeH="0" baseline="0" dirty="0">
                          <a:ln>
                            <a:noFill/>
                          </a:ln>
                          <a:solidFill>
                            <a:srgbClr val="000000"/>
                          </a:solidFill>
                          <a:effectLst/>
                          <a:latin typeface="Tahoma" pitchFamily="34" charset="0"/>
                          <a:ea typeface="MS PGothic" pitchFamily="34" charset="-128"/>
                          <a:cs typeface="Times New Roman" pitchFamily="18" charset="0"/>
                        </a:rPr>
                        <a:t>% Km of continuous vegetation</a:t>
                      </a:r>
                      <a:endParaRPr kumimoji="0" lang="en-US" sz="1600" b="0" i="0" u="none" strike="noStrike" cap="none" normalizeH="0" baseline="0" dirty="0">
                        <a:ln>
                          <a:noFill/>
                        </a:ln>
                        <a:solidFill>
                          <a:schemeClr val="tx1"/>
                        </a:solidFill>
                        <a:effectLst/>
                        <a:latin typeface="Tahoma" pitchFamily="34" charset="0"/>
                        <a:ea typeface="MS PGothic" pitchFamily="34" charset="-128"/>
                        <a:cs typeface="Calibri" pitchFamily="34" charset="0"/>
                      </a:endParaRPr>
                    </a:p>
                  </a:txBody>
                  <a:tcPr marL="57206" marR="57206" marT="32179" marB="3217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15000"/>
                        </a:lnSpc>
                        <a:spcBef>
                          <a:spcPct val="0"/>
                        </a:spcBef>
                        <a:spcAft>
                          <a:spcPts val="388"/>
                        </a:spcAft>
                        <a:buClrTx/>
                        <a:buSzTx/>
                        <a:buFontTx/>
                        <a:buNone/>
                        <a:tabLst/>
                      </a:pPr>
                      <a:r>
                        <a:rPr kumimoji="0" lang="en-US" sz="1600" b="0" i="0" u="none" strike="noStrike" cap="none" normalizeH="0" baseline="0" dirty="0">
                          <a:ln>
                            <a:noFill/>
                          </a:ln>
                          <a:solidFill>
                            <a:srgbClr val="000000"/>
                          </a:solidFill>
                          <a:effectLst/>
                          <a:latin typeface="Tahoma" pitchFamily="34" charset="0"/>
                          <a:ea typeface="MS PGothic" pitchFamily="34" charset="-128"/>
                          <a:cs typeface="Times New Roman" pitchFamily="18" charset="0"/>
                        </a:rPr>
                        <a:t> </a:t>
                      </a:r>
                      <a:endParaRPr kumimoji="0" lang="en-US" sz="1600" b="0" i="0" u="none" strike="noStrike" cap="none" normalizeH="0" baseline="0" dirty="0">
                        <a:ln>
                          <a:noFill/>
                        </a:ln>
                        <a:solidFill>
                          <a:schemeClr val="tx1"/>
                        </a:solidFill>
                        <a:effectLst/>
                        <a:latin typeface="Tahoma" pitchFamily="34" charset="0"/>
                        <a:ea typeface="MS PGothic" pitchFamily="34" charset="-128"/>
                        <a:cs typeface="Calibri" pitchFamily="34" charset="0"/>
                      </a:endParaRPr>
                    </a:p>
                  </a:txBody>
                  <a:tcPr marL="57206" marR="57206" marT="32180" marB="3218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15046"/>
                    </a:solidFill>
                  </a:tcPr>
                </a:tc>
                <a:tc>
                  <a:txBody>
                    <a:bodyPr/>
                    <a:lstStyle/>
                    <a:p>
                      <a:pPr marL="0" marR="0" lvl="0" indent="0" algn="ctr" defTabSz="914400" rtl="0" eaLnBrk="1" fontAlgn="ctr" latinLnBrk="0" hangingPunct="1">
                        <a:lnSpc>
                          <a:spcPct val="115000"/>
                        </a:lnSpc>
                        <a:spcBef>
                          <a:spcPct val="0"/>
                        </a:spcBef>
                        <a:spcAft>
                          <a:spcPts val="388"/>
                        </a:spcAft>
                        <a:buClrTx/>
                        <a:buSzTx/>
                        <a:buFontTx/>
                        <a:buNone/>
                        <a:tabLst/>
                      </a:pPr>
                      <a:endParaRPr kumimoji="0" lang="en-US" sz="1600" b="0" i="0" u="none" strike="noStrike" cap="none" normalizeH="0" baseline="0" dirty="0">
                        <a:ln>
                          <a:noFill/>
                        </a:ln>
                        <a:solidFill>
                          <a:schemeClr val="tx1"/>
                        </a:solidFill>
                        <a:effectLst/>
                        <a:latin typeface="Tahoma" pitchFamily="34" charset="0"/>
                        <a:ea typeface="MS PGothic" pitchFamily="34" charset="-128"/>
                        <a:cs typeface="Calibri" pitchFamily="34" charset="0"/>
                      </a:endParaRPr>
                    </a:p>
                  </a:txBody>
                  <a:tcPr marL="57206" marR="57206" marT="32180" marB="3218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FD61D"/>
                    </a:solidFill>
                  </a:tcPr>
                </a:tc>
                <a:tc>
                  <a:txBody>
                    <a:bodyPr/>
                    <a:lstStyle/>
                    <a:p>
                      <a:pPr marL="0" marR="0" lvl="0" indent="0" algn="ctr" defTabSz="914400" rtl="0" eaLnBrk="1" fontAlgn="ctr" latinLnBrk="0" hangingPunct="1">
                        <a:lnSpc>
                          <a:spcPct val="115000"/>
                        </a:lnSpc>
                        <a:spcBef>
                          <a:spcPct val="0"/>
                        </a:spcBef>
                        <a:spcAft>
                          <a:spcPts val="388"/>
                        </a:spcAft>
                        <a:buClrTx/>
                        <a:buSzTx/>
                        <a:buFontTx/>
                        <a:buNone/>
                        <a:tabLst/>
                      </a:pPr>
                      <a:endParaRPr kumimoji="0" lang="en-US" sz="1600" b="0" i="0" u="none" strike="noStrike" cap="none" normalizeH="0" baseline="0" dirty="0">
                        <a:ln>
                          <a:noFill/>
                        </a:ln>
                        <a:solidFill>
                          <a:schemeClr val="tx1"/>
                        </a:solidFill>
                        <a:effectLst/>
                        <a:latin typeface="Tahoma" pitchFamily="34" charset="0"/>
                        <a:ea typeface="MS PGothic" pitchFamily="34" charset="-128"/>
                        <a:cs typeface="Calibri" pitchFamily="34" charset="0"/>
                      </a:endParaRPr>
                    </a:p>
                  </a:txBody>
                  <a:tcPr marL="57206" marR="57206" marT="32180" marB="3218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AE5BA"/>
                    </a:solidFill>
                  </a:tcPr>
                </a:tc>
                <a:tc>
                  <a:txBody>
                    <a:bodyPr/>
                    <a:lstStyle/>
                    <a:p>
                      <a:pPr marL="0" marR="0" lvl="0" indent="0" algn="ctr" defTabSz="914400" rtl="0" eaLnBrk="1" fontAlgn="ctr" latinLnBrk="0" hangingPunct="1">
                        <a:lnSpc>
                          <a:spcPct val="115000"/>
                        </a:lnSpc>
                        <a:spcBef>
                          <a:spcPct val="0"/>
                        </a:spcBef>
                        <a:spcAft>
                          <a:spcPts val="388"/>
                        </a:spcAft>
                        <a:buClrTx/>
                        <a:buSzTx/>
                        <a:buFontTx/>
                        <a:buNone/>
                        <a:tabLst/>
                      </a:pPr>
                      <a:endParaRPr kumimoji="0" lang="en-US" sz="1600" b="0" i="0" u="none" strike="noStrike" cap="none" normalizeH="0" baseline="0" dirty="0">
                        <a:ln>
                          <a:noFill/>
                        </a:ln>
                        <a:solidFill>
                          <a:schemeClr val="tx1"/>
                        </a:solidFill>
                        <a:effectLst/>
                        <a:latin typeface="Tahoma" pitchFamily="34" charset="0"/>
                        <a:ea typeface="MS PGothic" pitchFamily="34" charset="-128"/>
                        <a:cs typeface="Calibri" pitchFamily="34" charset="0"/>
                      </a:endParaRPr>
                    </a:p>
                  </a:txBody>
                  <a:tcPr marL="57206" marR="57206" marT="32180" marB="3218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50A550"/>
                    </a:solidFill>
                  </a:tcPr>
                </a:tc>
                <a:extLst>
                  <a:ext uri="{0D108BD9-81ED-4DB2-BD59-A6C34878D82A}">
                    <a16:rowId xmlns:a16="http://schemas.microsoft.com/office/drawing/2014/main" val="10002"/>
                  </a:ext>
                </a:extLst>
              </a:tr>
            </a:tbl>
          </a:graphicData>
        </a:graphic>
      </p:graphicFrame>
      <p:sp>
        <p:nvSpPr>
          <p:cNvPr id="11" name="Title 1">
            <a:extLst>
              <a:ext uri="{FF2B5EF4-FFF2-40B4-BE49-F238E27FC236}">
                <a16:creationId xmlns:a16="http://schemas.microsoft.com/office/drawing/2014/main" id="{ED29B5A7-4F86-4814-8C53-EA770652CD5B}"/>
              </a:ext>
            </a:extLst>
          </p:cNvPr>
          <p:cNvSpPr txBox="1">
            <a:spLocks/>
          </p:cNvSpPr>
          <p:nvPr/>
        </p:nvSpPr>
        <p:spPr>
          <a:xfrm>
            <a:off x="481013" y="1575137"/>
            <a:ext cx="8302625" cy="1015663"/>
          </a:xfrm>
          <a:prstGeom prst="rect">
            <a:avLst/>
          </a:prstGeom>
        </p:spPr>
        <p:txBody>
          <a:bodyPr/>
          <a:lstStyle>
            <a:lvl1pPr algn="ctr" rtl="0" fontAlgn="base">
              <a:spcBef>
                <a:spcPct val="0"/>
              </a:spcBef>
              <a:spcAft>
                <a:spcPct val="0"/>
              </a:spcAft>
              <a:defRPr sz="4400" kern="1200">
                <a:solidFill>
                  <a:schemeClr val="tx1"/>
                </a:solidFill>
                <a:latin typeface="+mn-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3000" i="0" dirty="0"/>
              <a:t>Develop Rating Scale for Indicator</a:t>
            </a:r>
            <a:br>
              <a:rPr lang="en-US" sz="3000" i="0" dirty="0"/>
            </a:br>
            <a:r>
              <a:rPr lang="en-US" sz="3000" i="0" dirty="0"/>
              <a:t>on “Acceptable Range of Variation”</a:t>
            </a:r>
          </a:p>
        </p:txBody>
      </p:sp>
    </p:spTree>
    <p:extLst>
      <p:ext uri="{BB962C8B-B14F-4D97-AF65-F5344CB8AC3E}">
        <p14:creationId xmlns:p14="http://schemas.microsoft.com/office/powerpoint/2010/main" val="1155789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1"/>
          <p:cNvSpPr>
            <a:spLocks noGrp="1"/>
          </p:cNvSpPr>
          <p:nvPr>
            <p:ph type="body" sz="quarter" idx="13"/>
          </p:nvPr>
        </p:nvSpPr>
        <p:spPr>
          <a:xfrm>
            <a:off x="-21021" y="-2628"/>
            <a:ext cx="9128125" cy="461963"/>
          </a:xfrm>
        </p:spPr>
        <p:txBody>
          <a:bodyPr/>
          <a:lstStyle/>
          <a:p>
            <a:r>
              <a:rPr lang="en-AU" dirty="0">
                <a:solidFill>
                  <a:schemeClr val="accent3">
                    <a:lumMod val="20000"/>
                    <a:lumOff val="80000"/>
                  </a:schemeClr>
                </a:solidFill>
              </a:rPr>
              <a:t>Deciding what the Plan is all about</a:t>
            </a:r>
          </a:p>
        </p:txBody>
      </p:sp>
      <p:sp>
        <p:nvSpPr>
          <p:cNvPr id="9" name="Text Placeholder 2"/>
          <p:cNvSpPr>
            <a:spLocks noGrp="1"/>
          </p:cNvSpPr>
          <p:nvPr>
            <p:ph type="body" sz="quarter" idx="14"/>
          </p:nvPr>
        </p:nvSpPr>
        <p:spPr>
          <a:xfrm>
            <a:off x="0" y="501101"/>
            <a:ext cx="2819400" cy="646113"/>
          </a:xfrm>
        </p:spPr>
        <p:txBody>
          <a:bodyPr>
            <a:normAutofit/>
          </a:bodyPr>
          <a:lstStyle/>
          <a:p>
            <a:r>
              <a:rPr lang="en-AU" dirty="0"/>
              <a:t>Target Health </a:t>
            </a:r>
          </a:p>
        </p:txBody>
      </p:sp>
      <p:sp>
        <p:nvSpPr>
          <p:cNvPr id="10" name="Text Placeholder 4"/>
          <p:cNvSpPr>
            <a:spLocks noGrp="1"/>
          </p:cNvSpPr>
          <p:nvPr>
            <p:ph type="body" sz="quarter" idx="15"/>
          </p:nvPr>
        </p:nvSpPr>
        <p:spPr>
          <a:xfrm>
            <a:off x="2852738" y="461414"/>
            <a:ext cx="6291262" cy="685800"/>
          </a:xfrm>
        </p:spPr>
        <p:txBody>
          <a:bodyPr>
            <a:normAutofit/>
          </a:bodyPr>
          <a:lstStyle/>
          <a:p>
            <a:r>
              <a:rPr lang="en-US" dirty="0"/>
              <a:t>3. Rating Scale</a:t>
            </a:r>
          </a:p>
        </p:txBody>
      </p:sp>
      <p:graphicFrame>
        <p:nvGraphicFramePr>
          <p:cNvPr id="12" name="Table 11">
            <a:extLst>
              <a:ext uri="{FF2B5EF4-FFF2-40B4-BE49-F238E27FC236}">
                <a16:creationId xmlns:a16="http://schemas.microsoft.com/office/drawing/2014/main" id="{3CFA1B08-3830-40A6-85A9-B53BBCE38FD8}"/>
              </a:ext>
            </a:extLst>
          </p:cNvPr>
          <p:cNvGraphicFramePr>
            <a:graphicFrameLocks noGrp="1"/>
          </p:cNvGraphicFramePr>
          <p:nvPr>
            <p:extLst>
              <p:ext uri="{D42A27DB-BD31-4B8C-83A1-F6EECF244321}">
                <p14:modId xmlns:p14="http://schemas.microsoft.com/office/powerpoint/2010/main" val="2297228651"/>
              </p:ext>
            </p:extLst>
          </p:nvPr>
        </p:nvGraphicFramePr>
        <p:xfrm>
          <a:off x="146050" y="2876550"/>
          <a:ext cx="8842375" cy="2238375"/>
        </p:xfrm>
        <a:graphic>
          <a:graphicData uri="http://schemas.openxmlformats.org/drawingml/2006/table">
            <a:tbl>
              <a:tblPr/>
              <a:tblGrid>
                <a:gridCol w="1101725">
                  <a:extLst>
                    <a:ext uri="{9D8B030D-6E8A-4147-A177-3AD203B41FA5}">
                      <a16:colId xmlns:a16="http://schemas.microsoft.com/office/drawing/2014/main" val="20000"/>
                    </a:ext>
                  </a:extLst>
                </a:gridCol>
                <a:gridCol w="1335088">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gridCol w="1322387">
                  <a:extLst>
                    <a:ext uri="{9D8B030D-6E8A-4147-A177-3AD203B41FA5}">
                      <a16:colId xmlns:a16="http://schemas.microsoft.com/office/drawing/2014/main" val="20003"/>
                    </a:ext>
                  </a:extLst>
                </a:gridCol>
                <a:gridCol w="960438">
                  <a:extLst>
                    <a:ext uri="{9D8B030D-6E8A-4147-A177-3AD203B41FA5}">
                      <a16:colId xmlns:a16="http://schemas.microsoft.com/office/drawing/2014/main" val="20004"/>
                    </a:ext>
                  </a:extLst>
                </a:gridCol>
                <a:gridCol w="920750">
                  <a:extLst>
                    <a:ext uri="{9D8B030D-6E8A-4147-A177-3AD203B41FA5}">
                      <a16:colId xmlns:a16="http://schemas.microsoft.com/office/drawing/2014/main" val="20005"/>
                    </a:ext>
                  </a:extLst>
                </a:gridCol>
                <a:gridCol w="1036637">
                  <a:extLst>
                    <a:ext uri="{9D8B030D-6E8A-4147-A177-3AD203B41FA5}">
                      <a16:colId xmlns:a16="http://schemas.microsoft.com/office/drawing/2014/main" val="20006"/>
                    </a:ext>
                  </a:extLst>
                </a:gridCol>
                <a:gridCol w="946150">
                  <a:extLst>
                    <a:ext uri="{9D8B030D-6E8A-4147-A177-3AD203B41FA5}">
                      <a16:colId xmlns:a16="http://schemas.microsoft.com/office/drawing/2014/main" val="20007"/>
                    </a:ext>
                  </a:extLst>
                </a:gridCol>
              </a:tblGrid>
              <a:tr h="427063">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Tahoma" pitchFamily="34" charset="0"/>
                        <a:ea typeface="MS PGothic" pitchFamily="34" charset="-128"/>
                        <a:cs typeface="Times New Roman" pitchFamily="18" charset="0"/>
                      </a:endParaRPr>
                    </a:p>
                  </a:txBody>
                  <a:tcPr marL="57206" marR="57206" marT="32180" marB="3218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Tahoma" pitchFamily="34" charset="0"/>
                        <a:ea typeface="MS PGothic" pitchFamily="34" charset="-128"/>
                        <a:cs typeface="Times New Roman" pitchFamily="18" charset="0"/>
                      </a:endParaRPr>
                    </a:p>
                  </a:txBody>
                  <a:tcPr marL="57206" marR="57206" marT="32180" marB="3218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Tahoma" pitchFamily="34" charset="0"/>
                        <a:ea typeface="MS PGothic" pitchFamily="34" charset="-128"/>
                        <a:cs typeface="Times New Roman" pitchFamily="18" charset="0"/>
                      </a:endParaRPr>
                    </a:p>
                  </a:txBody>
                  <a:tcPr marL="57206" marR="57206" marT="32180" marB="3218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Tahoma" pitchFamily="34" charset="0"/>
                        <a:ea typeface="MS PGothic" pitchFamily="34" charset="-128"/>
                        <a:cs typeface="Times New Roman" pitchFamily="18" charset="0"/>
                      </a:endParaRPr>
                    </a:p>
                  </a:txBody>
                  <a:tcPr marL="57206" marR="57206" marT="32180" marB="32180" anchor="ctr" horzOverflow="overflow">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gridSpan="4">
                  <a:txBody>
                    <a:bodyPr/>
                    <a:lstStyle/>
                    <a:p>
                      <a:pPr marL="0" marR="0" lvl="0" indent="0" algn="ctr" defTabSz="914400" rtl="0" eaLnBrk="1" fontAlgn="ctr" latinLnBrk="0" hangingPunct="1">
                        <a:lnSpc>
                          <a:spcPct val="115000"/>
                        </a:lnSpc>
                        <a:spcBef>
                          <a:spcPct val="0"/>
                        </a:spcBef>
                        <a:spcAft>
                          <a:spcPts val="388"/>
                        </a:spcAft>
                        <a:buClrTx/>
                        <a:buSzTx/>
                        <a:buFontTx/>
                        <a:buNone/>
                        <a:tabLst/>
                      </a:pPr>
                      <a:r>
                        <a:rPr kumimoji="0" lang="en-US" sz="1600" b="1" i="0" u="none" strike="noStrike" cap="none" normalizeH="0" baseline="0">
                          <a:ln>
                            <a:noFill/>
                          </a:ln>
                          <a:solidFill>
                            <a:srgbClr val="000000"/>
                          </a:solidFill>
                          <a:effectLst/>
                          <a:latin typeface="Tahoma" pitchFamily="34" charset="0"/>
                          <a:ea typeface="MS PGothic" pitchFamily="34" charset="-128"/>
                          <a:cs typeface="Times New Roman" pitchFamily="18" charset="0"/>
                        </a:rPr>
                        <a:t>Indicator Ratings</a:t>
                      </a:r>
                      <a:endParaRPr kumimoji="0" lang="en-US" sz="1600" b="0" i="0" u="none" strike="noStrike" cap="none" normalizeH="0" baseline="0">
                        <a:ln>
                          <a:noFill/>
                        </a:ln>
                        <a:solidFill>
                          <a:schemeClr val="tx1"/>
                        </a:solidFill>
                        <a:effectLst/>
                        <a:latin typeface="Tahoma" pitchFamily="34" charset="0"/>
                        <a:ea typeface="MS PGothic" pitchFamily="34" charset="-128"/>
                        <a:cs typeface="Calibri" pitchFamily="34" charset="0"/>
                      </a:endParaRPr>
                    </a:p>
                  </a:txBody>
                  <a:tcPr marL="57206" marR="57206" marT="32180" marB="3218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625224">
                <a:tc>
                  <a:txBody>
                    <a:bodyPr/>
                    <a:lstStyle/>
                    <a:p>
                      <a:pPr marL="0" marR="0" lvl="0" indent="0" algn="ctr" defTabSz="914400" rtl="0" eaLnBrk="1" fontAlgn="ctr" latinLnBrk="0" hangingPunct="1">
                        <a:lnSpc>
                          <a:spcPct val="115000"/>
                        </a:lnSpc>
                        <a:spcBef>
                          <a:spcPct val="0"/>
                        </a:spcBef>
                        <a:spcAft>
                          <a:spcPts val="388"/>
                        </a:spcAft>
                        <a:buClrTx/>
                        <a:buSzTx/>
                        <a:buFontTx/>
                        <a:buNone/>
                        <a:tabLst/>
                      </a:pPr>
                      <a:r>
                        <a:rPr kumimoji="0" lang="en-US" sz="1600" b="1" i="0" u="none" strike="noStrike" cap="none" normalizeH="0" baseline="0">
                          <a:ln>
                            <a:noFill/>
                          </a:ln>
                          <a:solidFill>
                            <a:srgbClr val="000000"/>
                          </a:solidFill>
                          <a:effectLst/>
                          <a:latin typeface="Tahoma" pitchFamily="34" charset="0"/>
                          <a:ea typeface="MS PGothic" pitchFamily="34" charset="-128"/>
                          <a:cs typeface="Times New Roman" pitchFamily="18" charset="0"/>
                        </a:rPr>
                        <a:t>Target </a:t>
                      </a:r>
                      <a:endParaRPr kumimoji="0" lang="en-US" sz="1600" b="0" i="0" u="none" strike="noStrike" cap="none" normalizeH="0" baseline="0">
                        <a:ln>
                          <a:noFill/>
                        </a:ln>
                        <a:solidFill>
                          <a:schemeClr val="tx1"/>
                        </a:solidFill>
                        <a:effectLst/>
                        <a:latin typeface="Tahoma" pitchFamily="34" charset="0"/>
                        <a:ea typeface="MS PGothic" pitchFamily="34" charset="-128"/>
                        <a:cs typeface="Calibri" pitchFamily="34" charset="0"/>
                      </a:endParaRPr>
                    </a:p>
                  </a:txBody>
                  <a:tcPr marL="57206" marR="57206" marT="32180" marB="3218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15000"/>
                        </a:lnSpc>
                        <a:spcBef>
                          <a:spcPct val="0"/>
                        </a:spcBef>
                        <a:spcAft>
                          <a:spcPts val="388"/>
                        </a:spcAft>
                        <a:buClrTx/>
                        <a:buSzTx/>
                        <a:buFontTx/>
                        <a:buNone/>
                        <a:tabLst/>
                      </a:pPr>
                      <a:r>
                        <a:rPr kumimoji="0" lang="en-US" sz="1600" b="1" i="0" u="none" strike="noStrike" cap="none" normalizeH="0" baseline="0">
                          <a:ln>
                            <a:noFill/>
                          </a:ln>
                          <a:solidFill>
                            <a:srgbClr val="000000"/>
                          </a:solidFill>
                          <a:effectLst/>
                          <a:latin typeface="Tahoma" pitchFamily="34" charset="0"/>
                          <a:ea typeface="MS PGothic" pitchFamily="34" charset="-128"/>
                          <a:cs typeface="Times New Roman" pitchFamily="18" charset="0"/>
                        </a:rPr>
                        <a:t>Category </a:t>
                      </a:r>
                      <a:endParaRPr kumimoji="0" lang="en-US" sz="1600" b="0" i="0" u="none" strike="noStrike" cap="none" normalizeH="0" baseline="0">
                        <a:ln>
                          <a:noFill/>
                        </a:ln>
                        <a:solidFill>
                          <a:schemeClr val="tx1"/>
                        </a:solidFill>
                        <a:effectLst/>
                        <a:latin typeface="Tahoma" pitchFamily="34" charset="0"/>
                        <a:ea typeface="MS PGothic" pitchFamily="34" charset="-128"/>
                        <a:cs typeface="Calibri" pitchFamily="34" charset="0"/>
                      </a:endParaRPr>
                    </a:p>
                  </a:txBody>
                  <a:tcPr marL="57206" marR="57206" marT="32180" marB="3218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15000"/>
                        </a:lnSpc>
                        <a:spcBef>
                          <a:spcPct val="0"/>
                        </a:spcBef>
                        <a:spcAft>
                          <a:spcPts val="388"/>
                        </a:spcAft>
                        <a:buClrTx/>
                        <a:buSzTx/>
                        <a:buFontTx/>
                        <a:buNone/>
                        <a:tabLst/>
                      </a:pPr>
                      <a:r>
                        <a:rPr kumimoji="0" lang="en-US" sz="1600" b="1" i="0" u="none" strike="noStrike" cap="none" normalizeH="0" baseline="0" dirty="0">
                          <a:ln>
                            <a:noFill/>
                          </a:ln>
                          <a:solidFill>
                            <a:srgbClr val="000000"/>
                          </a:solidFill>
                          <a:effectLst/>
                          <a:latin typeface="Tahoma" pitchFamily="34" charset="0"/>
                          <a:ea typeface="MS PGothic" pitchFamily="34" charset="-128"/>
                          <a:cs typeface="Times New Roman" pitchFamily="18" charset="0"/>
                        </a:rPr>
                        <a:t>Attribute </a:t>
                      </a:r>
                      <a:endParaRPr kumimoji="0" lang="en-US" sz="1600" b="0" i="0" u="none" strike="noStrike" cap="none" normalizeH="0" baseline="0" dirty="0">
                        <a:ln>
                          <a:noFill/>
                        </a:ln>
                        <a:solidFill>
                          <a:schemeClr val="tx1"/>
                        </a:solidFill>
                        <a:effectLst/>
                        <a:latin typeface="Tahoma" pitchFamily="34" charset="0"/>
                        <a:ea typeface="MS PGothic" pitchFamily="34" charset="-128"/>
                        <a:cs typeface="Calibri" pitchFamily="34" charset="0"/>
                      </a:endParaRPr>
                    </a:p>
                  </a:txBody>
                  <a:tcPr marL="57206" marR="57206" marT="32180" marB="3218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15000"/>
                        </a:lnSpc>
                        <a:spcBef>
                          <a:spcPct val="0"/>
                        </a:spcBef>
                        <a:spcAft>
                          <a:spcPts val="388"/>
                        </a:spcAft>
                        <a:buClrTx/>
                        <a:buSzTx/>
                        <a:buFontTx/>
                        <a:buNone/>
                        <a:tabLst/>
                      </a:pPr>
                      <a:r>
                        <a:rPr kumimoji="0" lang="en-US" sz="1600" b="1" i="0" u="none" strike="noStrike" cap="none" normalizeH="0" baseline="0">
                          <a:ln>
                            <a:noFill/>
                          </a:ln>
                          <a:solidFill>
                            <a:srgbClr val="000000"/>
                          </a:solidFill>
                          <a:effectLst/>
                          <a:latin typeface="Tahoma" pitchFamily="34" charset="0"/>
                          <a:ea typeface="MS PGothic" pitchFamily="34" charset="-128"/>
                          <a:cs typeface="Times New Roman" pitchFamily="18" charset="0"/>
                        </a:rPr>
                        <a:t>Indicator </a:t>
                      </a:r>
                      <a:endParaRPr kumimoji="0" lang="en-US" sz="1600" b="0" i="0" u="none" strike="noStrike" cap="none" normalizeH="0" baseline="0">
                        <a:ln>
                          <a:noFill/>
                        </a:ln>
                        <a:solidFill>
                          <a:schemeClr val="tx1"/>
                        </a:solidFill>
                        <a:effectLst/>
                        <a:latin typeface="Tahoma" pitchFamily="34" charset="0"/>
                        <a:ea typeface="MS PGothic" pitchFamily="34" charset="-128"/>
                        <a:cs typeface="Calibri" pitchFamily="34" charset="0"/>
                      </a:endParaRPr>
                    </a:p>
                  </a:txBody>
                  <a:tcPr marL="57206" marR="57206" marT="32180" marB="3218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15000"/>
                        </a:lnSpc>
                        <a:spcBef>
                          <a:spcPct val="0"/>
                        </a:spcBef>
                        <a:spcAft>
                          <a:spcPts val="388"/>
                        </a:spcAft>
                        <a:buClrTx/>
                        <a:buSzTx/>
                        <a:buFontTx/>
                        <a:buNone/>
                        <a:tabLst/>
                      </a:pPr>
                      <a:r>
                        <a:rPr kumimoji="0" lang="en-US" sz="1600" b="1" i="0" u="none" strike="noStrike" cap="none" normalizeH="0" baseline="0" dirty="0">
                          <a:ln>
                            <a:noFill/>
                          </a:ln>
                          <a:solidFill>
                            <a:srgbClr val="000000"/>
                          </a:solidFill>
                          <a:effectLst/>
                          <a:latin typeface="Tahoma" pitchFamily="34" charset="0"/>
                          <a:ea typeface="MS PGothic" pitchFamily="34" charset="-128"/>
                          <a:cs typeface="Times New Roman" pitchFamily="18" charset="0"/>
                        </a:rPr>
                        <a:t>Poor </a:t>
                      </a:r>
                      <a:endParaRPr kumimoji="0" lang="en-US" sz="1600" b="0" i="0" u="none" strike="noStrike" cap="none" normalizeH="0" baseline="0" dirty="0">
                        <a:ln>
                          <a:noFill/>
                        </a:ln>
                        <a:solidFill>
                          <a:schemeClr val="tx1"/>
                        </a:solidFill>
                        <a:effectLst/>
                        <a:latin typeface="Tahoma" pitchFamily="34" charset="0"/>
                        <a:ea typeface="MS PGothic" pitchFamily="34" charset="-128"/>
                        <a:cs typeface="Calibri" pitchFamily="34" charset="0"/>
                      </a:endParaRPr>
                    </a:p>
                  </a:txBody>
                  <a:tcPr marL="57206" marR="57206" marT="32180" marB="3218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15046"/>
                    </a:solidFill>
                  </a:tcPr>
                </a:tc>
                <a:tc>
                  <a:txBody>
                    <a:bodyPr/>
                    <a:lstStyle/>
                    <a:p>
                      <a:pPr marL="0" marR="0" lvl="0" indent="0" algn="ctr" defTabSz="914400" rtl="0" eaLnBrk="1" fontAlgn="ctr" latinLnBrk="0" hangingPunct="1">
                        <a:lnSpc>
                          <a:spcPct val="115000"/>
                        </a:lnSpc>
                        <a:spcBef>
                          <a:spcPct val="0"/>
                        </a:spcBef>
                        <a:spcAft>
                          <a:spcPts val="388"/>
                        </a:spcAft>
                        <a:buClrTx/>
                        <a:buSzTx/>
                        <a:buFontTx/>
                        <a:buNone/>
                        <a:tabLst/>
                      </a:pPr>
                      <a:r>
                        <a:rPr kumimoji="0" lang="en-US" sz="1600" b="1" i="0" u="none" strike="noStrike" cap="none" normalizeH="0" baseline="0" dirty="0">
                          <a:ln>
                            <a:noFill/>
                          </a:ln>
                          <a:solidFill>
                            <a:srgbClr val="000000"/>
                          </a:solidFill>
                          <a:effectLst/>
                          <a:latin typeface="Tahoma" pitchFamily="34" charset="0"/>
                          <a:ea typeface="MS PGothic" pitchFamily="34" charset="-128"/>
                          <a:cs typeface="Times New Roman" pitchFamily="18" charset="0"/>
                        </a:rPr>
                        <a:t>Fair </a:t>
                      </a:r>
                      <a:endParaRPr kumimoji="0" lang="en-US" sz="1600" b="0" i="0" u="none" strike="noStrike" cap="none" normalizeH="0" baseline="0" dirty="0">
                        <a:ln>
                          <a:noFill/>
                        </a:ln>
                        <a:solidFill>
                          <a:schemeClr val="tx1"/>
                        </a:solidFill>
                        <a:effectLst/>
                        <a:latin typeface="Tahoma" pitchFamily="34" charset="0"/>
                        <a:ea typeface="MS PGothic" pitchFamily="34" charset="-128"/>
                        <a:cs typeface="Calibri" pitchFamily="34" charset="0"/>
                      </a:endParaRPr>
                    </a:p>
                  </a:txBody>
                  <a:tcPr marL="57206" marR="57206" marT="32180" marB="3218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FD61D"/>
                    </a:solidFill>
                  </a:tcPr>
                </a:tc>
                <a:tc>
                  <a:txBody>
                    <a:bodyPr/>
                    <a:lstStyle/>
                    <a:p>
                      <a:pPr marL="0" marR="0" lvl="0" indent="0" algn="ctr" defTabSz="914400" rtl="0" eaLnBrk="1" fontAlgn="ctr" latinLnBrk="0" hangingPunct="1">
                        <a:lnSpc>
                          <a:spcPct val="115000"/>
                        </a:lnSpc>
                        <a:spcBef>
                          <a:spcPct val="0"/>
                        </a:spcBef>
                        <a:spcAft>
                          <a:spcPts val="388"/>
                        </a:spcAft>
                        <a:buClrTx/>
                        <a:buSzTx/>
                        <a:buFontTx/>
                        <a:buNone/>
                        <a:tabLst/>
                      </a:pPr>
                      <a:r>
                        <a:rPr kumimoji="0" lang="en-US" sz="1600" b="1" i="0" u="none" strike="noStrike" cap="none" normalizeH="0" baseline="0" dirty="0">
                          <a:ln>
                            <a:noFill/>
                          </a:ln>
                          <a:solidFill>
                            <a:srgbClr val="000000"/>
                          </a:solidFill>
                          <a:effectLst/>
                          <a:latin typeface="Tahoma" pitchFamily="34" charset="0"/>
                          <a:ea typeface="MS PGothic" pitchFamily="34" charset="-128"/>
                          <a:cs typeface="Times New Roman" pitchFamily="18" charset="0"/>
                        </a:rPr>
                        <a:t>Good </a:t>
                      </a:r>
                      <a:endParaRPr kumimoji="0" lang="en-US" sz="1600" b="0" i="0" u="none" strike="noStrike" cap="none" normalizeH="0" baseline="0" dirty="0">
                        <a:ln>
                          <a:noFill/>
                        </a:ln>
                        <a:solidFill>
                          <a:schemeClr val="tx1"/>
                        </a:solidFill>
                        <a:effectLst/>
                        <a:latin typeface="Tahoma" pitchFamily="34" charset="0"/>
                        <a:ea typeface="MS PGothic" pitchFamily="34" charset="-128"/>
                        <a:cs typeface="Calibri" pitchFamily="34" charset="0"/>
                      </a:endParaRPr>
                    </a:p>
                  </a:txBody>
                  <a:tcPr marL="57206" marR="57206" marT="32180" marB="3218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AE5BA"/>
                    </a:solidFill>
                  </a:tcPr>
                </a:tc>
                <a:tc>
                  <a:txBody>
                    <a:bodyPr/>
                    <a:lstStyle/>
                    <a:p>
                      <a:pPr marL="0" marR="0" lvl="0" indent="0" algn="ctr" defTabSz="914400" rtl="0" eaLnBrk="1" fontAlgn="ctr" latinLnBrk="0" hangingPunct="1">
                        <a:lnSpc>
                          <a:spcPct val="115000"/>
                        </a:lnSpc>
                        <a:spcBef>
                          <a:spcPct val="0"/>
                        </a:spcBef>
                        <a:spcAft>
                          <a:spcPts val="388"/>
                        </a:spcAft>
                        <a:buClrTx/>
                        <a:buSzTx/>
                        <a:buFontTx/>
                        <a:buNone/>
                        <a:tabLst/>
                      </a:pPr>
                      <a:r>
                        <a:rPr kumimoji="0" lang="en-US" sz="1600" b="1" i="0" u="none" strike="noStrike" cap="none" normalizeH="0" baseline="0" dirty="0">
                          <a:ln>
                            <a:noFill/>
                          </a:ln>
                          <a:solidFill>
                            <a:srgbClr val="000000"/>
                          </a:solidFill>
                          <a:effectLst/>
                          <a:latin typeface="Tahoma" pitchFamily="34" charset="0"/>
                          <a:ea typeface="MS PGothic" pitchFamily="34" charset="-128"/>
                          <a:cs typeface="Times New Roman" pitchFamily="18" charset="0"/>
                        </a:rPr>
                        <a:t>Very Good </a:t>
                      </a:r>
                      <a:endParaRPr kumimoji="0" lang="en-US" sz="1600" b="0" i="0" u="none" strike="noStrike" cap="none" normalizeH="0" baseline="0" dirty="0">
                        <a:ln>
                          <a:noFill/>
                        </a:ln>
                        <a:solidFill>
                          <a:schemeClr val="tx1"/>
                        </a:solidFill>
                        <a:effectLst/>
                        <a:latin typeface="Tahoma" pitchFamily="34" charset="0"/>
                        <a:ea typeface="MS PGothic" pitchFamily="34" charset="-128"/>
                        <a:cs typeface="Calibri" pitchFamily="34" charset="0"/>
                      </a:endParaRPr>
                    </a:p>
                  </a:txBody>
                  <a:tcPr marL="57206" marR="57206" marT="32180" marB="3218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50A550"/>
                    </a:solidFill>
                  </a:tcPr>
                </a:tc>
                <a:extLst>
                  <a:ext uri="{0D108BD9-81ED-4DB2-BD59-A6C34878D82A}">
                    <a16:rowId xmlns:a16="http://schemas.microsoft.com/office/drawing/2014/main" val="10001"/>
                  </a:ext>
                </a:extLst>
              </a:tr>
              <a:tr h="1186088">
                <a:tc>
                  <a:txBody>
                    <a:bodyPr/>
                    <a:lstStyle/>
                    <a:p>
                      <a:pPr marL="0" marR="0" lvl="0" indent="0" algn="ctr" defTabSz="914400" rtl="0" eaLnBrk="1" fontAlgn="ctr" latinLnBrk="0" hangingPunct="1">
                        <a:lnSpc>
                          <a:spcPct val="115000"/>
                        </a:lnSpc>
                        <a:spcBef>
                          <a:spcPct val="0"/>
                        </a:spcBef>
                        <a:spcAft>
                          <a:spcPts val="388"/>
                        </a:spcAft>
                        <a:buClrTx/>
                        <a:buSzTx/>
                        <a:buFontTx/>
                        <a:buNone/>
                        <a:tabLst/>
                      </a:pPr>
                      <a:r>
                        <a:rPr kumimoji="0" lang="en-US" sz="1600" b="0" i="0" u="none" strike="noStrike" cap="none" normalizeH="0" baseline="0" dirty="0">
                          <a:ln>
                            <a:noFill/>
                          </a:ln>
                          <a:solidFill>
                            <a:srgbClr val="000000"/>
                          </a:solidFill>
                          <a:effectLst/>
                          <a:latin typeface="Tahoma" pitchFamily="34" charset="0"/>
                          <a:ea typeface="MS PGothic" pitchFamily="34" charset="-128"/>
                          <a:cs typeface="Times New Roman" pitchFamily="18" charset="0"/>
                        </a:rPr>
                        <a:t>River</a:t>
                      </a:r>
                      <a:endParaRPr kumimoji="0" lang="en-US" sz="1600" b="0" i="0" u="none" strike="noStrike" cap="none" normalizeH="0" baseline="0" dirty="0">
                        <a:ln>
                          <a:noFill/>
                        </a:ln>
                        <a:solidFill>
                          <a:schemeClr val="tx1"/>
                        </a:solidFill>
                        <a:effectLst/>
                        <a:latin typeface="Tahoma" pitchFamily="34" charset="0"/>
                        <a:ea typeface="MS PGothic" pitchFamily="34" charset="-128"/>
                        <a:cs typeface="Calibri" pitchFamily="34" charset="0"/>
                      </a:endParaRPr>
                    </a:p>
                  </a:txBody>
                  <a:tcPr marL="57206" marR="57206" marT="32179" marB="3217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15000"/>
                        </a:lnSpc>
                        <a:spcBef>
                          <a:spcPct val="0"/>
                        </a:spcBef>
                        <a:spcAft>
                          <a:spcPts val="388"/>
                        </a:spcAft>
                        <a:buClrTx/>
                        <a:buSzTx/>
                        <a:buFontTx/>
                        <a:buNone/>
                        <a:tabLst/>
                      </a:pPr>
                      <a:r>
                        <a:rPr kumimoji="0" lang="en-US" sz="1600" b="0" i="0" u="none" strike="noStrike" cap="none" normalizeH="0" baseline="0" dirty="0">
                          <a:ln>
                            <a:noFill/>
                          </a:ln>
                          <a:solidFill>
                            <a:schemeClr val="tx1"/>
                          </a:solidFill>
                          <a:effectLst/>
                          <a:latin typeface="Tahoma" pitchFamily="34" charset="0"/>
                          <a:ea typeface="MS PGothic" pitchFamily="34" charset="-128"/>
                          <a:cs typeface="Calibri" pitchFamily="34" charset="0"/>
                        </a:rPr>
                        <a:t>Connectivity</a:t>
                      </a:r>
                    </a:p>
                  </a:txBody>
                  <a:tcPr marL="57206" marR="57206" marT="32179" marB="3217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15000"/>
                        </a:lnSpc>
                        <a:spcBef>
                          <a:spcPct val="0"/>
                        </a:spcBef>
                        <a:spcAft>
                          <a:spcPts val="388"/>
                        </a:spcAft>
                        <a:buClrTx/>
                        <a:buSzTx/>
                        <a:buFontTx/>
                        <a:buNone/>
                        <a:tabLst/>
                      </a:pPr>
                      <a:r>
                        <a:rPr kumimoji="0" lang="en-US" sz="1600" b="0" i="0" u="none" strike="noStrike" cap="none" normalizeH="0" baseline="0" dirty="0">
                          <a:ln>
                            <a:noFill/>
                          </a:ln>
                          <a:solidFill>
                            <a:schemeClr val="tx1"/>
                          </a:solidFill>
                          <a:effectLst/>
                          <a:latin typeface="Tahoma" pitchFamily="34" charset="0"/>
                          <a:ea typeface="MS PGothic" pitchFamily="34" charset="-128"/>
                          <a:cs typeface="Calibri" pitchFamily="34" charset="0"/>
                        </a:rPr>
                        <a:t>Riparian Vegetation</a:t>
                      </a:r>
                    </a:p>
                  </a:txBody>
                  <a:tcPr marL="57206" marR="57206" marT="32179" marB="3217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15000"/>
                        </a:lnSpc>
                        <a:spcBef>
                          <a:spcPct val="0"/>
                        </a:spcBef>
                        <a:spcAft>
                          <a:spcPts val="388"/>
                        </a:spcAft>
                        <a:buClrTx/>
                        <a:buSzTx/>
                        <a:buFontTx/>
                        <a:buNone/>
                        <a:tabLst/>
                      </a:pPr>
                      <a:r>
                        <a:rPr kumimoji="0" lang="en-US" sz="1600" b="0" i="0" u="none" strike="noStrike" cap="none" normalizeH="0" baseline="0" dirty="0">
                          <a:ln>
                            <a:noFill/>
                          </a:ln>
                          <a:solidFill>
                            <a:srgbClr val="000000"/>
                          </a:solidFill>
                          <a:effectLst/>
                          <a:latin typeface="Tahoma" pitchFamily="34" charset="0"/>
                          <a:ea typeface="MS PGothic" pitchFamily="34" charset="-128"/>
                          <a:cs typeface="Times New Roman" pitchFamily="18" charset="0"/>
                        </a:rPr>
                        <a:t>% Km of continuous vegetation</a:t>
                      </a:r>
                      <a:endParaRPr kumimoji="0" lang="en-US" sz="1600" b="0" i="0" u="none" strike="noStrike" cap="none" normalizeH="0" baseline="0" dirty="0">
                        <a:ln>
                          <a:noFill/>
                        </a:ln>
                        <a:solidFill>
                          <a:schemeClr val="tx1"/>
                        </a:solidFill>
                        <a:effectLst/>
                        <a:latin typeface="Tahoma" pitchFamily="34" charset="0"/>
                        <a:ea typeface="MS PGothic" pitchFamily="34" charset="-128"/>
                        <a:cs typeface="Calibri" pitchFamily="34" charset="0"/>
                      </a:endParaRPr>
                    </a:p>
                  </a:txBody>
                  <a:tcPr marL="57206" marR="57206" marT="32179" marB="3217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15000"/>
                        </a:lnSpc>
                        <a:spcBef>
                          <a:spcPct val="0"/>
                        </a:spcBef>
                        <a:spcAft>
                          <a:spcPts val="388"/>
                        </a:spcAft>
                        <a:buClrTx/>
                        <a:buSzTx/>
                        <a:buFontTx/>
                        <a:buNone/>
                        <a:tabLst/>
                      </a:pPr>
                      <a:r>
                        <a:rPr kumimoji="0" lang="en-US" sz="1600" b="0" i="0" u="none" strike="noStrike" cap="none" normalizeH="0" baseline="0" dirty="0">
                          <a:ln>
                            <a:noFill/>
                          </a:ln>
                          <a:solidFill>
                            <a:srgbClr val="000000"/>
                          </a:solidFill>
                          <a:effectLst/>
                          <a:latin typeface="Tahoma" pitchFamily="34" charset="0"/>
                          <a:ea typeface="MS PGothic" pitchFamily="34" charset="-128"/>
                          <a:cs typeface="Times New Roman" pitchFamily="18" charset="0"/>
                        </a:rPr>
                        <a:t> </a:t>
                      </a:r>
                      <a:endParaRPr kumimoji="0" lang="en-US" sz="1600" b="0" i="0" u="none" strike="noStrike" cap="none" normalizeH="0" baseline="0" dirty="0">
                        <a:ln>
                          <a:noFill/>
                        </a:ln>
                        <a:solidFill>
                          <a:schemeClr val="tx1"/>
                        </a:solidFill>
                        <a:effectLst/>
                        <a:latin typeface="Tahoma" pitchFamily="34" charset="0"/>
                        <a:ea typeface="MS PGothic" pitchFamily="34" charset="-128"/>
                        <a:cs typeface="Calibri" pitchFamily="34" charset="0"/>
                      </a:endParaRPr>
                    </a:p>
                  </a:txBody>
                  <a:tcPr marL="57206" marR="57206" marT="32179" marB="3217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15046"/>
                    </a:solidFill>
                  </a:tcPr>
                </a:tc>
                <a:tc>
                  <a:txBody>
                    <a:bodyPr/>
                    <a:lstStyle/>
                    <a:p>
                      <a:pPr marL="0" marR="0" lvl="0" indent="0" algn="ctr" defTabSz="914400" rtl="0" eaLnBrk="1" fontAlgn="ctr" latinLnBrk="0" hangingPunct="1">
                        <a:lnSpc>
                          <a:spcPct val="115000"/>
                        </a:lnSpc>
                        <a:spcBef>
                          <a:spcPct val="0"/>
                        </a:spcBef>
                        <a:spcAft>
                          <a:spcPts val="388"/>
                        </a:spcAft>
                        <a:buClrTx/>
                        <a:buSzTx/>
                        <a:buFontTx/>
                        <a:buNone/>
                        <a:tabLst/>
                      </a:pPr>
                      <a:r>
                        <a:rPr kumimoji="0" lang="en-US" sz="1600" b="0" i="0" u="none" strike="noStrike" cap="none" normalizeH="0" baseline="0" dirty="0">
                          <a:ln>
                            <a:noFill/>
                          </a:ln>
                          <a:solidFill>
                            <a:srgbClr val="000000"/>
                          </a:solidFill>
                          <a:effectLst/>
                          <a:latin typeface="Tahoma" pitchFamily="34" charset="0"/>
                          <a:ea typeface="MS PGothic" pitchFamily="34" charset="-128"/>
                          <a:cs typeface="Times New Roman" pitchFamily="18" charset="0"/>
                        </a:rPr>
                        <a:t>70-80 %</a:t>
                      </a:r>
                      <a:endParaRPr kumimoji="0" lang="en-US" sz="1600" b="0" i="0" u="none" strike="noStrike" cap="none" normalizeH="0" baseline="0" dirty="0">
                        <a:ln>
                          <a:noFill/>
                        </a:ln>
                        <a:solidFill>
                          <a:schemeClr val="tx1"/>
                        </a:solidFill>
                        <a:effectLst/>
                        <a:latin typeface="Tahoma" pitchFamily="34" charset="0"/>
                        <a:ea typeface="MS PGothic" pitchFamily="34" charset="-128"/>
                        <a:cs typeface="Calibri" pitchFamily="34" charset="0"/>
                      </a:endParaRPr>
                    </a:p>
                  </a:txBody>
                  <a:tcPr marL="57206" marR="57206" marT="32179" marB="3217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FD61D"/>
                    </a:solidFill>
                  </a:tcPr>
                </a:tc>
                <a:tc>
                  <a:txBody>
                    <a:bodyPr/>
                    <a:lstStyle/>
                    <a:p>
                      <a:pPr marL="0" marR="0" lvl="0" indent="0" algn="ctr" defTabSz="914400" rtl="0" eaLnBrk="1" fontAlgn="ctr" latinLnBrk="0" hangingPunct="1">
                        <a:lnSpc>
                          <a:spcPct val="115000"/>
                        </a:lnSpc>
                        <a:spcBef>
                          <a:spcPct val="0"/>
                        </a:spcBef>
                        <a:spcAft>
                          <a:spcPts val="388"/>
                        </a:spcAft>
                        <a:buClrTx/>
                        <a:buSzTx/>
                        <a:buFontTx/>
                        <a:buNone/>
                        <a:tabLst/>
                      </a:pPr>
                      <a:r>
                        <a:rPr kumimoji="0" lang="en-US" sz="1600" b="0" i="0" u="none" strike="noStrike" cap="none" normalizeH="0" baseline="0" dirty="0">
                          <a:ln>
                            <a:noFill/>
                          </a:ln>
                          <a:solidFill>
                            <a:srgbClr val="000000"/>
                          </a:solidFill>
                          <a:effectLst/>
                          <a:latin typeface="Tahoma" pitchFamily="34" charset="0"/>
                          <a:ea typeface="MS PGothic" pitchFamily="34" charset="-128"/>
                          <a:cs typeface="Times New Roman" pitchFamily="18" charset="0"/>
                        </a:rPr>
                        <a:t>80-90%</a:t>
                      </a:r>
                      <a:endParaRPr kumimoji="0" lang="en-US" sz="1600" b="0" i="0" u="none" strike="noStrike" cap="none" normalizeH="0" baseline="0" dirty="0">
                        <a:ln>
                          <a:noFill/>
                        </a:ln>
                        <a:solidFill>
                          <a:schemeClr val="tx1"/>
                        </a:solidFill>
                        <a:effectLst/>
                        <a:latin typeface="Tahoma" pitchFamily="34" charset="0"/>
                        <a:ea typeface="MS PGothic" pitchFamily="34" charset="-128"/>
                        <a:cs typeface="Calibri" pitchFamily="34" charset="0"/>
                      </a:endParaRPr>
                    </a:p>
                  </a:txBody>
                  <a:tcPr marL="57206" marR="57206" marT="32179" marB="3217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AE5BA"/>
                    </a:solidFill>
                  </a:tcPr>
                </a:tc>
                <a:tc>
                  <a:txBody>
                    <a:bodyPr/>
                    <a:lstStyle/>
                    <a:p>
                      <a:pPr marL="0" marR="0" lvl="0" indent="0" algn="ctr" defTabSz="914400" rtl="0" eaLnBrk="1" fontAlgn="ctr" latinLnBrk="0" hangingPunct="1">
                        <a:lnSpc>
                          <a:spcPct val="115000"/>
                        </a:lnSpc>
                        <a:spcBef>
                          <a:spcPct val="0"/>
                        </a:spcBef>
                        <a:spcAft>
                          <a:spcPts val="388"/>
                        </a:spcAft>
                        <a:buClrTx/>
                        <a:buSzTx/>
                        <a:buFontTx/>
                        <a:buNone/>
                        <a:tabLst/>
                      </a:pPr>
                      <a:r>
                        <a:rPr kumimoji="0" lang="en-US" sz="1600" b="0" i="0" u="none" strike="noStrike" cap="none" normalizeH="0" baseline="0" dirty="0">
                          <a:ln>
                            <a:noFill/>
                          </a:ln>
                          <a:solidFill>
                            <a:srgbClr val="000000"/>
                          </a:solidFill>
                          <a:effectLst/>
                          <a:latin typeface="Tahoma" pitchFamily="34" charset="0"/>
                          <a:ea typeface="MS PGothic" pitchFamily="34" charset="-128"/>
                          <a:cs typeface="Times New Roman" pitchFamily="18" charset="0"/>
                        </a:rPr>
                        <a:t> </a:t>
                      </a:r>
                      <a:endParaRPr kumimoji="0" lang="en-US" sz="1600" b="0" i="0" u="none" strike="noStrike" cap="none" normalizeH="0" baseline="0" dirty="0">
                        <a:ln>
                          <a:noFill/>
                        </a:ln>
                        <a:solidFill>
                          <a:schemeClr val="tx1"/>
                        </a:solidFill>
                        <a:effectLst/>
                        <a:latin typeface="Tahoma" pitchFamily="34" charset="0"/>
                        <a:ea typeface="MS PGothic" pitchFamily="34" charset="-128"/>
                        <a:cs typeface="Calibri" pitchFamily="34" charset="0"/>
                      </a:endParaRPr>
                    </a:p>
                  </a:txBody>
                  <a:tcPr marL="57206" marR="57206" marT="32179" marB="3217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50A550"/>
                    </a:solidFill>
                  </a:tcPr>
                </a:tc>
                <a:extLst>
                  <a:ext uri="{0D108BD9-81ED-4DB2-BD59-A6C34878D82A}">
                    <a16:rowId xmlns:a16="http://schemas.microsoft.com/office/drawing/2014/main" val="10002"/>
                  </a:ext>
                </a:extLst>
              </a:tr>
            </a:tbl>
          </a:graphicData>
        </a:graphic>
      </p:graphicFrame>
      <p:sp>
        <p:nvSpPr>
          <p:cNvPr id="13" name="Text Box 44">
            <a:extLst>
              <a:ext uri="{FF2B5EF4-FFF2-40B4-BE49-F238E27FC236}">
                <a16:creationId xmlns:a16="http://schemas.microsoft.com/office/drawing/2014/main" id="{A18B59B0-28FC-4E78-B489-C4C9B2DF4D30}"/>
              </a:ext>
            </a:extLst>
          </p:cNvPr>
          <p:cNvSpPr txBox="1">
            <a:spLocks noChangeArrowheads="1"/>
          </p:cNvSpPr>
          <p:nvPr/>
        </p:nvSpPr>
        <p:spPr bwMode="auto">
          <a:xfrm>
            <a:off x="6951663" y="1417320"/>
            <a:ext cx="2195512" cy="1323439"/>
          </a:xfrm>
          <a:prstGeom prst="rect">
            <a:avLst/>
          </a:prstGeom>
          <a:solidFill>
            <a:srgbClr val="50A550"/>
          </a:solidFill>
          <a:ln>
            <a:noFill/>
          </a:ln>
          <a:extLs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4400">
                <a:solidFill>
                  <a:schemeClr val="tx1"/>
                </a:solidFill>
                <a:latin typeface="Tahoma" pitchFamily="34" charset="0"/>
                <a:ea typeface="ＭＳ Ｐゴシック" pitchFamily="34" charset="-128"/>
              </a:defRPr>
            </a:lvl1pPr>
            <a:lvl2pPr marL="742950" indent="-285750" eaLnBrk="0" hangingPunct="0">
              <a:defRPr sz="4400">
                <a:solidFill>
                  <a:schemeClr val="tx1"/>
                </a:solidFill>
                <a:latin typeface="Tahoma" pitchFamily="34" charset="0"/>
                <a:ea typeface="ＭＳ Ｐゴシック" pitchFamily="34" charset="-128"/>
              </a:defRPr>
            </a:lvl2pPr>
            <a:lvl3pPr marL="1143000" indent="-228600" eaLnBrk="0" hangingPunct="0">
              <a:defRPr sz="4400">
                <a:solidFill>
                  <a:schemeClr val="tx1"/>
                </a:solidFill>
                <a:latin typeface="Tahoma" pitchFamily="34" charset="0"/>
                <a:ea typeface="ＭＳ Ｐゴシック" pitchFamily="34" charset="-128"/>
              </a:defRPr>
            </a:lvl3pPr>
            <a:lvl4pPr marL="1600200" indent="-228600" eaLnBrk="0" hangingPunct="0">
              <a:defRPr sz="4400">
                <a:solidFill>
                  <a:schemeClr val="tx1"/>
                </a:solidFill>
                <a:latin typeface="Tahoma" pitchFamily="34" charset="0"/>
                <a:ea typeface="ＭＳ Ｐゴシック" pitchFamily="34" charset="-128"/>
              </a:defRPr>
            </a:lvl4pPr>
            <a:lvl5pPr marL="2057400" indent="-228600" eaLnBrk="0" hangingPunct="0">
              <a:defRPr sz="4400">
                <a:solidFill>
                  <a:schemeClr val="tx1"/>
                </a:solidFill>
                <a:latin typeface="Tahoma" pitchFamily="34" charset="0"/>
                <a:ea typeface="ＭＳ Ｐゴシック" pitchFamily="34" charset="-128"/>
              </a:defRPr>
            </a:lvl5pPr>
            <a:lvl6pPr marL="2514600" indent="-228600" algn="r" eaLnBrk="0" fontAlgn="base" hangingPunct="0">
              <a:spcBef>
                <a:spcPct val="0"/>
              </a:spcBef>
              <a:spcAft>
                <a:spcPct val="0"/>
              </a:spcAft>
              <a:defRPr sz="4400">
                <a:solidFill>
                  <a:schemeClr val="tx1"/>
                </a:solidFill>
                <a:latin typeface="Tahoma" pitchFamily="34" charset="0"/>
                <a:ea typeface="ＭＳ Ｐゴシック" pitchFamily="34" charset="-128"/>
              </a:defRPr>
            </a:lvl6pPr>
            <a:lvl7pPr marL="2971800" indent="-228600" algn="r" eaLnBrk="0" fontAlgn="base" hangingPunct="0">
              <a:spcBef>
                <a:spcPct val="0"/>
              </a:spcBef>
              <a:spcAft>
                <a:spcPct val="0"/>
              </a:spcAft>
              <a:defRPr sz="4400">
                <a:solidFill>
                  <a:schemeClr val="tx1"/>
                </a:solidFill>
                <a:latin typeface="Tahoma" pitchFamily="34" charset="0"/>
                <a:ea typeface="ＭＳ Ｐゴシック" pitchFamily="34" charset="-128"/>
              </a:defRPr>
            </a:lvl7pPr>
            <a:lvl8pPr marL="3429000" indent="-228600" algn="r" eaLnBrk="0" fontAlgn="base" hangingPunct="0">
              <a:spcBef>
                <a:spcPct val="0"/>
              </a:spcBef>
              <a:spcAft>
                <a:spcPct val="0"/>
              </a:spcAft>
              <a:defRPr sz="4400">
                <a:solidFill>
                  <a:schemeClr val="tx1"/>
                </a:solidFill>
                <a:latin typeface="Tahoma" pitchFamily="34" charset="0"/>
                <a:ea typeface="ＭＳ Ｐゴシック" pitchFamily="34" charset="-128"/>
              </a:defRPr>
            </a:lvl8pPr>
            <a:lvl9pPr marL="3886200" indent="-228600" algn="r" eaLnBrk="0" fontAlgn="base" hangingPunct="0">
              <a:spcBef>
                <a:spcPct val="0"/>
              </a:spcBef>
              <a:spcAft>
                <a:spcPct val="0"/>
              </a:spcAft>
              <a:defRPr sz="4400">
                <a:solidFill>
                  <a:schemeClr val="tx1"/>
                </a:solidFill>
                <a:latin typeface="Tahoma" pitchFamily="34" charset="0"/>
                <a:ea typeface="ＭＳ Ｐゴシック" pitchFamily="34" charset="-128"/>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600" b="1" i="0" u="none" strike="noStrike" kern="1200" cap="none" spc="0" normalizeH="0" baseline="0" noProof="0" dirty="0">
                <a:ln>
                  <a:noFill/>
                </a:ln>
                <a:solidFill>
                  <a:srgbClr val="50A550"/>
                </a:solidFill>
                <a:effectLst/>
                <a:uLnTx/>
                <a:uFillTx/>
                <a:latin typeface="Arial" pitchFamily="34" charset="0"/>
                <a:ea typeface="ＭＳ Ｐゴシック" pitchFamily="34" charset="-128"/>
                <a:cs typeface="+mn-cs"/>
              </a:rPr>
              <a:t>Very Good: </a:t>
            </a:r>
            <a:r>
              <a:rPr kumimoji="0" lang="en-US" sz="1600" b="0" i="0" u="none" strike="noStrike" kern="1200" cap="none" spc="0" normalizeH="0" baseline="0" noProof="0" dirty="0">
                <a:ln>
                  <a:noFill/>
                </a:ln>
                <a:solidFill>
                  <a:srgbClr val="50A550"/>
                </a:solidFill>
                <a:effectLst/>
                <a:uLnTx/>
                <a:uFillTx/>
                <a:latin typeface="Arial" pitchFamily="34" charset="0"/>
                <a:ea typeface="ＭＳ Ｐゴシック" pitchFamily="34" charset="-128"/>
                <a:cs typeface="+mn-cs"/>
              </a:rPr>
              <a:t>Ecologically desirable status; Requires little intervention to maintain</a:t>
            </a:r>
          </a:p>
        </p:txBody>
      </p:sp>
      <p:sp>
        <p:nvSpPr>
          <p:cNvPr id="14" name="Text Box 50">
            <a:extLst>
              <a:ext uri="{FF2B5EF4-FFF2-40B4-BE49-F238E27FC236}">
                <a16:creationId xmlns:a16="http://schemas.microsoft.com/office/drawing/2014/main" id="{F6899F20-D000-4ED9-BF49-49DD66FFEC6E}"/>
              </a:ext>
            </a:extLst>
          </p:cNvPr>
          <p:cNvSpPr txBox="1">
            <a:spLocks noChangeArrowheads="1"/>
          </p:cNvSpPr>
          <p:nvPr/>
        </p:nvSpPr>
        <p:spPr bwMode="auto">
          <a:xfrm>
            <a:off x="4633913" y="1417320"/>
            <a:ext cx="2193925" cy="1323439"/>
          </a:xfrm>
          <a:prstGeom prst="rect">
            <a:avLst/>
          </a:prstGeom>
          <a:solidFill>
            <a:srgbClr val="BAE5BA"/>
          </a:solidFill>
          <a:ln>
            <a:noFill/>
          </a:ln>
          <a:extLs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4400">
                <a:solidFill>
                  <a:schemeClr val="tx1"/>
                </a:solidFill>
                <a:latin typeface="Tahoma" pitchFamily="34" charset="0"/>
                <a:ea typeface="ＭＳ Ｐゴシック" pitchFamily="34" charset="-128"/>
              </a:defRPr>
            </a:lvl1pPr>
            <a:lvl2pPr marL="742950" indent="-285750" eaLnBrk="0" hangingPunct="0">
              <a:defRPr sz="4400">
                <a:solidFill>
                  <a:schemeClr val="tx1"/>
                </a:solidFill>
                <a:latin typeface="Tahoma" pitchFamily="34" charset="0"/>
                <a:ea typeface="ＭＳ Ｐゴシック" pitchFamily="34" charset="-128"/>
              </a:defRPr>
            </a:lvl2pPr>
            <a:lvl3pPr marL="1143000" indent="-228600" eaLnBrk="0" hangingPunct="0">
              <a:defRPr sz="4400">
                <a:solidFill>
                  <a:schemeClr val="tx1"/>
                </a:solidFill>
                <a:latin typeface="Tahoma" pitchFamily="34" charset="0"/>
                <a:ea typeface="ＭＳ Ｐゴシック" pitchFamily="34" charset="-128"/>
              </a:defRPr>
            </a:lvl3pPr>
            <a:lvl4pPr marL="1600200" indent="-228600" eaLnBrk="0" hangingPunct="0">
              <a:defRPr sz="4400">
                <a:solidFill>
                  <a:schemeClr val="tx1"/>
                </a:solidFill>
                <a:latin typeface="Tahoma" pitchFamily="34" charset="0"/>
                <a:ea typeface="ＭＳ Ｐゴシック" pitchFamily="34" charset="-128"/>
              </a:defRPr>
            </a:lvl4pPr>
            <a:lvl5pPr marL="2057400" indent="-228600" eaLnBrk="0" hangingPunct="0">
              <a:defRPr sz="4400">
                <a:solidFill>
                  <a:schemeClr val="tx1"/>
                </a:solidFill>
                <a:latin typeface="Tahoma" pitchFamily="34" charset="0"/>
                <a:ea typeface="ＭＳ Ｐゴシック" pitchFamily="34" charset="-128"/>
              </a:defRPr>
            </a:lvl5pPr>
            <a:lvl6pPr marL="2514600" indent="-228600" algn="r" eaLnBrk="0" fontAlgn="base" hangingPunct="0">
              <a:spcBef>
                <a:spcPct val="0"/>
              </a:spcBef>
              <a:spcAft>
                <a:spcPct val="0"/>
              </a:spcAft>
              <a:defRPr sz="4400">
                <a:solidFill>
                  <a:schemeClr val="tx1"/>
                </a:solidFill>
                <a:latin typeface="Tahoma" pitchFamily="34" charset="0"/>
                <a:ea typeface="ＭＳ Ｐゴシック" pitchFamily="34" charset="-128"/>
              </a:defRPr>
            </a:lvl6pPr>
            <a:lvl7pPr marL="2971800" indent="-228600" algn="r" eaLnBrk="0" fontAlgn="base" hangingPunct="0">
              <a:spcBef>
                <a:spcPct val="0"/>
              </a:spcBef>
              <a:spcAft>
                <a:spcPct val="0"/>
              </a:spcAft>
              <a:defRPr sz="4400">
                <a:solidFill>
                  <a:schemeClr val="tx1"/>
                </a:solidFill>
                <a:latin typeface="Tahoma" pitchFamily="34" charset="0"/>
                <a:ea typeface="ＭＳ Ｐゴシック" pitchFamily="34" charset="-128"/>
              </a:defRPr>
            </a:lvl7pPr>
            <a:lvl8pPr marL="3429000" indent="-228600" algn="r" eaLnBrk="0" fontAlgn="base" hangingPunct="0">
              <a:spcBef>
                <a:spcPct val="0"/>
              </a:spcBef>
              <a:spcAft>
                <a:spcPct val="0"/>
              </a:spcAft>
              <a:defRPr sz="4400">
                <a:solidFill>
                  <a:schemeClr val="tx1"/>
                </a:solidFill>
                <a:latin typeface="Tahoma" pitchFamily="34" charset="0"/>
                <a:ea typeface="ＭＳ Ｐゴシック" pitchFamily="34" charset="-128"/>
              </a:defRPr>
            </a:lvl8pPr>
            <a:lvl9pPr marL="3886200" indent="-228600" algn="r" eaLnBrk="0" fontAlgn="base" hangingPunct="0">
              <a:spcBef>
                <a:spcPct val="0"/>
              </a:spcBef>
              <a:spcAft>
                <a:spcPct val="0"/>
              </a:spcAft>
              <a:defRPr sz="4400">
                <a:solidFill>
                  <a:schemeClr val="tx1"/>
                </a:solidFill>
                <a:latin typeface="Tahoma" pitchFamily="34" charset="0"/>
                <a:ea typeface="ＭＳ Ｐゴシック" pitchFamily="34" charset="-128"/>
              </a:defRPr>
            </a:lvl9pPr>
          </a:lstStyle>
          <a:p>
            <a:pPr lvl="0" algn="ctr" eaLnBrk="1" hangingPunct="1">
              <a:defRPr/>
            </a:pPr>
            <a:r>
              <a:rPr lang="en-AU" sz="1600" b="1" i="0" dirty="0">
                <a:solidFill>
                  <a:srgbClr val="000000"/>
                </a:solidFill>
                <a:latin typeface="Arial" pitchFamily="34" charset="0"/>
              </a:rPr>
              <a:t>Good:</a:t>
            </a:r>
          </a:p>
          <a:p>
            <a:pPr lvl="0" algn="ctr" eaLnBrk="1" hangingPunct="1">
              <a:defRPr/>
            </a:pPr>
            <a:r>
              <a:rPr lang="en-AU" sz="1600" i="0" dirty="0">
                <a:solidFill>
                  <a:srgbClr val="000000"/>
                </a:solidFill>
                <a:latin typeface="Arial" pitchFamily="34" charset="0"/>
              </a:rPr>
              <a:t>Within acceptable range of variation; Some intervention required to maintain</a:t>
            </a:r>
          </a:p>
        </p:txBody>
      </p:sp>
      <p:sp>
        <p:nvSpPr>
          <p:cNvPr id="15" name="Text Box 55">
            <a:extLst>
              <a:ext uri="{FF2B5EF4-FFF2-40B4-BE49-F238E27FC236}">
                <a16:creationId xmlns:a16="http://schemas.microsoft.com/office/drawing/2014/main" id="{CF419473-B5C2-4D40-A361-84105CB2745F}"/>
              </a:ext>
            </a:extLst>
          </p:cNvPr>
          <p:cNvSpPr txBox="1">
            <a:spLocks noChangeArrowheads="1"/>
          </p:cNvSpPr>
          <p:nvPr/>
        </p:nvSpPr>
        <p:spPr bwMode="auto">
          <a:xfrm>
            <a:off x="0" y="1417320"/>
            <a:ext cx="2193925" cy="1325880"/>
          </a:xfrm>
          <a:prstGeom prst="rect">
            <a:avLst/>
          </a:prstGeom>
          <a:solidFill>
            <a:srgbClr val="C15046"/>
          </a:solidFill>
          <a:ln>
            <a:noFill/>
          </a:ln>
          <a:extLs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4400">
                <a:solidFill>
                  <a:schemeClr val="tx1"/>
                </a:solidFill>
                <a:latin typeface="Tahoma" pitchFamily="34" charset="0"/>
                <a:ea typeface="ＭＳ Ｐゴシック" pitchFamily="34" charset="-128"/>
              </a:defRPr>
            </a:lvl1pPr>
            <a:lvl2pPr marL="742950" indent="-285750" eaLnBrk="0" hangingPunct="0">
              <a:defRPr sz="4400">
                <a:solidFill>
                  <a:schemeClr val="tx1"/>
                </a:solidFill>
                <a:latin typeface="Tahoma" pitchFamily="34" charset="0"/>
                <a:ea typeface="ＭＳ Ｐゴシック" pitchFamily="34" charset="-128"/>
              </a:defRPr>
            </a:lvl2pPr>
            <a:lvl3pPr marL="1143000" indent="-228600" eaLnBrk="0" hangingPunct="0">
              <a:defRPr sz="4400">
                <a:solidFill>
                  <a:schemeClr val="tx1"/>
                </a:solidFill>
                <a:latin typeface="Tahoma" pitchFamily="34" charset="0"/>
                <a:ea typeface="ＭＳ Ｐゴシック" pitchFamily="34" charset="-128"/>
              </a:defRPr>
            </a:lvl3pPr>
            <a:lvl4pPr marL="1600200" indent="-228600" eaLnBrk="0" hangingPunct="0">
              <a:defRPr sz="4400">
                <a:solidFill>
                  <a:schemeClr val="tx1"/>
                </a:solidFill>
                <a:latin typeface="Tahoma" pitchFamily="34" charset="0"/>
                <a:ea typeface="ＭＳ Ｐゴシック" pitchFamily="34" charset="-128"/>
              </a:defRPr>
            </a:lvl4pPr>
            <a:lvl5pPr marL="2057400" indent="-228600" eaLnBrk="0" hangingPunct="0">
              <a:defRPr sz="4400">
                <a:solidFill>
                  <a:schemeClr val="tx1"/>
                </a:solidFill>
                <a:latin typeface="Tahoma" pitchFamily="34" charset="0"/>
                <a:ea typeface="ＭＳ Ｐゴシック" pitchFamily="34" charset="-128"/>
              </a:defRPr>
            </a:lvl5pPr>
            <a:lvl6pPr marL="2514600" indent="-228600" algn="r" eaLnBrk="0" fontAlgn="base" hangingPunct="0">
              <a:spcBef>
                <a:spcPct val="0"/>
              </a:spcBef>
              <a:spcAft>
                <a:spcPct val="0"/>
              </a:spcAft>
              <a:defRPr sz="4400">
                <a:solidFill>
                  <a:schemeClr val="tx1"/>
                </a:solidFill>
                <a:latin typeface="Tahoma" pitchFamily="34" charset="0"/>
                <a:ea typeface="ＭＳ Ｐゴシック" pitchFamily="34" charset="-128"/>
              </a:defRPr>
            </a:lvl6pPr>
            <a:lvl7pPr marL="2971800" indent="-228600" algn="r" eaLnBrk="0" fontAlgn="base" hangingPunct="0">
              <a:spcBef>
                <a:spcPct val="0"/>
              </a:spcBef>
              <a:spcAft>
                <a:spcPct val="0"/>
              </a:spcAft>
              <a:defRPr sz="4400">
                <a:solidFill>
                  <a:schemeClr val="tx1"/>
                </a:solidFill>
                <a:latin typeface="Tahoma" pitchFamily="34" charset="0"/>
                <a:ea typeface="ＭＳ Ｐゴシック" pitchFamily="34" charset="-128"/>
              </a:defRPr>
            </a:lvl7pPr>
            <a:lvl8pPr marL="3429000" indent="-228600" algn="r" eaLnBrk="0" fontAlgn="base" hangingPunct="0">
              <a:spcBef>
                <a:spcPct val="0"/>
              </a:spcBef>
              <a:spcAft>
                <a:spcPct val="0"/>
              </a:spcAft>
              <a:defRPr sz="4400">
                <a:solidFill>
                  <a:schemeClr val="tx1"/>
                </a:solidFill>
                <a:latin typeface="Tahoma" pitchFamily="34" charset="0"/>
                <a:ea typeface="ＭＳ Ｐゴシック" pitchFamily="34" charset="-128"/>
              </a:defRPr>
            </a:lvl8pPr>
            <a:lvl9pPr marL="3886200" indent="-228600" algn="r" eaLnBrk="0" fontAlgn="base" hangingPunct="0">
              <a:spcBef>
                <a:spcPct val="0"/>
              </a:spcBef>
              <a:spcAft>
                <a:spcPct val="0"/>
              </a:spcAft>
              <a:defRPr sz="4400">
                <a:solidFill>
                  <a:schemeClr val="tx1"/>
                </a:solidFill>
                <a:latin typeface="Tahoma" pitchFamily="34"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C15046"/>
                </a:solidFill>
                <a:effectLst/>
                <a:uLnTx/>
                <a:uFillTx/>
                <a:latin typeface="Arial" pitchFamily="34" charset="0"/>
                <a:ea typeface="ＭＳ Ｐゴシック" pitchFamily="34" charset="-128"/>
                <a:cs typeface="+mn-cs"/>
              </a:rPr>
              <a:t>Poor: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C15046"/>
                </a:solidFill>
                <a:effectLst/>
                <a:uLnTx/>
                <a:uFillTx/>
                <a:latin typeface="Arial" pitchFamily="34" charset="0"/>
                <a:ea typeface="ＭＳ Ｐゴシック" pitchFamily="34" charset="-128"/>
                <a:cs typeface="+mn-cs"/>
              </a:rPr>
              <a:t>Restoration increasingly difficult; May result in extirpation</a:t>
            </a:r>
          </a:p>
        </p:txBody>
      </p:sp>
      <p:sp>
        <p:nvSpPr>
          <p:cNvPr id="16" name="Text Box 47">
            <a:extLst>
              <a:ext uri="{FF2B5EF4-FFF2-40B4-BE49-F238E27FC236}">
                <a16:creationId xmlns:a16="http://schemas.microsoft.com/office/drawing/2014/main" id="{DC009B97-AE74-40E0-A404-2B460FF785D0}"/>
              </a:ext>
            </a:extLst>
          </p:cNvPr>
          <p:cNvSpPr txBox="1">
            <a:spLocks noChangeArrowheads="1"/>
          </p:cNvSpPr>
          <p:nvPr/>
        </p:nvSpPr>
        <p:spPr bwMode="auto">
          <a:xfrm>
            <a:off x="2300288" y="1415732"/>
            <a:ext cx="2193925" cy="1323439"/>
          </a:xfrm>
          <a:prstGeom prst="rect">
            <a:avLst/>
          </a:prstGeom>
          <a:solidFill>
            <a:srgbClr val="EFD61D"/>
          </a:solidFill>
          <a:ln>
            <a:noFill/>
          </a:ln>
          <a:extLs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4400">
                <a:solidFill>
                  <a:schemeClr val="tx1"/>
                </a:solidFill>
                <a:latin typeface="Tahoma" pitchFamily="34" charset="0"/>
                <a:ea typeface="ＭＳ Ｐゴシック" pitchFamily="34" charset="-128"/>
              </a:defRPr>
            </a:lvl1pPr>
            <a:lvl2pPr marL="742950" indent="-285750" eaLnBrk="0" hangingPunct="0">
              <a:defRPr sz="4400">
                <a:solidFill>
                  <a:schemeClr val="tx1"/>
                </a:solidFill>
                <a:latin typeface="Tahoma" pitchFamily="34" charset="0"/>
                <a:ea typeface="ＭＳ Ｐゴシック" pitchFamily="34" charset="-128"/>
              </a:defRPr>
            </a:lvl2pPr>
            <a:lvl3pPr marL="1143000" indent="-228600" eaLnBrk="0" hangingPunct="0">
              <a:defRPr sz="4400">
                <a:solidFill>
                  <a:schemeClr val="tx1"/>
                </a:solidFill>
                <a:latin typeface="Tahoma" pitchFamily="34" charset="0"/>
                <a:ea typeface="ＭＳ Ｐゴシック" pitchFamily="34" charset="-128"/>
              </a:defRPr>
            </a:lvl3pPr>
            <a:lvl4pPr marL="1600200" indent="-228600" eaLnBrk="0" hangingPunct="0">
              <a:defRPr sz="4400">
                <a:solidFill>
                  <a:schemeClr val="tx1"/>
                </a:solidFill>
                <a:latin typeface="Tahoma" pitchFamily="34" charset="0"/>
                <a:ea typeface="ＭＳ Ｐゴシック" pitchFamily="34" charset="-128"/>
              </a:defRPr>
            </a:lvl4pPr>
            <a:lvl5pPr marL="2057400" indent="-228600" eaLnBrk="0" hangingPunct="0">
              <a:defRPr sz="4400">
                <a:solidFill>
                  <a:schemeClr val="tx1"/>
                </a:solidFill>
                <a:latin typeface="Tahoma" pitchFamily="34" charset="0"/>
                <a:ea typeface="ＭＳ Ｐゴシック" pitchFamily="34" charset="-128"/>
              </a:defRPr>
            </a:lvl5pPr>
            <a:lvl6pPr marL="2514600" indent="-228600" algn="r" eaLnBrk="0" fontAlgn="base" hangingPunct="0">
              <a:spcBef>
                <a:spcPct val="0"/>
              </a:spcBef>
              <a:spcAft>
                <a:spcPct val="0"/>
              </a:spcAft>
              <a:defRPr sz="4400">
                <a:solidFill>
                  <a:schemeClr val="tx1"/>
                </a:solidFill>
                <a:latin typeface="Tahoma" pitchFamily="34" charset="0"/>
                <a:ea typeface="ＭＳ Ｐゴシック" pitchFamily="34" charset="-128"/>
              </a:defRPr>
            </a:lvl6pPr>
            <a:lvl7pPr marL="2971800" indent="-228600" algn="r" eaLnBrk="0" fontAlgn="base" hangingPunct="0">
              <a:spcBef>
                <a:spcPct val="0"/>
              </a:spcBef>
              <a:spcAft>
                <a:spcPct val="0"/>
              </a:spcAft>
              <a:defRPr sz="4400">
                <a:solidFill>
                  <a:schemeClr val="tx1"/>
                </a:solidFill>
                <a:latin typeface="Tahoma" pitchFamily="34" charset="0"/>
                <a:ea typeface="ＭＳ Ｐゴシック" pitchFamily="34" charset="-128"/>
              </a:defRPr>
            </a:lvl7pPr>
            <a:lvl8pPr marL="3429000" indent="-228600" algn="r" eaLnBrk="0" fontAlgn="base" hangingPunct="0">
              <a:spcBef>
                <a:spcPct val="0"/>
              </a:spcBef>
              <a:spcAft>
                <a:spcPct val="0"/>
              </a:spcAft>
              <a:defRPr sz="4400">
                <a:solidFill>
                  <a:schemeClr val="tx1"/>
                </a:solidFill>
                <a:latin typeface="Tahoma" pitchFamily="34" charset="0"/>
                <a:ea typeface="ＭＳ Ｐゴシック" pitchFamily="34" charset="-128"/>
              </a:defRPr>
            </a:lvl8pPr>
            <a:lvl9pPr marL="3886200" indent="-228600" algn="r" eaLnBrk="0" fontAlgn="base" hangingPunct="0">
              <a:spcBef>
                <a:spcPct val="0"/>
              </a:spcBef>
              <a:spcAft>
                <a:spcPct val="0"/>
              </a:spcAft>
              <a:defRPr sz="4400">
                <a:solidFill>
                  <a:schemeClr val="tx1"/>
                </a:solidFill>
                <a:latin typeface="Tahoma" pitchFamily="34"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mn-cs"/>
              </a:rPr>
              <a:t>Fair:</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mn-cs"/>
              </a:rPr>
              <a:t>Outside acceptable range of variation; Requires intervention to get to good </a:t>
            </a:r>
          </a:p>
        </p:txBody>
      </p:sp>
      <p:sp>
        <p:nvSpPr>
          <p:cNvPr id="17" name="AutoShape 6">
            <a:extLst>
              <a:ext uri="{FF2B5EF4-FFF2-40B4-BE49-F238E27FC236}">
                <a16:creationId xmlns:a16="http://schemas.microsoft.com/office/drawing/2014/main" id="{93A8718A-70FE-471D-A1F2-BA587B6093F5}"/>
              </a:ext>
            </a:extLst>
          </p:cNvPr>
          <p:cNvSpPr>
            <a:spLocks noChangeArrowheads="1"/>
          </p:cNvSpPr>
          <p:nvPr/>
        </p:nvSpPr>
        <p:spPr bwMode="auto">
          <a:xfrm>
            <a:off x="6232525" y="5645105"/>
            <a:ext cx="1176338" cy="642938"/>
          </a:xfrm>
          <a:prstGeom prst="wedgeRoundRectCallout">
            <a:avLst>
              <a:gd name="adj1" fmla="val 16102"/>
              <a:gd name="adj2" fmla="val -113486"/>
              <a:gd name="adj3" fmla="val 16667"/>
            </a:avLst>
          </a:prstGeom>
          <a:solidFill>
            <a:schemeClr val="accent1"/>
          </a:solidFill>
          <a:ln w="9525">
            <a:solidFill>
              <a:srgbClr val="000000"/>
            </a:solidFill>
            <a:miter lim="800000"/>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panose="020B0604020202020204" pitchFamily="34" charset="0"/>
                <a:ea typeface="+mn-ea"/>
                <a:cs typeface="Tahoma" pitchFamily="34" charset="0"/>
              </a:rPr>
              <a:t>Threshold line</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1" i="0" u="none" strike="noStrike" kern="1200" cap="none" spc="0" normalizeH="0" baseline="0" noProof="0" dirty="0">
              <a:ln>
                <a:noFill/>
              </a:ln>
              <a:solidFill>
                <a:srgbClr val="000000"/>
              </a:solidFill>
              <a:effectLst/>
              <a:uLnTx/>
              <a:uFillTx/>
              <a:latin typeface="Arial" panose="020B0604020202020204" pitchFamily="34" charset="0"/>
              <a:ea typeface="+mn-ea"/>
              <a:cs typeface="Tahoma" pitchFamily="34" charset="0"/>
            </a:endParaRPr>
          </a:p>
        </p:txBody>
      </p:sp>
    </p:spTree>
    <p:extLst>
      <p:ext uri="{BB962C8B-B14F-4D97-AF65-F5344CB8AC3E}">
        <p14:creationId xmlns:p14="http://schemas.microsoft.com/office/powerpoint/2010/main" val="3895625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1"/>
          <p:cNvSpPr>
            <a:spLocks noGrp="1"/>
          </p:cNvSpPr>
          <p:nvPr>
            <p:ph type="body" sz="quarter" idx="13"/>
          </p:nvPr>
        </p:nvSpPr>
        <p:spPr>
          <a:xfrm>
            <a:off x="-21021" y="-2628"/>
            <a:ext cx="9128125" cy="461963"/>
          </a:xfrm>
        </p:spPr>
        <p:txBody>
          <a:bodyPr/>
          <a:lstStyle/>
          <a:p>
            <a:r>
              <a:rPr lang="en-AU" dirty="0">
                <a:solidFill>
                  <a:schemeClr val="accent3">
                    <a:lumMod val="20000"/>
                    <a:lumOff val="80000"/>
                  </a:schemeClr>
                </a:solidFill>
              </a:rPr>
              <a:t>Deciding what the Plan is all about</a:t>
            </a:r>
          </a:p>
        </p:txBody>
      </p:sp>
      <p:sp>
        <p:nvSpPr>
          <p:cNvPr id="9" name="Text Placeholder 2"/>
          <p:cNvSpPr>
            <a:spLocks noGrp="1"/>
          </p:cNvSpPr>
          <p:nvPr>
            <p:ph type="body" sz="quarter" idx="14"/>
          </p:nvPr>
        </p:nvSpPr>
        <p:spPr>
          <a:xfrm>
            <a:off x="0" y="501101"/>
            <a:ext cx="2819400" cy="646113"/>
          </a:xfrm>
        </p:spPr>
        <p:txBody>
          <a:bodyPr>
            <a:normAutofit/>
          </a:bodyPr>
          <a:lstStyle/>
          <a:p>
            <a:r>
              <a:rPr lang="en-AU" dirty="0"/>
              <a:t>Target Health </a:t>
            </a:r>
          </a:p>
        </p:txBody>
      </p:sp>
      <p:sp>
        <p:nvSpPr>
          <p:cNvPr id="10" name="Text Placeholder 4"/>
          <p:cNvSpPr>
            <a:spLocks noGrp="1"/>
          </p:cNvSpPr>
          <p:nvPr>
            <p:ph type="body" sz="quarter" idx="15"/>
          </p:nvPr>
        </p:nvSpPr>
        <p:spPr>
          <a:xfrm>
            <a:off x="2852738" y="461414"/>
            <a:ext cx="6291262" cy="685800"/>
          </a:xfrm>
        </p:spPr>
        <p:txBody>
          <a:bodyPr>
            <a:normAutofit/>
          </a:bodyPr>
          <a:lstStyle/>
          <a:p>
            <a:r>
              <a:rPr lang="en-US" dirty="0"/>
              <a:t>3. Rating Scale</a:t>
            </a:r>
          </a:p>
        </p:txBody>
      </p:sp>
      <p:graphicFrame>
        <p:nvGraphicFramePr>
          <p:cNvPr id="12" name="Table 11">
            <a:extLst>
              <a:ext uri="{FF2B5EF4-FFF2-40B4-BE49-F238E27FC236}">
                <a16:creationId xmlns:a16="http://schemas.microsoft.com/office/drawing/2014/main" id="{3CFA1B08-3830-40A6-85A9-B53BBCE38FD8}"/>
              </a:ext>
            </a:extLst>
          </p:cNvPr>
          <p:cNvGraphicFramePr>
            <a:graphicFrameLocks noGrp="1"/>
          </p:cNvGraphicFramePr>
          <p:nvPr>
            <p:extLst>
              <p:ext uri="{D42A27DB-BD31-4B8C-83A1-F6EECF244321}">
                <p14:modId xmlns:p14="http://schemas.microsoft.com/office/powerpoint/2010/main" val="3011842666"/>
              </p:ext>
            </p:extLst>
          </p:nvPr>
        </p:nvGraphicFramePr>
        <p:xfrm>
          <a:off x="146050" y="2876550"/>
          <a:ext cx="8842375" cy="2238375"/>
        </p:xfrm>
        <a:graphic>
          <a:graphicData uri="http://schemas.openxmlformats.org/drawingml/2006/table">
            <a:tbl>
              <a:tblPr/>
              <a:tblGrid>
                <a:gridCol w="1101725">
                  <a:extLst>
                    <a:ext uri="{9D8B030D-6E8A-4147-A177-3AD203B41FA5}">
                      <a16:colId xmlns:a16="http://schemas.microsoft.com/office/drawing/2014/main" val="20000"/>
                    </a:ext>
                  </a:extLst>
                </a:gridCol>
                <a:gridCol w="1335088">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gridCol w="1322387">
                  <a:extLst>
                    <a:ext uri="{9D8B030D-6E8A-4147-A177-3AD203B41FA5}">
                      <a16:colId xmlns:a16="http://schemas.microsoft.com/office/drawing/2014/main" val="20003"/>
                    </a:ext>
                  </a:extLst>
                </a:gridCol>
                <a:gridCol w="960438">
                  <a:extLst>
                    <a:ext uri="{9D8B030D-6E8A-4147-A177-3AD203B41FA5}">
                      <a16:colId xmlns:a16="http://schemas.microsoft.com/office/drawing/2014/main" val="20004"/>
                    </a:ext>
                  </a:extLst>
                </a:gridCol>
                <a:gridCol w="920750">
                  <a:extLst>
                    <a:ext uri="{9D8B030D-6E8A-4147-A177-3AD203B41FA5}">
                      <a16:colId xmlns:a16="http://schemas.microsoft.com/office/drawing/2014/main" val="20005"/>
                    </a:ext>
                  </a:extLst>
                </a:gridCol>
                <a:gridCol w="1036637">
                  <a:extLst>
                    <a:ext uri="{9D8B030D-6E8A-4147-A177-3AD203B41FA5}">
                      <a16:colId xmlns:a16="http://schemas.microsoft.com/office/drawing/2014/main" val="20006"/>
                    </a:ext>
                  </a:extLst>
                </a:gridCol>
                <a:gridCol w="946150">
                  <a:extLst>
                    <a:ext uri="{9D8B030D-6E8A-4147-A177-3AD203B41FA5}">
                      <a16:colId xmlns:a16="http://schemas.microsoft.com/office/drawing/2014/main" val="20007"/>
                    </a:ext>
                  </a:extLst>
                </a:gridCol>
              </a:tblGrid>
              <a:tr h="427063">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Tahoma" pitchFamily="34" charset="0"/>
                        <a:ea typeface="MS PGothic" pitchFamily="34" charset="-128"/>
                        <a:cs typeface="Times New Roman" pitchFamily="18" charset="0"/>
                      </a:endParaRPr>
                    </a:p>
                  </a:txBody>
                  <a:tcPr marL="57206" marR="57206" marT="32180" marB="3218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Tahoma" pitchFamily="34" charset="0"/>
                        <a:ea typeface="MS PGothic" pitchFamily="34" charset="-128"/>
                        <a:cs typeface="Times New Roman" pitchFamily="18" charset="0"/>
                      </a:endParaRPr>
                    </a:p>
                  </a:txBody>
                  <a:tcPr marL="57206" marR="57206" marT="32180" marB="3218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Tahoma" pitchFamily="34" charset="0"/>
                        <a:ea typeface="MS PGothic" pitchFamily="34" charset="-128"/>
                        <a:cs typeface="Times New Roman" pitchFamily="18" charset="0"/>
                      </a:endParaRPr>
                    </a:p>
                  </a:txBody>
                  <a:tcPr marL="57206" marR="57206" marT="32180" marB="3218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Tahoma" pitchFamily="34" charset="0"/>
                        <a:ea typeface="MS PGothic" pitchFamily="34" charset="-128"/>
                        <a:cs typeface="Times New Roman" pitchFamily="18" charset="0"/>
                      </a:endParaRPr>
                    </a:p>
                  </a:txBody>
                  <a:tcPr marL="57206" marR="57206" marT="32180" marB="32180" anchor="ctr" horzOverflow="overflow">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gridSpan="4">
                  <a:txBody>
                    <a:bodyPr/>
                    <a:lstStyle/>
                    <a:p>
                      <a:pPr marL="0" marR="0" lvl="0" indent="0" algn="ctr" defTabSz="914400" rtl="0" eaLnBrk="1" fontAlgn="ctr" latinLnBrk="0" hangingPunct="1">
                        <a:lnSpc>
                          <a:spcPct val="115000"/>
                        </a:lnSpc>
                        <a:spcBef>
                          <a:spcPct val="0"/>
                        </a:spcBef>
                        <a:spcAft>
                          <a:spcPts val="388"/>
                        </a:spcAft>
                        <a:buClrTx/>
                        <a:buSzTx/>
                        <a:buFontTx/>
                        <a:buNone/>
                        <a:tabLst/>
                      </a:pPr>
                      <a:r>
                        <a:rPr kumimoji="0" lang="en-US" sz="1600" b="1" i="0" u="none" strike="noStrike" cap="none" normalizeH="0" baseline="0">
                          <a:ln>
                            <a:noFill/>
                          </a:ln>
                          <a:solidFill>
                            <a:srgbClr val="000000"/>
                          </a:solidFill>
                          <a:effectLst/>
                          <a:latin typeface="Tahoma" pitchFamily="34" charset="0"/>
                          <a:ea typeface="MS PGothic" pitchFamily="34" charset="-128"/>
                          <a:cs typeface="Times New Roman" pitchFamily="18" charset="0"/>
                        </a:rPr>
                        <a:t>Indicator Ratings</a:t>
                      </a:r>
                      <a:endParaRPr kumimoji="0" lang="en-US" sz="1600" b="0" i="0" u="none" strike="noStrike" cap="none" normalizeH="0" baseline="0">
                        <a:ln>
                          <a:noFill/>
                        </a:ln>
                        <a:solidFill>
                          <a:schemeClr val="tx1"/>
                        </a:solidFill>
                        <a:effectLst/>
                        <a:latin typeface="Tahoma" pitchFamily="34" charset="0"/>
                        <a:ea typeface="MS PGothic" pitchFamily="34" charset="-128"/>
                        <a:cs typeface="Calibri" pitchFamily="34" charset="0"/>
                      </a:endParaRPr>
                    </a:p>
                  </a:txBody>
                  <a:tcPr marL="57206" marR="57206" marT="32180" marB="3218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625224">
                <a:tc>
                  <a:txBody>
                    <a:bodyPr/>
                    <a:lstStyle/>
                    <a:p>
                      <a:pPr marL="0" marR="0" lvl="0" indent="0" algn="ctr" defTabSz="914400" rtl="0" eaLnBrk="1" fontAlgn="ctr" latinLnBrk="0" hangingPunct="1">
                        <a:lnSpc>
                          <a:spcPct val="115000"/>
                        </a:lnSpc>
                        <a:spcBef>
                          <a:spcPct val="0"/>
                        </a:spcBef>
                        <a:spcAft>
                          <a:spcPts val="388"/>
                        </a:spcAft>
                        <a:buClrTx/>
                        <a:buSzTx/>
                        <a:buFontTx/>
                        <a:buNone/>
                        <a:tabLst/>
                      </a:pPr>
                      <a:r>
                        <a:rPr kumimoji="0" lang="en-US" sz="1600" b="1" i="0" u="none" strike="noStrike" cap="none" normalizeH="0" baseline="0">
                          <a:ln>
                            <a:noFill/>
                          </a:ln>
                          <a:solidFill>
                            <a:srgbClr val="000000"/>
                          </a:solidFill>
                          <a:effectLst/>
                          <a:latin typeface="Tahoma" pitchFamily="34" charset="0"/>
                          <a:ea typeface="MS PGothic" pitchFamily="34" charset="-128"/>
                          <a:cs typeface="Times New Roman" pitchFamily="18" charset="0"/>
                        </a:rPr>
                        <a:t>Target </a:t>
                      </a:r>
                      <a:endParaRPr kumimoji="0" lang="en-US" sz="1600" b="0" i="0" u="none" strike="noStrike" cap="none" normalizeH="0" baseline="0">
                        <a:ln>
                          <a:noFill/>
                        </a:ln>
                        <a:solidFill>
                          <a:schemeClr val="tx1"/>
                        </a:solidFill>
                        <a:effectLst/>
                        <a:latin typeface="Tahoma" pitchFamily="34" charset="0"/>
                        <a:ea typeface="MS PGothic" pitchFamily="34" charset="-128"/>
                        <a:cs typeface="Calibri" pitchFamily="34" charset="0"/>
                      </a:endParaRPr>
                    </a:p>
                  </a:txBody>
                  <a:tcPr marL="57206" marR="57206" marT="32180" marB="3218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15000"/>
                        </a:lnSpc>
                        <a:spcBef>
                          <a:spcPct val="0"/>
                        </a:spcBef>
                        <a:spcAft>
                          <a:spcPts val="388"/>
                        </a:spcAft>
                        <a:buClrTx/>
                        <a:buSzTx/>
                        <a:buFontTx/>
                        <a:buNone/>
                        <a:tabLst/>
                      </a:pPr>
                      <a:r>
                        <a:rPr kumimoji="0" lang="en-US" sz="1600" b="1" i="0" u="none" strike="noStrike" cap="none" normalizeH="0" baseline="0">
                          <a:ln>
                            <a:noFill/>
                          </a:ln>
                          <a:solidFill>
                            <a:srgbClr val="000000"/>
                          </a:solidFill>
                          <a:effectLst/>
                          <a:latin typeface="Tahoma" pitchFamily="34" charset="0"/>
                          <a:ea typeface="MS PGothic" pitchFamily="34" charset="-128"/>
                          <a:cs typeface="Times New Roman" pitchFamily="18" charset="0"/>
                        </a:rPr>
                        <a:t>Category </a:t>
                      </a:r>
                      <a:endParaRPr kumimoji="0" lang="en-US" sz="1600" b="0" i="0" u="none" strike="noStrike" cap="none" normalizeH="0" baseline="0">
                        <a:ln>
                          <a:noFill/>
                        </a:ln>
                        <a:solidFill>
                          <a:schemeClr val="tx1"/>
                        </a:solidFill>
                        <a:effectLst/>
                        <a:latin typeface="Tahoma" pitchFamily="34" charset="0"/>
                        <a:ea typeface="MS PGothic" pitchFamily="34" charset="-128"/>
                        <a:cs typeface="Calibri" pitchFamily="34" charset="0"/>
                      </a:endParaRPr>
                    </a:p>
                  </a:txBody>
                  <a:tcPr marL="57206" marR="57206" marT="32180" marB="3218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15000"/>
                        </a:lnSpc>
                        <a:spcBef>
                          <a:spcPct val="0"/>
                        </a:spcBef>
                        <a:spcAft>
                          <a:spcPts val="388"/>
                        </a:spcAft>
                        <a:buClrTx/>
                        <a:buSzTx/>
                        <a:buFontTx/>
                        <a:buNone/>
                        <a:tabLst/>
                      </a:pPr>
                      <a:r>
                        <a:rPr kumimoji="0" lang="en-US" sz="1600" b="1" i="0" u="none" strike="noStrike" cap="none" normalizeH="0" baseline="0" dirty="0">
                          <a:ln>
                            <a:noFill/>
                          </a:ln>
                          <a:solidFill>
                            <a:srgbClr val="000000"/>
                          </a:solidFill>
                          <a:effectLst/>
                          <a:latin typeface="Tahoma" pitchFamily="34" charset="0"/>
                          <a:ea typeface="MS PGothic" pitchFamily="34" charset="-128"/>
                          <a:cs typeface="Times New Roman" pitchFamily="18" charset="0"/>
                        </a:rPr>
                        <a:t>Attribute </a:t>
                      </a:r>
                      <a:endParaRPr kumimoji="0" lang="en-US" sz="1600" b="0" i="0" u="none" strike="noStrike" cap="none" normalizeH="0" baseline="0" dirty="0">
                        <a:ln>
                          <a:noFill/>
                        </a:ln>
                        <a:solidFill>
                          <a:schemeClr val="tx1"/>
                        </a:solidFill>
                        <a:effectLst/>
                        <a:latin typeface="Tahoma" pitchFamily="34" charset="0"/>
                        <a:ea typeface="MS PGothic" pitchFamily="34" charset="-128"/>
                        <a:cs typeface="Calibri" pitchFamily="34" charset="0"/>
                      </a:endParaRPr>
                    </a:p>
                  </a:txBody>
                  <a:tcPr marL="57206" marR="57206" marT="32180" marB="3218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15000"/>
                        </a:lnSpc>
                        <a:spcBef>
                          <a:spcPct val="0"/>
                        </a:spcBef>
                        <a:spcAft>
                          <a:spcPts val="388"/>
                        </a:spcAft>
                        <a:buClrTx/>
                        <a:buSzTx/>
                        <a:buFontTx/>
                        <a:buNone/>
                        <a:tabLst/>
                      </a:pPr>
                      <a:r>
                        <a:rPr kumimoji="0" lang="en-US" sz="1600" b="1" i="0" u="none" strike="noStrike" cap="none" normalizeH="0" baseline="0">
                          <a:ln>
                            <a:noFill/>
                          </a:ln>
                          <a:solidFill>
                            <a:srgbClr val="000000"/>
                          </a:solidFill>
                          <a:effectLst/>
                          <a:latin typeface="Tahoma" pitchFamily="34" charset="0"/>
                          <a:ea typeface="MS PGothic" pitchFamily="34" charset="-128"/>
                          <a:cs typeface="Times New Roman" pitchFamily="18" charset="0"/>
                        </a:rPr>
                        <a:t>Indicator </a:t>
                      </a:r>
                      <a:endParaRPr kumimoji="0" lang="en-US" sz="1600" b="0" i="0" u="none" strike="noStrike" cap="none" normalizeH="0" baseline="0">
                        <a:ln>
                          <a:noFill/>
                        </a:ln>
                        <a:solidFill>
                          <a:schemeClr val="tx1"/>
                        </a:solidFill>
                        <a:effectLst/>
                        <a:latin typeface="Tahoma" pitchFamily="34" charset="0"/>
                        <a:ea typeface="MS PGothic" pitchFamily="34" charset="-128"/>
                        <a:cs typeface="Calibri" pitchFamily="34" charset="0"/>
                      </a:endParaRPr>
                    </a:p>
                  </a:txBody>
                  <a:tcPr marL="57206" marR="57206" marT="32180" marB="3218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15000"/>
                        </a:lnSpc>
                        <a:spcBef>
                          <a:spcPct val="0"/>
                        </a:spcBef>
                        <a:spcAft>
                          <a:spcPts val="388"/>
                        </a:spcAft>
                        <a:buClrTx/>
                        <a:buSzTx/>
                        <a:buFontTx/>
                        <a:buNone/>
                        <a:tabLst/>
                      </a:pPr>
                      <a:r>
                        <a:rPr kumimoji="0" lang="en-US" sz="1600" b="1" i="0" u="none" strike="noStrike" cap="none" normalizeH="0" baseline="0" dirty="0">
                          <a:ln>
                            <a:noFill/>
                          </a:ln>
                          <a:solidFill>
                            <a:srgbClr val="000000"/>
                          </a:solidFill>
                          <a:effectLst/>
                          <a:latin typeface="Tahoma" pitchFamily="34" charset="0"/>
                          <a:ea typeface="MS PGothic" pitchFamily="34" charset="-128"/>
                          <a:cs typeface="Times New Roman" pitchFamily="18" charset="0"/>
                        </a:rPr>
                        <a:t>Poor </a:t>
                      </a:r>
                      <a:endParaRPr kumimoji="0" lang="en-US" sz="1600" b="0" i="0" u="none" strike="noStrike" cap="none" normalizeH="0" baseline="0" dirty="0">
                        <a:ln>
                          <a:noFill/>
                        </a:ln>
                        <a:solidFill>
                          <a:schemeClr val="tx1"/>
                        </a:solidFill>
                        <a:effectLst/>
                        <a:latin typeface="Tahoma" pitchFamily="34" charset="0"/>
                        <a:ea typeface="MS PGothic" pitchFamily="34" charset="-128"/>
                        <a:cs typeface="Calibri" pitchFamily="34" charset="0"/>
                      </a:endParaRPr>
                    </a:p>
                  </a:txBody>
                  <a:tcPr marL="57206" marR="57206" marT="32180" marB="3218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15046"/>
                    </a:solidFill>
                  </a:tcPr>
                </a:tc>
                <a:tc>
                  <a:txBody>
                    <a:bodyPr/>
                    <a:lstStyle/>
                    <a:p>
                      <a:pPr marL="0" marR="0" lvl="0" indent="0" algn="ctr" defTabSz="914400" rtl="0" eaLnBrk="1" fontAlgn="ctr" latinLnBrk="0" hangingPunct="1">
                        <a:lnSpc>
                          <a:spcPct val="115000"/>
                        </a:lnSpc>
                        <a:spcBef>
                          <a:spcPct val="0"/>
                        </a:spcBef>
                        <a:spcAft>
                          <a:spcPts val="388"/>
                        </a:spcAft>
                        <a:buClrTx/>
                        <a:buSzTx/>
                        <a:buFontTx/>
                        <a:buNone/>
                        <a:tabLst/>
                      </a:pPr>
                      <a:r>
                        <a:rPr kumimoji="0" lang="en-US" sz="1600" b="1" i="0" u="none" strike="noStrike" cap="none" normalizeH="0" baseline="0" dirty="0">
                          <a:ln>
                            <a:noFill/>
                          </a:ln>
                          <a:solidFill>
                            <a:srgbClr val="000000"/>
                          </a:solidFill>
                          <a:effectLst/>
                          <a:latin typeface="Tahoma" pitchFamily="34" charset="0"/>
                          <a:ea typeface="MS PGothic" pitchFamily="34" charset="-128"/>
                          <a:cs typeface="Times New Roman" pitchFamily="18" charset="0"/>
                        </a:rPr>
                        <a:t>Fair </a:t>
                      </a:r>
                      <a:endParaRPr kumimoji="0" lang="en-US" sz="1600" b="0" i="0" u="none" strike="noStrike" cap="none" normalizeH="0" baseline="0" dirty="0">
                        <a:ln>
                          <a:noFill/>
                        </a:ln>
                        <a:solidFill>
                          <a:schemeClr val="tx1"/>
                        </a:solidFill>
                        <a:effectLst/>
                        <a:latin typeface="Tahoma" pitchFamily="34" charset="0"/>
                        <a:ea typeface="MS PGothic" pitchFamily="34" charset="-128"/>
                        <a:cs typeface="Calibri" pitchFamily="34" charset="0"/>
                      </a:endParaRPr>
                    </a:p>
                  </a:txBody>
                  <a:tcPr marL="57206" marR="57206" marT="32180" marB="3218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FD61D"/>
                    </a:solidFill>
                  </a:tcPr>
                </a:tc>
                <a:tc>
                  <a:txBody>
                    <a:bodyPr/>
                    <a:lstStyle/>
                    <a:p>
                      <a:pPr marL="0" marR="0" lvl="0" indent="0" algn="ctr" defTabSz="914400" rtl="0" eaLnBrk="1" fontAlgn="ctr" latinLnBrk="0" hangingPunct="1">
                        <a:lnSpc>
                          <a:spcPct val="115000"/>
                        </a:lnSpc>
                        <a:spcBef>
                          <a:spcPct val="0"/>
                        </a:spcBef>
                        <a:spcAft>
                          <a:spcPts val="388"/>
                        </a:spcAft>
                        <a:buClrTx/>
                        <a:buSzTx/>
                        <a:buFontTx/>
                        <a:buNone/>
                        <a:tabLst/>
                      </a:pPr>
                      <a:r>
                        <a:rPr kumimoji="0" lang="en-US" sz="1600" b="1" i="0" u="none" strike="noStrike" cap="none" normalizeH="0" baseline="0" dirty="0">
                          <a:ln>
                            <a:noFill/>
                          </a:ln>
                          <a:solidFill>
                            <a:srgbClr val="000000"/>
                          </a:solidFill>
                          <a:effectLst/>
                          <a:latin typeface="Tahoma" pitchFamily="34" charset="0"/>
                          <a:ea typeface="MS PGothic" pitchFamily="34" charset="-128"/>
                          <a:cs typeface="Times New Roman" pitchFamily="18" charset="0"/>
                        </a:rPr>
                        <a:t>Good </a:t>
                      </a:r>
                      <a:endParaRPr kumimoji="0" lang="en-US" sz="1600" b="0" i="0" u="none" strike="noStrike" cap="none" normalizeH="0" baseline="0" dirty="0">
                        <a:ln>
                          <a:noFill/>
                        </a:ln>
                        <a:solidFill>
                          <a:schemeClr val="tx1"/>
                        </a:solidFill>
                        <a:effectLst/>
                        <a:latin typeface="Tahoma" pitchFamily="34" charset="0"/>
                        <a:ea typeface="MS PGothic" pitchFamily="34" charset="-128"/>
                        <a:cs typeface="Calibri" pitchFamily="34" charset="0"/>
                      </a:endParaRPr>
                    </a:p>
                  </a:txBody>
                  <a:tcPr marL="57206" marR="57206" marT="32180" marB="3218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AE5BA"/>
                    </a:solidFill>
                  </a:tcPr>
                </a:tc>
                <a:tc>
                  <a:txBody>
                    <a:bodyPr/>
                    <a:lstStyle/>
                    <a:p>
                      <a:pPr marL="0" marR="0" lvl="0" indent="0" algn="ctr" defTabSz="914400" rtl="0" eaLnBrk="1" fontAlgn="ctr" latinLnBrk="0" hangingPunct="1">
                        <a:lnSpc>
                          <a:spcPct val="115000"/>
                        </a:lnSpc>
                        <a:spcBef>
                          <a:spcPct val="0"/>
                        </a:spcBef>
                        <a:spcAft>
                          <a:spcPts val="388"/>
                        </a:spcAft>
                        <a:buClrTx/>
                        <a:buSzTx/>
                        <a:buFontTx/>
                        <a:buNone/>
                        <a:tabLst/>
                      </a:pPr>
                      <a:r>
                        <a:rPr kumimoji="0" lang="en-US" sz="1600" b="1" i="0" u="none" strike="noStrike" cap="none" normalizeH="0" baseline="0" dirty="0">
                          <a:ln>
                            <a:noFill/>
                          </a:ln>
                          <a:solidFill>
                            <a:srgbClr val="000000"/>
                          </a:solidFill>
                          <a:effectLst/>
                          <a:latin typeface="Tahoma" pitchFamily="34" charset="0"/>
                          <a:ea typeface="MS PGothic" pitchFamily="34" charset="-128"/>
                          <a:cs typeface="Times New Roman" pitchFamily="18" charset="0"/>
                        </a:rPr>
                        <a:t>Very Good </a:t>
                      </a:r>
                      <a:endParaRPr kumimoji="0" lang="en-US" sz="1600" b="0" i="0" u="none" strike="noStrike" cap="none" normalizeH="0" baseline="0" dirty="0">
                        <a:ln>
                          <a:noFill/>
                        </a:ln>
                        <a:solidFill>
                          <a:schemeClr val="tx1"/>
                        </a:solidFill>
                        <a:effectLst/>
                        <a:latin typeface="Tahoma" pitchFamily="34" charset="0"/>
                        <a:ea typeface="MS PGothic" pitchFamily="34" charset="-128"/>
                        <a:cs typeface="Calibri" pitchFamily="34" charset="0"/>
                      </a:endParaRPr>
                    </a:p>
                  </a:txBody>
                  <a:tcPr marL="57206" marR="57206" marT="32180" marB="3218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50A550"/>
                    </a:solidFill>
                  </a:tcPr>
                </a:tc>
                <a:extLst>
                  <a:ext uri="{0D108BD9-81ED-4DB2-BD59-A6C34878D82A}">
                    <a16:rowId xmlns:a16="http://schemas.microsoft.com/office/drawing/2014/main" val="10001"/>
                  </a:ext>
                </a:extLst>
              </a:tr>
              <a:tr h="1186088">
                <a:tc>
                  <a:txBody>
                    <a:bodyPr/>
                    <a:lstStyle/>
                    <a:p>
                      <a:pPr marL="0" marR="0" lvl="0" indent="0" algn="ctr" defTabSz="914400" rtl="0" eaLnBrk="1" fontAlgn="ctr" latinLnBrk="0" hangingPunct="1">
                        <a:lnSpc>
                          <a:spcPct val="115000"/>
                        </a:lnSpc>
                        <a:spcBef>
                          <a:spcPct val="0"/>
                        </a:spcBef>
                        <a:spcAft>
                          <a:spcPts val="388"/>
                        </a:spcAft>
                        <a:buClrTx/>
                        <a:buSzTx/>
                        <a:buFontTx/>
                        <a:buNone/>
                        <a:tabLst/>
                      </a:pPr>
                      <a:r>
                        <a:rPr kumimoji="0" lang="en-US" sz="1600" b="0" i="0" u="none" strike="noStrike" cap="none" normalizeH="0" baseline="0" dirty="0">
                          <a:ln>
                            <a:noFill/>
                          </a:ln>
                          <a:solidFill>
                            <a:srgbClr val="000000"/>
                          </a:solidFill>
                          <a:effectLst/>
                          <a:latin typeface="Tahoma" pitchFamily="34" charset="0"/>
                          <a:ea typeface="MS PGothic" pitchFamily="34" charset="-128"/>
                          <a:cs typeface="Times New Roman" pitchFamily="18" charset="0"/>
                        </a:rPr>
                        <a:t>River</a:t>
                      </a:r>
                      <a:endParaRPr kumimoji="0" lang="en-US" sz="1600" b="0" i="0" u="none" strike="noStrike" cap="none" normalizeH="0" baseline="0" dirty="0">
                        <a:ln>
                          <a:noFill/>
                        </a:ln>
                        <a:solidFill>
                          <a:schemeClr val="tx1"/>
                        </a:solidFill>
                        <a:effectLst/>
                        <a:latin typeface="Tahoma" pitchFamily="34" charset="0"/>
                        <a:ea typeface="MS PGothic" pitchFamily="34" charset="-128"/>
                        <a:cs typeface="Calibri" pitchFamily="34" charset="0"/>
                      </a:endParaRPr>
                    </a:p>
                  </a:txBody>
                  <a:tcPr marL="57206" marR="57206" marT="32179" marB="3217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15000"/>
                        </a:lnSpc>
                        <a:spcBef>
                          <a:spcPct val="0"/>
                        </a:spcBef>
                        <a:spcAft>
                          <a:spcPts val="388"/>
                        </a:spcAft>
                        <a:buClrTx/>
                        <a:buSzTx/>
                        <a:buFontTx/>
                        <a:buNone/>
                        <a:tabLst/>
                      </a:pPr>
                      <a:r>
                        <a:rPr kumimoji="0" lang="en-US" sz="1600" b="0" i="0" u="none" strike="noStrike" cap="none" normalizeH="0" baseline="0" dirty="0">
                          <a:ln>
                            <a:noFill/>
                          </a:ln>
                          <a:solidFill>
                            <a:schemeClr val="tx1"/>
                          </a:solidFill>
                          <a:effectLst/>
                          <a:latin typeface="Tahoma" pitchFamily="34" charset="0"/>
                          <a:ea typeface="MS PGothic" pitchFamily="34" charset="-128"/>
                          <a:cs typeface="Calibri" pitchFamily="34" charset="0"/>
                        </a:rPr>
                        <a:t>Connectivity</a:t>
                      </a:r>
                    </a:p>
                  </a:txBody>
                  <a:tcPr marL="57206" marR="57206" marT="32179" marB="3217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15000"/>
                        </a:lnSpc>
                        <a:spcBef>
                          <a:spcPct val="0"/>
                        </a:spcBef>
                        <a:spcAft>
                          <a:spcPts val="388"/>
                        </a:spcAft>
                        <a:buClrTx/>
                        <a:buSzTx/>
                        <a:buFontTx/>
                        <a:buNone/>
                        <a:tabLst/>
                      </a:pPr>
                      <a:r>
                        <a:rPr kumimoji="0" lang="en-US" sz="1600" b="0" i="0" u="none" strike="noStrike" cap="none" normalizeH="0" baseline="0" dirty="0">
                          <a:ln>
                            <a:noFill/>
                          </a:ln>
                          <a:solidFill>
                            <a:schemeClr val="tx1"/>
                          </a:solidFill>
                          <a:effectLst/>
                          <a:latin typeface="Tahoma" pitchFamily="34" charset="0"/>
                          <a:ea typeface="MS PGothic" pitchFamily="34" charset="-128"/>
                          <a:cs typeface="Calibri" pitchFamily="34" charset="0"/>
                        </a:rPr>
                        <a:t>Riparian Vegetation</a:t>
                      </a:r>
                    </a:p>
                  </a:txBody>
                  <a:tcPr marL="57206" marR="57206" marT="32179" marB="3217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15000"/>
                        </a:lnSpc>
                        <a:spcBef>
                          <a:spcPct val="0"/>
                        </a:spcBef>
                        <a:spcAft>
                          <a:spcPts val="388"/>
                        </a:spcAft>
                        <a:buClrTx/>
                        <a:buSzTx/>
                        <a:buFontTx/>
                        <a:buNone/>
                        <a:tabLst/>
                      </a:pPr>
                      <a:r>
                        <a:rPr kumimoji="0" lang="en-US" sz="1600" b="0" i="0" u="none" strike="noStrike" cap="none" normalizeH="0" baseline="0" dirty="0">
                          <a:ln>
                            <a:noFill/>
                          </a:ln>
                          <a:solidFill>
                            <a:srgbClr val="000000"/>
                          </a:solidFill>
                          <a:effectLst/>
                          <a:latin typeface="Tahoma" pitchFamily="34" charset="0"/>
                          <a:ea typeface="MS PGothic" pitchFamily="34" charset="-128"/>
                          <a:cs typeface="Times New Roman" pitchFamily="18" charset="0"/>
                        </a:rPr>
                        <a:t>% Km of continuous vegetation</a:t>
                      </a:r>
                      <a:endParaRPr kumimoji="0" lang="en-US" sz="1600" b="0" i="0" u="none" strike="noStrike" cap="none" normalizeH="0" baseline="0" dirty="0">
                        <a:ln>
                          <a:noFill/>
                        </a:ln>
                        <a:solidFill>
                          <a:schemeClr val="tx1"/>
                        </a:solidFill>
                        <a:effectLst/>
                        <a:latin typeface="Tahoma" pitchFamily="34" charset="0"/>
                        <a:ea typeface="MS PGothic" pitchFamily="34" charset="-128"/>
                        <a:cs typeface="Calibri" pitchFamily="34" charset="0"/>
                      </a:endParaRPr>
                    </a:p>
                  </a:txBody>
                  <a:tcPr marL="57206" marR="57206" marT="32179" marB="3217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15000"/>
                        </a:lnSpc>
                        <a:spcBef>
                          <a:spcPct val="0"/>
                        </a:spcBef>
                        <a:spcAft>
                          <a:spcPts val="388"/>
                        </a:spcAft>
                        <a:buClrTx/>
                        <a:buSzTx/>
                        <a:buFontTx/>
                        <a:buNone/>
                        <a:tabLst/>
                      </a:pPr>
                      <a:r>
                        <a:rPr kumimoji="0" lang="en-US" sz="1600" b="0" i="0" u="none" strike="noStrike" cap="none" normalizeH="0" baseline="0" dirty="0">
                          <a:ln>
                            <a:noFill/>
                          </a:ln>
                          <a:solidFill>
                            <a:srgbClr val="000000"/>
                          </a:solidFill>
                          <a:effectLst/>
                          <a:latin typeface="Tahoma" pitchFamily="34" charset="0"/>
                          <a:ea typeface="MS PGothic" pitchFamily="34" charset="-128"/>
                          <a:cs typeface="Times New Roman" pitchFamily="18" charset="0"/>
                        </a:rPr>
                        <a:t> &lt;70%</a:t>
                      </a:r>
                      <a:endParaRPr kumimoji="0" lang="en-US" sz="1600" b="0" i="0" u="none" strike="noStrike" cap="none" normalizeH="0" baseline="0" dirty="0">
                        <a:ln>
                          <a:noFill/>
                        </a:ln>
                        <a:solidFill>
                          <a:schemeClr val="tx1"/>
                        </a:solidFill>
                        <a:effectLst/>
                        <a:latin typeface="Tahoma" pitchFamily="34" charset="0"/>
                        <a:ea typeface="MS PGothic" pitchFamily="34" charset="-128"/>
                        <a:cs typeface="Calibri" pitchFamily="34" charset="0"/>
                      </a:endParaRPr>
                    </a:p>
                  </a:txBody>
                  <a:tcPr marL="57206" marR="57206" marT="32179" marB="3217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15046"/>
                    </a:solidFill>
                  </a:tcPr>
                </a:tc>
                <a:tc>
                  <a:txBody>
                    <a:bodyPr/>
                    <a:lstStyle/>
                    <a:p>
                      <a:pPr marL="0" marR="0" lvl="0" indent="0" algn="ctr" defTabSz="914400" rtl="0" eaLnBrk="1" fontAlgn="ctr" latinLnBrk="0" hangingPunct="1">
                        <a:lnSpc>
                          <a:spcPct val="115000"/>
                        </a:lnSpc>
                        <a:spcBef>
                          <a:spcPct val="0"/>
                        </a:spcBef>
                        <a:spcAft>
                          <a:spcPts val="388"/>
                        </a:spcAft>
                        <a:buClrTx/>
                        <a:buSzTx/>
                        <a:buFontTx/>
                        <a:buNone/>
                        <a:tabLst/>
                      </a:pPr>
                      <a:r>
                        <a:rPr kumimoji="0" lang="en-US" sz="1600" b="0" i="0" u="none" strike="noStrike" cap="none" normalizeH="0" baseline="0" dirty="0">
                          <a:ln>
                            <a:noFill/>
                          </a:ln>
                          <a:solidFill>
                            <a:srgbClr val="000000"/>
                          </a:solidFill>
                          <a:effectLst/>
                          <a:latin typeface="Tahoma" pitchFamily="34" charset="0"/>
                          <a:ea typeface="MS PGothic" pitchFamily="34" charset="-128"/>
                          <a:cs typeface="Times New Roman" pitchFamily="18" charset="0"/>
                        </a:rPr>
                        <a:t>70-80 %</a:t>
                      </a:r>
                      <a:endParaRPr kumimoji="0" lang="en-US" sz="1600" b="0" i="0" u="none" strike="noStrike" cap="none" normalizeH="0" baseline="0" dirty="0">
                        <a:ln>
                          <a:noFill/>
                        </a:ln>
                        <a:solidFill>
                          <a:schemeClr val="tx1"/>
                        </a:solidFill>
                        <a:effectLst/>
                        <a:latin typeface="Tahoma" pitchFamily="34" charset="0"/>
                        <a:ea typeface="MS PGothic" pitchFamily="34" charset="-128"/>
                        <a:cs typeface="Calibri" pitchFamily="34" charset="0"/>
                      </a:endParaRPr>
                    </a:p>
                  </a:txBody>
                  <a:tcPr marL="57206" marR="57206" marT="32179" marB="3217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FD61D"/>
                    </a:solidFill>
                  </a:tcPr>
                </a:tc>
                <a:tc>
                  <a:txBody>
                    <a:bodyPr/>
                    <a:lstStyle/>
                    <a:p>
                      <a:pPr marL="0" marR="0" lvl="0" indent="0" algn="ctr" defTabSz="914400" rtl="0" eaLnBrk="1" fontAlgn="ctr" latinLnBrk="0" hangingPunct="1">
                        <a:lnSpc>
                          <a:spcPct val="115000"/>
                        </a:lnSpc>
                        <a:spcBef>
                          <a:spcPct val="0"/>
                        </a:spcBef>
                        <a:spcAft>
                          <a:spcPts val="388"/>
                        </a:spcAft>
                        <a:buClrTx/>
                        <a:buSzTx/>
                        <a:buFontTx/>
                        <a:buNone/>
                        <a:tabLst/>
                      </a:pPr>
                      <a:r>
                        <a:rPr kumimoji="0" lang="en-US" sz="1600" b="0" i="0" u="none" strike="noStrike" cap="none" normalizeH="0" baseline="0" dirty="0">
                          <a:ln>
                            <a:noFill/>
                          </a:ln>
                          <a:solidFill>
                            <a:srgbClr val="000000"/>
                          </a:solidFill>
                          <a:effectLst/>
                          <a:latin typeface="Tahoma" pitchFamily="34" charset="0"/>
                          <a:ea typeface="MS PGothic" pitchFamily="34" charset="-128"/>
                          <a:cs typeface="Times New Roman" pitchFamily="18" charset="0"/>
                        </a:rPr>
                        <a:t>80-90%</a:t>
                      </a:r>
                      <a:endParaRPr kumimoji="0" lang="en-US" sz="1600" b="0" i="0" u="none" strike="noStrike" cap="none" normalizeH="0" baseline="0" dirty="0">
                        <a:ln>
                          <a:noFill/>
                        </a:ln>
                        <a:solidFill>
                          <a:schemeClr val="tx1"/>
                        </a:solidFill>
                        <a:effectLst/>
                        <a:latin typeface="Tahoma" pitchFamily="34" charset="0"/>
                        <a:ea typeface="MS PGothic" pitchFamily="34" charset="-128"/>
                        <a:cs typeface="Calibri" pitchFamily="34" charset="0"/>
                      </a:endParaRPr>
                    </a:p>
                  </a:txBody>
                  <a:tcPr marL="57206" marR="57206" marT="32179" marB="3217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AE5BA"/>
                    </a:solidFill>
                  </a:tcPr>
                </a:tc>
                <a:tc>
                  <a:txBody>
                    <a:bodyPr/>
                    <a:lstStyle/>
                    <a:p>
                      <a:pPr marL="0" marR="0" lvl="0" indent="0" algn="ctr" defTabSz="914400" rtl="0" eaLnBrk="1" fontAlgn="ctr" latinLnBrk="0" hangingPunct="1">
                        <a:lnSpc>
                          <a:spcPct val="115000"/>
                        </a:lnSpc>
                        <a:spcBef>
                          <a:spcPct val="0"/>
                        </a:spcBef>
                        <a:spcAft>
                          <a:spcPts val="388"/>
                        </a:spcAft>
                        <a:buClrTx/>
                        <a:buSzTx/>
                        <a:buFontTx/>
                        <a:buNone/>
                        <a:tabLst/>
                      </a:pPr>
                      <a:r>
                        <a:rPr kumimoji="0" lang="en-US" sz="1600" b="0" i="0" u="none" strike="noStrike" cap="none" normalizeH="0" baseline="0" dirty="0">
                          <a:ln>
                            <a:noFill/>
                          </a:ln>
                          <a:solidFill>
                            <a:srgbClr val="000000"/>
                          </a:solidFill>
                          <a:effectLst/>
                          <a:latin typeface="Tahoma" pitchFamily="34" charset="0"/>
                          <a:ea typeface="MS PGothic" pitchFamily="34" charset="-128"/>
                          <a:cs typeface="Times New Roman" pitchFamily="18" charset="0"/>
                        </a:rPr>
                        <a:t>&gt;90% </a:t>
                      </a:r>
                      <a:endParaRPr kumimoji="0" lang="en-US" sz="1600" b="0" i="0" u="none" strike="noStrike" cap="none" normalizeH="0" baseline="0" dirty="0">
                        <a:ln>
                          <a:noFill/>
                        </a:ln>
                        <a:solidFill>
                          <a:schemeClr val="tx1"/>
                        </a:solidFill>
                        <a:effectLst/>
                        <a:latin typeface="Tahoma" pitchFamily="34" charset="0"/>
                        <a:ea typeface="MS PGothic" pitchFamily="34" charset="-128"/>
                        <a:cs typeface="Calibri" pitchFamily="34" charset="0"/>
                      </a:endParaRPr>
                    </a:p>
                  </a:txBody>
                  <a:tcPr marL="57206" marR="57206" marT="32179" marB="3217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50A550"/>
                    </a:solidFill>
                  </a:tcPr>
                </a:tc>
                <a:extLst>
                  <a:ext uri="{0D108BD9-81ED-4DB2-BD59-A6C34878D82A}">
                    <a16:rowId xmlns:a16="http://schemas.microsoft.com/office/drawing/2014/main" val="10002"/>
                  </a:ext>
                </a:extLst>
              </a:tr>
            </a:tbl>
          </a:graphicData>
        </a:graphic>
      </p:graphicFrame>
      <p:sp>
        <p:nvSpPr>
          <p:cNvPr id="13" name="Text Box 44">
            <a:extLst>
              <a:ext uri="{FF2B5EF4-FFF2-40B4-BE49-F238E27FC236}">
                <a16:creationId xmlns:a16="http://schemas.microsoft.com/office/drawing/2014/main" id="{A18B59B0-28FC-4E78-B489-C4C9B2DF4D30}"/>
              </a:ext>
            </a:extLst>
          </p:cNvPr>
          <p:cNvSpPr txBox="1">
            <a:spLocks noChangeArrowheads="1"/>
          </p:cNvSpPr>
          <p:nvPr/>
        </p:nvSpPr>
        <p:spPr bwMode="auto">
          <a:xfrm>
            <a:off x="6951663" y="1417320"/>
            <a:ext cx="2195512" cy="1323439"/>
          </a:xfrm>
          <a:prstGeom prst="rect">
            <a:avLst/>
          </a:prstGeom>
          <a:solidFill>
            <a:srgbClr val="50A550"/>
          </a:solidFill>
          <a:ln>
            <a:noFill/>
          </a:ln>
          <a:extLs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4400">
                <a:solidFill>
                  <a:schemeClr val="tx1"/>
                </a:solidFill>
                <a:latin typeface="Tahoma" pitchFamily="34" charset="0"/>
                <a:ea typeface="ＭＳ Ｐゴシック" pitchFamily="34" charset="-128"/>
              </a:defRPr>
            </a:lvl1pPr>
            <a:lvl2pPr marL="742950" indent="-285750" eaLnBrk="0" hangingPunct="0">
              <a:defRPr sz="4400">
                <a:solidFill>
                  <a:schemeClr val="tx1"/>
                </a:solidFill>
                <a:latin typeface="Tahoma" pitchFamily="34" charset="0"/>
                <a:ea typeface="ＭＳ Ｐゴシック" pitchFamily="34" charset="-128"/>
              </a:defRPr>
            </a:lvl2pPr>
            <a:lvl3pPr marL="1143000" indent="-228600" eaLnBrk="0" hangingPunct="0">
              <a:defRPr sz="4400">
                <a:solidFill>
                  <a:schemeClr val="tx1"/>
                </a:solidFill>
                <a:latin typeface="Tahoma" pitchFamily="34" charset="0"/>
                <a:ea typeface="ＭＳ Ｐゴシック" pitchFamily="34" charset="-128"/>
              </a:defRPr>
            </a:lvl3pPr>
            <a:lvl4pPr marL="1600200" indent="-228600" eaLnBrk="0" hangingPunct="0">
              <a:defRPr sz="4400">
                <a:solidFill>
                  <a:schemeClr val="tx1"/>
                </a:solidFill>
                <a:latin typeface="Tahoma" pitchFamily="34" charset="0"/>
                <a:ea typeface="ＭＳ Ｐゴシック" pitchFamily="34" charset="-128"/>
              </a:defRPr>
            </a:lvl4pPr>
            <a:lvl5pPr marL="2057400" indent="-228600" eaLnBrk="0" hangingPunct="0">
              <a:defRPr sz="4400">
                <a:solidFill>
                  <a:schemeClr val="tx1"/>
                </a:solidFill>
                <a:latin typeface="Tahoma" pitchFamily="34" charset="0"/>
                <a:ea typeface="ＭＳ Ｐゴシック" pitchFamily="34" charset="-128"/>
              </a:defRPr>
            </a:lvl5pPr>
            <a:lvl6pPr marL="2514600" indent="-228600" algn="r" eaLnBrk="0" fontAlgn="base" hangingPunct="0">
              <a:spcBef>
                <a:spcPct val="0"/>
              </a:spcBef>
              <a:spcAft>
                <a:spcPct val="0"/>
              </a:spcAft>
              <a:defRPr sz="4400">
                <a:solidFill>
                  <a:schemeClr val="tx1"/>
                </a:solidFill>
                <a:latin typeface="Tahoma" pitchFamily="34" charset="0"/>
                <a:ea typeface="ＭＳ Ｐゴシック" pitchFamily="34" charset="-128"/>
              </a:defRPr>
            </a:lvl6pPr>
            <a:lvl7pPr marL="2971800" indent="-228600" algn="r" eaLnBrk="0" fontAlgn="base" hangingPunct="0">
              <a:spcBef>
                <a:spcPct val="0"/>
              </a:spcBef>
              <a:spcAft>
                <a:spcPct val="0"/>
              </a:spcAft>
              <a:defRPr sz="4400">
                <a:solidFill>
                  <a:schemeClr val="tx1"/>
                </a:solidFill>
                <a:latin typeface="Tahoma" pitchFamily="34" charset="0"/>
                <a:ea typeface="ＭＳ Ｐゴシック" pitchFamily="34" charset="-128"/>
              </a:defRPr>
            </a:lvl7pPr>
            <a:lvl8pPr marL="3429000" indent="-228600" algn="r" eaLnBrk="0" fontAlgn="base" hangingPunct="0">
              <a:spcBef>
                <a:spcPct val="0"/>
              </a:spcBef>
              <a:spcAft>
                <a:spcPct val="0"/>
              </a:spcAft>
              <a:defRPr sz="4400">
                <a:solidFill>
                  <a:schemeClr val="tx1"/>
                </a:solidFill>
                <a:latin typeface="Tahoma" pitchFamily="34" charset="0"/>
                <a:ea typeface="ＭＳ Ｐゴシック" pitchFamily="34" charset="-128"/>
              </a:defRPr>
            </a:lvl8pPr>
            <a:lvl9pPr marL="3886200" indent="-228600" algn="r" eaLnBrk="0" fontAlgn="base" hangingPunct="0">
              <a:spcBef>
                <a:spcPct val="0"/>
              </a:spcBef>
              <a:spcAft>
                <a:spcPct val="0"/>
              </a:spcAft>
              <a:defRPr sz="4400">
                <a:solidFill>
                  <a:schemeClr val="tx1"/>
                </a:solidFill>
                <a:latin typeface="Tahoma" pitchFamily="34" charset="0"/>
                <a:ea typeface="ＭＳ Ｐゴシック" pitchFamily="34" charset="-128"/>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600" b="1" i="0" u="none" strike="noStrike" kern="1200" cap="none" spc="0" normalizeH="0" baseline="0" noProof="0" dirty="0">
                <a:ln>
                  <a:noFill/>
                </a:ln>
                <a:effectLst/>
                <a:uLnTx/>
                <a:uFillTx/>
                <a:latin typeface="Arial" pitchFamily="34" charset="0"/>
                <a:ea typeface="ＭＳ Ｐゴシック" pitchFamily="34" charset="-128"/>
                <a:cs typeface="+mn-cs"/>
              </a:rPr>
              <a:t>Very Good: </a:t>
            </a:r>
            <a:r>
              <a:rPr kumimoji="0" lang="en-US" sz="1600" b="0" i="0" u="none" strike="noStrike" kern="1200" cap="none" spc="0" normalizeH="0" baseline="0" noProof="0" dirty="0">
                <a:ln>
                  <a:noFill/>
                </a:ln>
                <a:effectLst/>
                <a:uLnTx/>
                <a:uFillTx/>
                <a:latin typeface="Arial" pitchFamily="34" charset="0"/>
                <a:ea typeface="ＭＳ Ｐゴシック" pitchFamily="34" charset="-128"/>
                <a:cs typeface="+mn-cs"/>
              </a:rPr>
              <a:t>Ecologically desirable status; Requires little intervention to maintain</a:t>
            </a:r>
          </a:p>
        </p:txBody>
      </p:sp>
      <p:sp>
        <p:nvSpPr>
          <p:cNvPr id="14" name="Text Box 50">
            <a:extLst>
              <a:ext uri="{FF2B5EF4-FFF2-40B4-BE49-F238E27FC236}">
                <a16:creationId xmlns:a16="http://schemas.microsoft.com/office/drawing/2014/main" id="{F6899F20-D000-4ED9-BF49-49DD66FFEC6E}"/>
              </a:ext>
            </a:extLst>
          </p:cNvPr>
          <p:cNvSpPr txBox="1">
            <a:spLocks noChangeArrowheads="1"/>
          </p:cNvSpPr>
          <p:nvPr/>
        </p:nvSpPr>
        <p:spPr bwMode="auto">
          <a:xfrm>
            <a:off x="4633913" y="1417320"/>
            <a:ext cx="2193925" cy="1323439"/>
          </a:xfrm>
          <a:prstGeom prst="rect">
            <a:avLst/>
          </a:prstGeom>
          <a:solidFill>
            <a:srgbClr val="BAE5BA"/>
          </a:solidFill>
          <a:ln>
            <a:noFill/>
          </a:ln>
          <a:extLs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4400">
                <a:solidFill>
                  <a:schemeClr val="tx1"/>
                </a:solidFill>
                <a:latin typeface="Tahoma" pitchFamily="34" charset="0"/>
                <a:ea typeface="ＭＳ Ｐゴシック" pitchFamily="34" charset="-128"/>
              </a:defRPr>
            </a:lvl1pPr>
            <a:lvl2pPr marL="742950" indent="-285750" eaLnBrk="0" hangingPunct="0">
              <a:defRPr sz="4400">
                <a:solidFill>
                  <a:schemeClr val="tx1"/>
                </a:solidFill>
                <a:latin typeface="Tahoma" pitchFamily="34" charset="0"/>
                <a:ea typeface="ＭＳ Ｐゴシック" pitchFamily="34" charset="-128"/>
              </a:defRPr>
            </a:lvl2pPr>
            <a:lvl3pPr marL="1143000" indent="-228600" eaLnBrk="0" hangingPunct="0">
              <a:defRPr sz="4400">
                <a:solidFill>
                  <a:schemeClr val="tx1"/>
                </a:solidFill>
                <a:latin typeface="Tahoma" pitchFamily="34" charset="0"/>
                <a:ea typeface="ＭＳ Ｐゴシック" pitchFamily="34" charset="-128"/>
              </a:defRPr>
            </a:lvl3pPr>
            <a:lvl4pPr marL="1600200" indent="-228600" eaLnBrk="0" hangingPunct="0">
              <a:defRPr sz="4400">
                <a:solidFill>
                  <a:schemeClr val="tx1"/>
                </a:solidFill>
                <a:latin typeface="Tahoma" pitchFamily="34" charset="0"/>
                <a:ea typeface="ＭＳ Ｐゴシック" pitchFamily="34" charset="-128"/>
              </a:defRPr>
            </a:lvl4pPr>
            <a:lvl5pPr marL="2057400" indent="-228600" eaLnBrk="0" hangingPunct="0">
              <a:defRPr sz="4400">
                <a:solidFill>
                  <a:schemeClr val="tx1"/>
                </a:solidFill>
                <a:latin typeface="Tahoma" pitchFamily="34" charset="0"/>
                <a:ea typeface="ＭＳ Ｐゴシック" pitchFamily="34" charset="-128"/>
              </a:defRPr>
            </a:lvl5pPr>
            <a:lvl6pPr marL="2514600" indent="-228600" algn="r" eaLnBrk="0" fontAlgn="base" hangingPunct="0">
              <a:spcBef>
                <a:spcPct val="0"/>
              </a:spcBef>
              <a:spcAft>
                <a:spcPct val="0"/>
              </a:spcAft>
              <a:defRPr sz="4400">
                <a:solidFill>
                  <a:schemeClr val="tx1"/>
                </a:solidFill>
                <a:latin typeface="Tahoma" pitchFamily="34" charset="0"/>
                <a:ea typeface="ＭＳ Ｐゴシック" pitchFamily="34" charset="-128"/>
              </a:defRPr>
            </a:lvl6pPr>
            <a:lvl7pPr marL="2971800" indent="-228600" algn="r" eaLnBrk="0" fontAlgn="base" hangingPunct="0">
              <a:spcBef>
                <a:spcPct val="0"/>
              </a:spcBef>
              <a:spcAft>
                <a:spcPct val="0"/>
              </a:spcAft>
              <a:defRPr sz="4400">
                <a:solidFill>
                  <a:schemeClr val="tx1"/>
                </a:solidFill>
                <a:latin typeface="Tahoma" pitchFamily="34" charset="0"/>
                <a:ea typeface="ＭＳ Ｐゴシック" pitchFamily="34" charset="-128"/>
              </a:defRPr>
            </a:lvl7pPr>
            <a:lvl8pPr marL="3429000" indent="-228600" algn="r" eaLnBrk="0" fontAlgn="base" hangingPunct="0">
              <a:spcBef>
                <a:spcPct val="0"/>
              </a:spcBef>
              <a:spcAft>
                <a:spcPct val="0"/>
              </a:spcAft>
              <a:defRPr sz="4400">
                <a:solidFill>
                  <a:schemeClr val="tx1"/>
                </a:solidFill>
                <a:latin typeface="Tahoma" pitchFamily="34" charset="0"/>
                <a:ea typeface="ＭＳ Ｐゴシック" pitchFamily="34" charset="-128"/>
              </a:defRPr>
            </a:lvl8pPr>
            <a:lvl9pPr marL="3886200" indent="-228600" algn="r" eaLnBrk="0" fontAlgn="base" hangingPunct="0">
              <a:spcBef>
                <a:spcPct val="0"/>
              </a:spcBef>
              <a:spcAft>
                <a:spcPct val="0"/>
              </a:spcAft>
              <a:defRPr sz="4400">
                <a:solidFill>
                  <a:schemeClr val="tx1"/>
                </a:solidFill>
                <a:latin typeface="Tahoma" pitchFamily="34"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mn-cs"/>
              </a:rPr>
              <a:t>Good:</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mn-cs"/>
              </a:rPr>
              <a:t>Within acceptable range of variation; Some intervention required to maintain</a:t>
            </a:r>
          </a:p>
        </p:txBody>
      </p:sp>
      <p:sp>
        <p:nvSpPr>
          <p:cNvPr id="15" name="Text Box 55">
            <a:extLst>
              <a:ext uri="{FF2B5EF4-FFF2-40B4-BE49-F238E27FC236}">
                <a16:creationId xmlns:a16="http://schemas.microsoft.com/office/drawing/2014/main" id="{CF419473-B5C2-4D40-A361-84105CB2745F}"/>
              </a:ext>
            </a:extLst>
          </p:cNvPr>
          <p:cNvSpPr txBox="1">
            <a:spLocks noChangeArrowheads="1"/>
          </p:cNvSpPr>
          <p:nvPr/>
        </p:nvSpPr>
        <p:spPr bwMode="auto">
          <a:xfrm>
            <a:off x="0" y="1417320"/>
            <a:ext cx="2193925" cy="1325880"/>
          </a:xfrm>
          <a:prstGeom prst="rect">
            <a:avLst/>
          </a:prstGeom>
          <a:solidFill>
            <a:srgbClr val="C15046"/>
          </a:solidFill>
          <a:ln>
            <a:noFill/>
          </a:ln>
          <a:extLs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4400">
                <a:solidFill>
                  <a:schemeClr val="tx1"/>
                </a:solidFill>
                <a:latin typeface="Tahoma" pitchFamily="34" charset="0"/>
                <a:ea typeface="ＭＳ Ｐゴシック" pitchFamily="34" charset="-128"/>
              </a:defRPr>
            </a:lvl1pPr>
            <a:lvl2pPr marL="742950" indent="-285750" eaLnBrk="0" hangingPunct="0">
              <a:defRPr sz="4400">
                <a:solidFill>
                  <a:schemeClr val="tx1"/>
                </a:solidFill>
                <a:latin typeface="Tahoma" pitchFamily="34" charset="0"/>
                <a:ea typeface="ＭＳ Ｐゴシック" pitchFamily="34" charset="-128"/>
              </a:defRPr>
            </a:lvl2pPr>
            <a:lvl3pPr marL="1143000" indent="-228600" eaLnBrk="0" hangingPunct="0">
              <a:defRPr sz="4400">
                <a:solidFill>
                  <a:schemeClr val="tx1"/>
                </a:solidFill>
                <a:latin typeface="Tahoma" pitchFamily="34" charset="0"/>
                <a:ea typeface="ＭＳ Ｐゴシック" pitchFamily="34" charset="-128"/>
              </a:defRPr>
            </a:lvl3pPr>
            <a:lvl4pPr marL="1600200" indent="-228600" eaLnBrk="0" hangingPunct="0">
              <a:defRPr sz="4400">
                <a:solidFill>
                  <a:schemeClr val="tx1"/>
                </a:solidFill>
                <a:latin typeface="Tahoma" pitchFamily="34" charset="0"/>
                <a:ea typeface="ＭＳ Ｐゴシック" pitchFamily="34" charset="-128"/>
              </a:defRPr>
            </a:lvl4pPr>
            <a:lvl5pPr marL="2057400" indent="-228600" eaLnBrk="0" hangingPunct="0">
              <a:defRPr sz="4400">
                <a:solidFill>
                  <a:schemeClr val="tx1"/>
                </a:solidFill>
                <a:latin typeface="Tahoma" pitchFamily="34" charset="0"/>
                <a:ea typeface="ＭＳ Ｐゴシック" pitchFamily="34" charset="-128"/>
              </a:defRPr>
            </a:lvl5pPr>
            <a:lvl6pPr marL="2514600" indent="-228600" algn="r" eaLnBrk="0" fontAlgn="base" hangingPunct="0">
              <a:spcBef>
                <a:spcPct val="0"/>
              </a:spcBef>
              <a:spcAft>
                <a:spcPct val="0"/>
              </a:spcAft>
              <a:defRPr sz="4400">
                <a:solidFill>
                  <a:schemeClr val="tx1"/>
                </a:solidFill>
                <a:latin typeface="Tahoma" pitchFamily="34" charset="0"/>
                <a:ea typeface="ＭＳ Ｐゴシック" pitchFamily="34" charset="-128"/>
              </a:defRPr>
            </a:lvl6pPr>
            <a:lvl7pPr marL="2971800" indent="-228600" algn="r" eaLnBrk="0" fontAlgn="base" hangingPunct="0">
              <a:spcBef>
                <a:spcPct val="0"/>
              </a:spcBef>
              <a:spcAft>
                <a:spcPct val="0"/>
              </a:spcAft>
              <a:defRPr sz="4400">
                <a:solidFill>
                  <a:schemeClr val="tx1"/>
                </a:solidFill>
                <a:latin typeface="Tahoma" pitchFamily="34" charset="0"/>
                <a:ea typeface="ＭＳ Ｐゴシック" pitchFamily="34" charset="-128"/>
              </a:defRPr>
            </a:lvl7pPr>
            <a:lvl8pPr marL="3429000" indent="-228600" algn="r" eaLnBrk="0" fontAlgn="base" hangingPunct="0">
              <a:spcBef>
                <a:spcPct val="0"/>
              </a:spcBef>
              <a:spcAft>
                <a:spcPct val="0"/>
              </a:spcAft>
              <a:defRPr sz="4400">
                <a:solidFill>
                  <a:schemeClr val="tx1"/>
                </a:solidFill>
                <a:latin typeface="Tahoma" pitchFamily="34" charset="0"/>
                <a:ea typeface="ＭＳ Ｐゴシック" pitchFamily="34" charset="-128"/>
              </a:defRPr>
            </a:lvl8pPr>
            <a:lvl9pPr marL="3886200" indent="-228600" algn="r" eaLnBrk="0" fontAlgn="base" hangingPunct="0">
              <a:spcBef>
                <a:spcPct val="0"/>
              </a:spcBef>
              <a:spcAft>
                <a:spcPct val="0"/>
              </a:spcAft>
              <a:defRPr sz="4400">
                <a:solidFill>
                  <a:schemeClr val="tx1"/>
                </a:solidFill>
                <a:latin typeface="Tahoma" pitchFamily="34"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effectLst/>
                <a:uLnTx/>
                <a:uFillTx/>
                <a:latin typeface="Arial" pitchFamily="34" charset="0"/>
                <a:ea typeface="ＭＳ Ｐゴシック" pitchFamily="34" charset="-128"/>
                <a:cs typeface="+mn-cs"/>
              </a:rPr>
              <a:t>Poor: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effectLst/>
                <a:uLnTx/>
                <a:uFillTx/>
                <a:latin typeface="Arial" pitchFamily="34" charset="0"/>
                <a:ea typeface="ＭＳ Ｐゴシック" pitchFamily="34" charset="-128"/>
                <a:cs typeface="+mn-cs"/>
              </a:rPr>
              <a:t>Restoration increasingly difficult; May result in extirpation</a:t>
            </a:r>
          </a:p>
        </p:txBody>
      </p:sp>
      <p:sp>
        <p:nvSpPr>
          <p:cNvPr id="16" name="Text Box 47">
            <a:extLst>
              <a:ext uri="{FF2B5EF4-FFF2-40B4-BE49-F238E27FC236}">
                <a16:creationId xmlns:a16="http://schemas.microsoft.com/office/drawing/2014/main" id="{DC009B97-AE74-40E0-A404-2B460FF785D0}"/>
              </a:ext>
            </a:extLst>
          </p:cNvPr>
          <p:cNvSpPr txBox="1">
            <a:spLocks noChangeArrowheads="1"/>
          </p:cNvSpPr>
          <p:nvPr/>
        </p:nvSpPr>
        <p:spPr bwMode="auto">
          <a:xfrm>
            <a:off x="2300288" y="1415732"/>
            <a:ext cx="2193925" cy="1323439"/>
          </a:xfrm>
          <a:prstGeom prst="rect">
            <a:avLst/>
          </a:prstGeom>
          <a:solidFill>
            <a:srgbClr val="EFD61D"/>
          </a:solidFill>
          <a:ln>
            <a:noFill/>
          </a:ln>
          <a:extLs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4400">
                <a:solidFill>
                  <a:schemeClr val="tx1"/>
                </a:solidFill>
                <a:latin typeface="Tahoma" pitchFamily="34" charset="0"/>
                <a:ea typeface="ＭＳ Ｐゴシック" pitchFamily="34" charset="-128"/>
              </a:defRPr>
            </a:lvl1pPr>
            <a:lvl2pPr marL="742950" indent="-285750" eaLnBrk="0" hangingPunct="0">
              <a:defRPr sz="4400">
                <a:solidFill>
                  <a:schemeClr val="tx1"/>
                </a:solidFill>
                <a:latin typeface="Tahoma" pitchFamily="34" charset="0"/>
                <a:ea typeface="ＭＳ Ｐゴシック" pitchFamily="34" charset="-128"/>
              </a:defRPr>
            </a:lvl2pPr>
            <a:lvl3pPr marL="1143000" indent="-228600" eaLnBrk="0" hangingPunct="0">
              <a:defRPr sz="4400">
                <a:solidFill>
                  <a:schemeClr val="tx1"/>
                </a:solidFill>
                <a:latin typeface="Tahoma" pitchFamily="34" charset="0"/>
                <a:ea typeface="ＭＳ Ｐゴシック" pitchFamily="34" charset="-128"/>
              </a:defRPr>
            </a:lvl3pPr>
            <a:lvl4pPr marL="1600200" indent="-228600" eaLnBrk="0" hangingPunct="0">
              <a:defRPr sz="4400">
                <a:solidFill>
                  <a:schemeClr val="tx1"/>
                </a:solidFill>
                <a:latin typeface="Tahoma" pitchFamily="34" charset="0"/>
                <a:ea typeface="ＭＳ Ｐゴシック" pitchFamily="34" charset="-128"/>
              </a:defRPr>
            </a:lvl4pPr>
            <a:lvl5pPr marL="2057400" indent="-228600" eaLnBrk="0" hangingPunct="0">
              <a:defRPr sz="4400">
                <a:solidFill>
                  <a:schemeClr val="tx1"/>
                </a:solidFill>
                <a:latin typeface="Tahoma" pitchFamily="34" charset="0"/>
                <a:ea typeface="ＭＳ Ｐゴシック" pitchFamily="34" charset="-128"/>
              </a:defRPr>
            </a:lvl5pPr>
            <a:lvl6pPr marL="2514600" indent="-228600" algn="r" eaLnBrk="0" fontAlgn="base" hangingPunct="0">
              <a:spcBef>
                <a:spcPct val="0"/>
              </a:spcBef>
              <a:spcAft>
                <a:spcPct val="0"/>
              </a:spcAft>
              <a:defRPr sz="4400">
                <a:solidFill>
                  <a:schemeClr val="tx1"/>
                </a:solidFill>
                <a:latin typeface="Tahoma" pitchFamily="34" charset="0"/>
                <a:ea typeface="ＭＳ Ｐゴシック" pitchFamily="34" charset="-128"/>
              </a:defRPr>
            </a:lvl6pPr>
            <a:lvl7pPr marL="2971800" indent="-228600" algn="r" eaLnBrk="0" fontAlgn="base" hangingPunct="0">
              <a:spcBef>
                <a:spcPct val="0"/>
              </a:spcBef>
              <a:spcAft>
                <a:spcPct val="0"/>
              </a:spcAft>
              <a:defRPr sz="4400">
                <a:solidFill>
                  <a:schemeClr val="tx1"/>
                </a:solidFill>
                <a:latin typeface="Tahoma" pitchFamily="34" charset="0"/>
                <a:ea typeface="ＭＳ Ｐゴシック" pitchFamily="34" charset="-128"/>
              </a:defRPr>
            </a:lvl7pPr>
            <a:lvl8pPr marL="3429000" indent="-228600" algn="r" eaLnBrk="0" fontAlgn="base" hangingPunct="0">
              <a:spcBef>
                <a:spcPct val="0"/>
              </a:spcBef>
              <a:spcAft>
                <a:spcPct val="0"/>
              </a:spcAft>
              <a:defRPr sz="4400">
                <a:solidFill>
                  <a:schemeClr val="tx1"/>
                </a:solidFill>
                <a:latin typeface="Tahoma" pitchFamily="34" charset="0"/>
                <a:ea typeface="ＭＳ Ｐゴシック" pitchFamily="34" charset="-128"/>
              </a:defRPr>
            </a:lvl8pPr>
            <a:lvl9pPr marL="3886200" indent="-228600" algn="r" eaLnBrk="0" fontAlgn="base" hangingPunct="0">
              <a:spcBef>
                <a:spcPct val="0"/>
              </a:spcBef>
              <a:spcAft>
                <a:spcPct val="0"/>
              </a:spcAft>
              <a:defRPr sz="4400">
                <a:solidFill>
                  <a:schemeClr val="tx1"/>
                </a:solidFill>
                <a:latin typeface="Tahoma" pitchFamily="34"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mn-cs"/>
              </a:rPr>
              <a:t>Fair:</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mn-cs"/>
              </a:rPr>
              <a:t>Outside acceptable range of variation; Requires intervention to get to good </a:t>
            </a:r>
          </a:p>
        </p:txBody>
      </p:sp>
      <p:sp>
        <p:nvSpPr>
          <p:cNvPr id="17" name="AutoShape 6">
            <a:extLst>
              <a:ext uri="{FF2B5EF4-FFF2-40B4-BE49-F238E27FC236}">
                <a16:creationId xmlns:a16="http://schemas.microsoft.com/office/drawing/2014/main" id="{93A8718A-70FE-471D-A1F2-BA587B6093F5}"/>
              </a:ext>
            </a:extLst>
          </p:cNvPr>
          <p:cNvSpPr>
            <a:spLocks noChangeArrowheads="1"/>
          </p:cNvSpPr>
          <p:nvPr/>
        </p:nvSpPr>
        <p:spPr bwMode="auto">
          <a:xfrm>
            <a:off x="6232525" y="5645105"/>
            <a:ext cx="1176338" cy="642938"/>
          </a:xfrm>
          <a:prstGeom prst="wedgeRoundRectCallout">
            <a:avLst>
              <a:gd name="adj1" fmla="val 16102"/>
              <a:gd name="adj2" fmla="val -113486"/>
              <a:gd name="adj3" fmla="val 16667"/>
            </a:avLst>
          </a:prstGeom>
          <a:solidFill>
            <a:schemeClr val="accent1"/>
          </a:solidFill>
          <a:ln w="9525">
            <a:solidFill>
              <a:srgbClr val="000000"/>
            </a:solidFill>
            <a:miter lim="800000"/>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panose="020B0604020202020204" pitchFamily="34" charset="0"/>
                <a:ea typeface="+mn-ea"/>
                <a:cs typeface="Tahoma" pitchFamily="34" charset="0"/>
              </a:rPr>
              <a:t>Threshold line</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1" i="0" u="none" strike="noStrike" kern="1200" cap="none" spc="0" normalizeH="0" baseline="0" noProof="0" dirty="0">
              <a:ln>
                <a:noFill/>
              </a:ln>
              <a:solidFill>
                <a:srgbClr val="000000"/>
              </a:solidFill>
              <a:effectLst/>
              <a:uLnTx/>
              <a:uFillTx/>
              <a:latin typeface="Arial" panose="020B0604020202020204" pitchFamily="34" charset="0"/>
              <a:ea typeface="+mn-ea"/>
              <a:cs typeface="Tahoma" pitchFamily="34" charset="0"/>
            </a:endParaRPr>
          </a:p>
        </p:txBody>
      </p:sp>
    </p:spTree>
    <p:extLst>
      <p:ext uri="{BB962C8B-B14F-4D97-AF65-F5344CB8AC3E}">
        <p14:creationId xmlns:p14="http://schemas.microsoft.com/office/powerpoint/2010/main" val="1456183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1"/>
          <p:cNvSpPr>
            <a:spLocks noGrp="1"/>
          </p:cNvSpPr>
          <p:nvPr>
            <p:ph type="body" sz="quarter" idx="13"/>
          </p:nvPr>
        </p:nvSpPr>
        <p:spPr>
          <a:xfrm>
            <a:off x="-21021" y="-2628"/>
            <a:ext cx="9128125" cy="461963"/>
          </a:xfrm>
        </p:spPr>
        <p:txBody>
          <a:bodyPr/>
          <a:lstStyle/>
          <a:p>
            <a:r>
              <a:rPr lang="en-AU" dirty="0">
                <a:solidFill>
                  <a:schemeClr val="accent3">
                    <a:lumMod val="20000"/>
                    <a:lumOff val="80000"/>
                  </a:schemeClr>
                </a:solidFill>
              </a:rPr>
              <a:t>Deciding what the Plan is all about</a:t>
            </a:r>
          </a:p>
        </p:txBody>
      </p:sp>
      <p:sp>
        <p:nvSpPr>
          <p:cNvPr id="9" name="Text Placeholder 2"/>
          <p:cNvSpPr>
            <a:spLocks noGrp="1"/>
          </p:cNvSpPr>
          <p:nvPr>
            <p:ph type="body" sz="quarter" idx="14"/>
          </p:nvPr>
        </p:nvSpPr>
        <p:spPr>
          <a:xfrm>
            <a:off x="0" y="501101"/>
            <a:ext cx="2819400" cy="646113"/>
          </a:xfrm>
        </p:spPr>
        <p:txBody>
          <a:bodyPr>
            <a:normAutofit/>
          </a:bodyPr>
          <a:lstStyle/>
          <a:p>
            <a:r>
              <a:rPr lang="en-AU" dirty="0"/>
              <a:t>Target Health </a:t>
            </a:r>
          </a:p>
        </p:txBody>
      </p:sp>
      <p:sp>
        <p:nvSpPr>
          <p:cNvPr id="10" name="Text Placeholder 4"/>
          <p:cNvSpPr>
            <a:spLocks noGrp="1"/>
          </p:cNvSpPr>
          <p:nvPr>
            <p:ph type="body" sz="quarter" idx="15"/>
          </p:nvPr>
        </p:nvSpPr>
        <p:spPr>
          <a:xfrm>
            <a:off x="2852738" y="461414"/>
            <a:ext cx="6291262" cy="685800"/>
          </a:xfrm>
        </p:spPr>
        <p:txBody>
          <a:bodyPr>
            <a:normAutofit/>
          </a:bodyPr>
          <a:lstStyle/>
          <a:p>
            <a:r>
              <a:rPr lang="en-US" dirty="0"/>
              <a:t>4. Current &amp; Future Health</a:t>
            </a:r>
          </a:p>
        </p:txBody>
      </p:sp>
      <p:graphicFrame>
        <p:nvGraphicFramePr>
          <p:cNvPr id="11" name="Table 10">
            <a:extLst>
              <a:ext uri="{FF2B5EF4-FFF2-40B4-BE49-F238E27FC236}">
                <a16:creationId xmlns:a16="http://schemas.microsoft.com/office/drawing/2014/main" id="{70424899-AAC0-4484-85C2-73CF6E8D67A1}"/>
              </a:ext>
            </a:extLst>
          </p:cNvPr>
          <p:cNvGraphicFramePr>
            <a:graphicFrameLocks noGrp="1"/>
          </p:cNvGraphicFramePr>
          <p:nvPr>
            <p:extLst>
              <p:ext uri="{D42A27DB-BD31-4B8C-83A1-F6EECF244321}">
                <p14:modId xmlns:p14="http://schemas.microsoft.com/office/powerpoint/2010/main" val="297259020"/>
              </p:ext>
            </p:extLst>
          </p:nvPr>
        </p:nvGraphicFramePr>
        <p:xfrm>
          <a:off x="146050" y="2876550"/>
          <a:ext cx="8842375" cy="2919939"/>
        </p:xfrm>
        <a:graphic>
          <a:graphicData uri="http://schemas.openxmlformats.org/drawingml/2006/table">
            <a:tbl>
              <a:tblPr/>
              <a:tblGrid>
                <a:gridCol w="1101725">
                  <a:extLst>
                    <a:ext uri="{9D8B030D-6E8A-4147-A177-3AD203B41FA5}">
                      <a16:colId xmlns:a16="http://schemas.microsoft.com/office/drawing/2014/main" val="20000"/>
                    </a:ext>
                  </a:extLst>
                </a:gridCol>
                <a:gridCol w="1335088">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gridCol w="1322387">
                  <a:extLst>
                    <a:ext uri="{9D8B030D-6E8A-4147-A177-3AD203B41FA5}">
                      <a16:colId xmlns:a16="http://schemas.microsoft.com/office/drawing/2014/main" val="20003"/>
                    </a:ext>
                  </a:extLst>
                </a:gridCol>
                <a:gridCol w="960438">
                  <a:extLst>
                    <a:ext uri="{9D8B030D-6E8A-4147-A177-3AD203B41FA5}">
                      <a16:colId xmlns:a16="http://schemas.microsoft.com/office/drawing/2014/main" val="20004"/>
                    </a:ext>
                  </a:extLst>
                </a:gridCol>
                <a:gridCol w="920750">
                  <a:extLst>
                    <a:ext uri="{9D8B030D-6E8A-4147-A177-3AD203B41FA5}">
                      <a16:colId xmlns:a16="http://schemas.microsoft.com/office/drawing/2014/main" val="20005"/>
                    </a:ext>
                  </a:extLst>
                </a:gridCol>
                <a:gridCol w="1036637">
                  <a:extLst>
                    <a:ext uri="{9D8B030D-6E8A-4147-A177-3AD203B41FA5}">
                      <a16:colId xmlns:a16="http://schemas.microsoft.com/office/drawing/2014/main" val="20006"/>
                    </a:ext>
                  </a:extLst>
                </a:gridCol>
                <a:gridCol w="946150">
                  <a:extLst>
                    <a:ext uri="{9D8B030D-6E8A-4147-A177-3AD203B41FA5}">
                      <a16:colId xmlns:a16="http://schemas.microsoft.com/office/drawing/2014/main" val="20007"/>
                    </a:ext>
                  </a:extLst>
                </a:gridCol>
              </a:tblGrid>
              <a:tr h="427055">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Tahoma" pitchFamily="34" charset="0"/>
                        <a:ea typeface="MS PGothic" pitchFamily="34" charset="-128"/>
                        <a:cs typeface="Times New Roman" pitchFamily="18" charset="0"/>
                      </a:endParaRPr>
                    </a:p>
                  </a:txBody>
                  <a:tcPr marL="57206" marR="57206" marT="32179" marB="32179"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Tahoma" pitchFamily="34" charset="0"/>
                        <a:ea typeface="MS PGothic" pitchFamily="34" charset="-128"/>
                        <a:cs typeface="Times New Roman" pitchFamily="18" charset="0"/>
                      </a:endParaRPr>
                    </a:p>
                  </a:txBody>
                  <a:tcPr marL="57206" marR="57206" marT="32179" marB="32179"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Tahoma" pitchFamily="34" charset="0"/>
                        <a:ea typeface="MS PGothic" pitchFamily="34" charset="-128"/>
                        <a:cs typeface="Times New Roman" pitchFamily="18" charset="0"/>
                      </a:endParaRPr>
                    </a:p>
                  </a:txBody>
                  <a:tcPr marL="57206" marR="57206" marT="32179" marB="32179"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Tahoma" pitchFamily="34" charset="0"/>
                        <a:ea typeface="MS PGothic" pitchFamily="34" charset="-128"/>
                        <a:cs typeface="Times New Roman" pitchFamily="18" charset="0"/>
                      </a:endParaRPr>
                    </a:p>
                  </a:txBody>
                  <a:tcPr marL="57206" marR="57206" marT="32179" marB="32179" anchor="ctr" horzOverflow="overflow">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gridSpan="4">
                  <a:txBody>
                    <a:bodyPr/>
                    <a:lstStyle/>
                    <a:p>
                      <a:pPr marL="0" marR="0" lvl="0" indent="0" algn="ctr" defTabSz="914400" rtl="0" eaLnBrk="1" fontAlgn="ctr" latinLnBrk="0" hangingPunct="1">
                        <a:lnSpc>
                          <a:spcPct val="115000"/>
                        </a:lnSpc>
                        <a:spcBef>
                          <a:spcPct val="0"/>
                        </a:spcBef>
                        <a:spcAft>
                          <a:spcPts val="388"/>
                        </a:spcAft>
                        <a:buClrTx/>
                        <a:buSzTx/>
                        <a:buFontTx/>
                        <a:buNone/>
                        <a:tabLst/>
                      </a:pPr>
                      <a:r>
                        <a:rPr kumimoji="0" lang="en-US" sz="1600" b="1" i="0" u="none" strike="noStrike" cap="none" normalizeH="0" baseline="0">
                          <a:ln>
                            <a:noFill/>
                          </a:ln>
                          <a:solidFill>
                            <a:srgbClr val="000000"/>
                          </a:solidFill>
                          <a:effectLst/>
                          <a:latin typeface="Tahoma" pitchFamily="34" charset="0"/>
                          <a:ea typeface="MS PGothic" pitchFamily="34" charset="-128"/>
                          <a:cs typeface="Times New Roman" pitchFamily="18" charset="0"/>
                        </a:rPr>
                        <a:t>Indicator Ratings</a:t>
                      </a:r>
                      <a:endParaRPr kumimoji="0" lang="en-US" sz="1600" b="0" i="0" u="none" strike="noStrike" cap="none" normalizeH="0" baseline="0">
                        <a:ln>
                          <a:noFill/>
                        </a:ln>
                        <a:solidFill>
                          <a:schemeClr val="tx1"/>
                        </a:solidFill>
                        <a:effectLst/>
                        <a:latin typeface="Tahoma" pitchFamily="34" charset="0"/>
                        <a:ea typeface="MS PGothic" pitchFamily="34" charset="-128"/>
                        <a:cs typeface="Calibri" pitchFamily="34" charset="0"/>
                      </a:endParaRPr>
                    </a:p>
                  </a:txBody>
                  <a:tcPr marL="57206" marR="57206" marT="32179" marB="3217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625213">
                <a:tc>
                  <a:txBody>
                    <a:bodyPr/>
                    <a:lstStyle/>
                    <a:p>
                      <a:pPr marL="0" marR="0" lvl="0" indent="0" algn="ctr" defTabSz="914400" rtl="0" eaLnBrk="1" fontAlgn="ctr" latinLnBrk="0" hangingPunct="1">
                        <a:lnSpc>
                          <a:spcPct val="115000"/>
                        </a:lnSpc>
                        <a:spcBef>
                          <a:spcPct val="0"/>
                        </a:spcBef>
                        <a:spcAft>
                          <a:spcPts val="388"/>
                        </a:spcAft>
                        <a:buClrTx/>
                        <a:buSzTx/>
                        <a:buFontTx/>
                        <a:buNone/>
                        <a:tabLst/>
                      </a:pPr>
                      <a:r>
                        <a:rPr kumimoji="0" lang="en-US" sz="1600" b="1" i="0" u="none" strike="noStrike" cap="none" normalizeH="0" baseline="0">
                          <a:ln>
                            <a:noFill/>
                          </a:ln>
                          <a:solidFill>
                            <a:srgbClr val="000000"/>
                          </a:solidFill>
                          <a:effectLst/>
                          <a:latin typeface="Tahoma" pitchFamily="34" charset="0"/>
                          <a:ea typeface="MS PGothic" pitchFamily="34" charset="-128"/>
                          <a:cs typeface="Times New Roman" pitchFamily="18" charset="0"/>
                        </a:rPr>
                        <a:t>Target </a:t>
                      </a:r>
                      <a:endParaRPr kumimoji="0" lang="en-US" sz="1600" b="0" i="0" u="none" strike="noStrike" cap="none" normalizeH="0" baseline="0">
                        <a:ln>
                          <a:noFill/>
                        </a:ln>
                        <a:solidFill>
                          <a:schemeClr val="tx1"/>
                        </a:solidFill>
                        <a:effectLst/>
                        <a:latin typeface="Tahoma" pitchFamily="34" charset="0"/>
                        <a:ea typeface="MS PGothic" pitchFamily="34" charset="-128"/>
                        <a:cs typeface="Calibri" pitchFamily="34" charset="0"/>
                      </a:endParaRPr>
                    </a:p>
                  </a:txBody>
                  <a:tcPr marL="57206" marR="57206" marT="32179" marB="3217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15000"/>
                        </a:lnSpc>
                        <a:spcBef>
                          <a:spcPct val="0"/>
                        </a:spcBef>
                        <a:spcAft>
                          <a:spcPts val="388"/>
                        </a:spcAft>
                        <a:buClrTx/>
                        <a:buSzTx/>
                        <a:buFontTx/>
                        <a:buNone/>
                        <a:tabLst/>
                      </a:pPr>
                      <a:r>
                        <a:rPr kumimoji="0" lang="en-US" sz="1600" b="1" i="0" u="none" strike="noStrike" cap="none" normalizeH="0" baseline="0">
                          <a:ln>
                            <a:noFill/>
                          </a:ln>
                          <a:solidFill>
                            <a:srgbClr val="000000"/>
                          </a:solidFill>
                          <a:effectLst/>
                          <a:latin typeface="Tahoma" pitchFamily="34" charset="0"/>
                          <a:ea typeface="MS PGothic" pitchFamily="34" charset="-128"/>
                          <a:cs typeface="Times New Roman" pitchFamily="18" charset="0"/>
                        </a:rPr>
                        <a:t>Category </a:t>
                      </a:r>
                      <a:endParaRPr kumimoji="0" lang="en-US" sz="1600" b="0" i="0" u="none" strike="noStrike" cap="none" normalizeH="0" baseline="0">
                        <a:ln>
                          <a:noFill/>
                        </a:ln>
                        <a:solidFill>
                          <a:schemeClr val="tx1"/>
                        </a:solidFill>
                        <a:effectLst/>
                        <a:latin typeface="Tahoma" pitchFamily="34" charset="0"/>
                        <a:ea typeface="MS PGothic" pitchFamily="34" charset="-128"/>
                        <a:cs typeface="Calibri" pitchFamily="34" charset="0"/>
                      </a:endParaRPr>
                    </a:p>
                  </a:txBody>
                  <a:tcPr marL="57206" marR="57206" marT="32179" marB="3217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15000"/>
                        </a:lnSpc>
                        <a:spcBef>
                          <a:spcPct val="0"/>
                        </a:spcBef>
                        <a:spcAft>
                          <a:spcPts val="388"/>
                        </a:spcAft>
                        <a:buClrTx/>
                        <a:buSzTx/>
                        <a:buFontTx/>
                        <a:buNone/>
                        <a:tabLst/>
                      </a:pPr>
                      <a:r>
                        <a:rPr kumimoji="0" lang="en-US" sz="1600" b="1" i="0" u="none" strike="noStrike" cap="none" normalizeH="0" baseline="0" dirty="0">
                          <a:ln>
                            <a:noFill/>
                          </a:ln>
                          <a:solidFill>
                            <a:srgbClr val="000000"/>
                          </a:solidFill>
                          <a:effectLst/>
                          <a:latin typeface="Tahoma" pitchFamily="34" charset="0"/>
                          <a:ea typeface="MS PGothic" pitchFamily="34" charset="-128"/>
                          <a:cs typeface="Times New Roman" pitchFamily="18" charset="0"/>
                        </a:rPr>
                        <a:t>Attribute </a:t>
                      </a:r>
                      <a:endParaRPr kumimoji="0" lang="en-US" sz="1600" b="0" i="0" u="none" strike="noStrike" cap="none" normalizeH="0" baseline="0" dirty="0">
                        <a:ln>
                          <a:noFill/>
                        </a:ln>
                        <a:solidFill>
                          <a:schemeClr val="tx1"/>
                        </a:solidFill>
                        <a:effectLst/>
                        <a:latin typeface="Tahoma" pitchFamily="34" charset="0"/>
                        <a:ea typeface="MS PGothic" pitchFamily="34" charset="-128"/>
                        <a:cs typeface="Calibri" pitchFamily="34" charset="0"/>
                      </a:endParaRPr>
                    </a:p>
                  </a:txBody>
                  <a:tcPr marL="57206" marR="57206" marT="32179" marB="3217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15000"/>
                        </a:lnSpc>
                        <a:spcBef>
                          <a:spcPct val="0"/>
                        </a:spcBef>
                        <a:spcAft>
                          <a:spcPts val="388"/>
                        </a:spcAft>
                        <a:buClrTx/>
                        <a:buSzTx/>
                        <a:buFontTx/>
                        <a:buNone/>
                        <a:tabLst/>
                      </a:pPr>
                      <a:r>
                        <a:rPr kumimoji="0" lang="en-US" sz="1600" b="1" i="0" u="none" strike="noStrike" cap="none" normalizeH="0" baseline="0">
                          <a:ln>
                            <a:noFill/>
                          </a:ln>
                          <a:solidFill>
                            <a:srgbClr val="000000"/>
                          </a:solidFill>
                          <a:effectLst/>
                          <a:latin typeface="Tahoma" pitchFamily="34" charset="0"/>
                          <a:ea typeface="MS PGothic" pitchFamily="34" charset="-128"/>
                          <a:cs typeface="Times New Roman" pitchFamily="18" charset="0"/>
                        </a:rPr>
                        <a:t>Indicator </a:t>
                      </a:r>
                      <a:endParaRPr kumimoji="0" lang="en-US" sz="1600" b="0" i="0" u="none" strike="noStrike" cap="none" normalizeH="0" baseline="0">
                        <a:ln>
                          <a:noFill/>
                        </a:ln>
                        <a:solidFill>
                          <a:schemeClr val="tx1"/>
                        </a:solidFill>
                        <a:effectLst/>
                        <a:latin typeface="Tahoma" pitchFamily="34" charset="0"/>
                        <a:ea typeface="MS PGothic" pitchFamily="34" charset="-128"/>
                        <a:cs typeface="Calibri" pitchFamily="34" charset="0"/>
                      </a:endParaRPr>
                    </a:p>
                  </a:txBody>
                  <a:tcPr marL="57206" marR="57206" marT="32179" marB="3217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15000"/>
                        </a:lnSpc>
                        <a:spcBef>
                          <a:spcPct val="0"/>
                        </a:spcBef>
                        <a:spcAft>
                          <a:spcPts val="388"/>
                        </a:spcAft>
                        <a:buClrTx/>
                        <a:buSzTx/>
                        <a:buFontTx/>
                        <a:buNone/>
                        <a:tabLst/>
                      </a:pPr>
                      <a:r>
                        <a:rPr kumimoji="0" lang="en-US" sz="1600" b="1" i="0" u="none" strike="noStrike" cap="none" normalizeH="0" baseline="0" dirty="0">
                          <a:ln>
                            <a:noFill/>
                          </a:ln>
                          <a:solidFill>
                            <a:srgbClr val="000000"/>
                          </a:solidFill>
                          <a:effectLst/>
                          <a:latin typeface="Tahoma" pitchFamily="34" charset="0"/>
                          <a:ea typeface="MS PGothic" pitchFamily="34" charset="-128"/>
                          <a:cs typeface="Times New Roman" pitchFamily="18" charset="0"/>
                        </a:rPr>
                        <a:t>Poor </a:t>
                      </a:r>
                      <a:endParaRPr kumimoji="0" lang="en-US" sz="1600" b="0" i="0" u="none" strike="noStrike" cap="none" normalizeH="0" baseline="0" dirty="0">
                        <a:ln>
                          <a:noFill/>
                        </a:ln>
                        <a:solidFill>
                          <a:schemeClr val="tx1"/>
                        </a:solidFill>
                        <a:effectLst/>
                        <a:latin typeface="Tahoma" pitchFamily="34" charset="0"/>
                        <a:ea typeface="MS PGothic" pitchFamily="34" charset="-128"/>
                        <a:cs typeface="Calibri" pitchFamily="34" charset="0"/>
                      </a:endParaRPr>
                    </a:p>
                  </a:txBody>
                  <a:tcPr marL="57206" marR="57206" marT="32179" marB="3217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15046"/>
                    </a:solidFill>
                  </a:tcPr>
                </a:tc>
                <a:tc>
                  <a:txBody>
                    <a:bodyPr/>
                    <a:lstStyle/>
                    <a:p>
                      <a:pPr marL="0" marR="0" lvl="0" indent="0" algn="ctr" defTabSz="914400" rtl="0" eaLnBrk="1" fontAlgn="ctr" latinLnBrk="0" hangingPunct="1">
                        <a:lnSpc>
                          <a:spcPct val="115000"/>
                        </a:lnSpc>
                        <a:spcBef>
                          <a:spcPct val="0"/>
                        </a:spcBef>
                        <a:spcAft>
                          <a:spcPts val="388"/>
                        </a:spcAft>
                        <a:buClrTx/>
                        <a:buSzTx/>
                        <a:buFontTx/>
                        <a:buNone/>
                        <a:tabLst/>
                      </a:pPr>
                      <a:r>
                        <a:rPr kumimoji="0" lang="en-US" sz="1600" b="1" i="0" u="none" strike="noStrike" cap="none" normalizeH="0" baseline="0" dirty="0">
                          <a:ln>
                            <a:noFill/>
                          </a:ln>
                          <a:solidFill>
                            <a:srgbClr val="000000"/>
                          </a:solidFill>
                          <a:effectLst/>
                          <a:latin typeface="Tahoma" pitchFamily="34" charset="0"/>
                          <a:ea typeface="MS PGothic" pitchFamily="34" charset="-128"/>
                          <a:cs typeface="Times New Roman" pitchFamily="18" charset="0"/>
                        </a:rPr>
                        <a:t>Fair </a:t>
                      </a:r>
                      <a:endParaRPr kumimoji="0" lang="en-US" sz="1600" b="0" i="0" u="none" strike="noStrike" cap="none" normalizeH="0" baseline="0" dirty="0">
                        <a:ln>
                          <a:noFill/>
                        </a:ln>
                        <a:solidFill>
                          <a:schemeClr val="tx1"/>
                        </a:solidFill>
                        <a:effectLst/>
                        <a:latin typeface="Tahoma" pitchFamily="34" charset="0"/>
                        <a:ea typeface="MS PGothic" pitchFamily="34" charset="-128"/>
                        <a:cs typeface="Calibri" pitchFamily="34" charset="0"/>
                      </a:endParaRPr>
                    </a:p>
                  </a:txBody>
                  <a:tcPr marL="57206" marR="57206" marT="32179" marB="3217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FD61D"/>
                    </a:solidFill>
                  </a:tcPr>
                </a:tc>
                <a:tc>
                  <a:txBody>
                    <a:bodyPr/>
                    <a:lstStyle/>
                    <a:p>
                      <a:pPr marL="0" marR="0" lvl="0" indent="0" algn="ctr" defTabSz="914400" rtl="0" eaLnBrk="1" fontAlgn="ctr" latinLnBrk="0" hangingPunct="1">
                        <a:lnSpc>
                          <a:spcPct val="115000"/>
                        </a:lnSpc>
                        <a:spcBef>
                          <a:spcPct val="0"/>
                        </a:spcBef>
                        <a:spcAft>
                          <a:spcPts val="388"/>
                        </a:spcAft>
                        <a:buClrTx/>
                        <a:buSzTx/>
                        <a:buFontTx/>
                        <a:buNone/>
                        <a:tabLst/>
                      </a:pPr>
                      <a:r>
                        <a:rPr kumimoji="0" lang="en-US" sz="1600" b="1" i="0" u="none" strike="noStrike" cap="none" normalizeH="0" baseline="0" dirty="0">
                          <a:ln>
                            <a:noFill/>
                          </a:ln>
                          <a:solidFill>
                            <a:srgbClr val="000000"/>
                          </a:solidFill>
                          <a:effectLst/>
                          <a:latin typeface="Tahoma" pitchFamily="34" charset="0"/>
                          <a:ea typeface="MS PGothic" pitchFamily="34" charset="-128"/>
                          <a:cs typeface="Times New Roman" pitchFamily="18" charset="0"/>
                        </a:rPr>
                        <a:t>Good </a:t>
                      </a:r>
                      <a:endParaRPr kumimoji="0" lang="en-US" sz="1600" b="0" i="0" u="none" strike="noStrike" cap="none" normalizeH="0" baseline="0" dirty="0">
                        <a:ln>
                          <a:noFill/>
                        </a:ln>
                        <a:solidFill>
                          <a:schemeClr val="tx1"/>
                        </a:solidFill>
                        <a:effectLst/>
                        <a:latin typeface="Tahoma" pitchFamily="34" charset="0"/>
                        <a:ea typeface="MS PGothic" pitchFamily="34" charset="-128"/>
                        <a:cs typeface="Calibri" pitchFamily="34" charset="0"/>
                      </a:endParaRPr>
                    </a:p>
                  </a:txBody>
                  <a:tcPr marL="57206" marR="57206" marT="32179" marB="3217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AE5BA"/>
                    </a:solidFill>
                  </a:tcPr>
                </a:tc>
                <a:tc>
                  <a:txBody>
                    <a:bodyPr/>
                    <a:lstStyle/>
                    <a:p>
                      <a:pPr marL="0" marR="0" lvl="0" indent="0" algn="ctr" defTabSz="914400" rtl="0" eaLnBrk="1" fontAlgn="ctr" latinLnBrk="0" hangingPunct="1">
                        <a:lnSpc>
                          <a:spcPct val="115000"/>
                        </a:lnSpc>
                        <a:spcBef>
                          <a:spcPct val="0"/>
                        </a:spcBef>
                        <a:spcAft>
                          <a:spcPts val="388"/>
                        </a:spcAft>
                        <a:buClrTx/>
                        <a:buSzTx/>
                        <a:buFontTx/>
                        <a:buNone/>
                        <a:tabLst/>
                      </a:pPr>
                      <a:r>
                        <a:rPr kumimoji="0" lang="en-US" sz="1600" b="1" i="0" u="none" strike="noStrike" cap="none" normalizeH="0" baseline="0" dirty="0">
                          <a:ln>
                            <a:noFill/>
                          </a:ln>
                          <a:solidFill>
                            <a:srgbClr val="000000"/>
                          </a:solidFill>
                          <a:effectLst/>
                          <a:latin typeface="Tahoma" pitchFamily="34" charset="0"/>
                          <a:ea typeface="MS PGothic" pitchFamily="34" charset="-128"/>
                          <a:cs typeface="Times New Roman" pitchFamily="18" charset="0"/>
                        </a:rPr>
                        <a:t>Very Good </a:t>
                      </a:r>
                      <a:endParaRPr kumimoji="0" lang="en-US" sz="1600" b="0" i="0" u="none" strike="noStrike" cap="none" normalizeH="0" baseline="0" dirty="0">
                        <a:ln>
                          <a:noFill/>
                        </a:ln>
                        <a:solidFill>
                          <a:schemeClr val="tx1"/>
                        </a:solidFill>
                        <a:effectLst/>
                        <a:latin typeface="Tahoma" pitchFamily="34" charset="0"/>
                        <a:ea typeface="MS PGothic" pitchFamily="34" charset="-128"/>
                        <a:cs typeface="Calibri" pitchFamily="34" charset="0"/>
                      </a:endParaRPr>
                    </a:p>
                  </a:txBody>
                  <a:tcPr marL="57206" marR="57206" marT="32179" marB="3217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50A550"/>
                    </a:solidFill>
                  </a:tcPr>
                </a:tc>
                <a:extLst>
                  <a:ext uri="{0D108BD9-81ED-4DB2-BD59-A6C34878D82A}">
                    <a16:rowId xmlns:a16="http://schemas.microsoft.com/office/drawing/2014/main" val="10001"/>
                  </a:ext>
                </a:extLst>
              </a:tr>
              <a:tr h="719382">
                <a:tc>
                  <a:txBody>
                    <a:bodyPr/>
                    <a:lstStyle/>
                    <a:p>
                      <a:pPr marL="0" marR="0" lvl="0" indent="0" algn="ctr" defTabSz="914400" rtl="0" eaLnBrk="1" fontAlgn="ctr" latinLnBrk="0" hangingPunct="1">
                        <a:lnSpc>
                          <a:spcPct val="115000"/>
                        </a:lnSpc>
                        <a:spcBef>
                          <a:spcPct val="0"/>
                        </a:spcBef>
                        <a:spcAft>
                          <a:spcPts val="388"/>
                        </a:spcAft>
                        <a:buClrTx/>
                        <a:buSzTx/>
                        <a:buFontTx/>
                        <a:buNone/>
                        <a:tabLst/>
                      </a:pPr>
                      <a:r>
                        <a:rPr kumimoji="0" lang="en-US" sz="1600" b="0" i="0" u="none" strike="noStrike" cap="none" normalizeH="0" baseline="0" dirty="0">
                          <a:ln>
                            <a:noFill/>
                          </a:ln>
                          <a:solidFill>
                            <a:srgbClr val="000000"/>
                          </a:solidFill>
                          <a:effectLst/>
                          <a:latin typeface="Tahoma" pitchFamily="34" charset="0"/>
                          <a:ea typeface="MS PGothic" pitchFamily="34" charset="-128"/>
                          <a:cs typeface="Times New Roman" pitchFamily="18" charset="0"/>
                        </a:rPr>
                        <a:t>River</a:t>
                      </a:r>
                      <a:endParaRPr kumimoji="0" lang="en-US" sz="1600" b="0" i="0" u="none" strike="noStrike" cap="none" normalizeH="0" baseline="0" dirty="0">
                        <a:ln>
                          <a:noFill/>
                        </a:ln>
                        <a:solidFill>
                          <a:schemeClr val="tx1"/>
                        </a:solidFill>
                        <a:effectLst/>
                        <a:latin typeface="Tahoma" pitchFamily="34" charset="0"/>
                        <a:ea typeface="MS PGothic" pitchFamily="34" charset="-128"/>
                        <a:cs typeface="Calibri" pitchFamily="34" charset="0"/>
                      </a:endParaRPr>
                    </a:p>
                  </a:txBody>
                  <a:tcPr marL="57206" marR="57206" marT="32179" marB="3217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15000"/>
                        </a:lnSpc>
                        <a:spcBef>
                          <a:spcPct val="0"/>
                        </a:spcBef>
                        <a:spcAft>
                          <a:spcPts val="388"/>
                        </a:spcAft>
                        <a:buClrTx/>
                        <a:buSzTx/>
                        <a:buFontTx/>
                        <a:buNone/>
                        <a:tabLst/>
                      </a:pPr>
                      <a:r>
                        <a:rPr kumimoji="0" lang="en-US" sz="1600" b="0" i="0" u="none" strike="noStrike" cap="none" normalizeH="0" baseline="0" dirty="0">
                          <a:ln>
                            <a:noFill/>
                          </a:ln>
                          <a:solidFill>
                            <a:schemeClr val="tx1"/>
                          </a:solidFill>
                          <a:effectLst/>
                          <a:latin typeface="Tahoma" pitchFamily="34" charset="0"/>
                          <a:ea typeface="MS PGothic" pitchFamily="34" charset="-128"/>
                          <a:cs typeface="Calibri" pitchFamily="34" charset="0"/>
                        </a:rPr>
                        <a:t>Connectivity</a:t>
                      </a:r>
                    </a:p>
                  </a:txBody>
                  <a:tcPr marL="57206" marR="57206" marT="32179" marB="3217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15000"/>
                        </a:lnSpc>
                        <a:spcBef>
                          <a:spcPct val="0"/>
                        </a:spcBef>
                        <a:spcAft>
                          <a:spcPts val="388"/>
                        </a:spcAft>
                        <a:buClrTx/>
                        <a:buSzTx/>
                        <a:buFontTx/>
                        <a:buNone/>
                        <a:tabLst/>
                      </a:pPr>
                      <a:r>
                        <a:rPr kumimoji="0" lang="en-US" sz="1600" b="0" i="0" u="none" strike="noStrike" cap="none" normalizeH="0" baseline="0" dirty="0">
                          <a:ln>
                            <a:noFill/>
                          </a:ln>
                          <a:solidFill>
                            <a:schemeClr val="tx1"/>
                          </a:solidFill>
                          <a:effectLst/>
                          <a:latin typeface="Tahoma" pitchFamily="34" charset="0"/>
                          <a:ea typeface="MS PGothic" pitchFamily="34" charset="-128"/>
                          <a:cs typeface="Calibri" pitchFamily="34" charset="0"/>
                        </a:rPr>
                        <a:t>Riparian Vegetation</a:t>
                      </a:r>
                    </a:p>
                  </a:txBody>
                  <a:tcPr marL="57206" marR="57206" marT="32179" marB="3217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15000"/>
                        </a:lnSpc>
                        <a:spcBef>
                          <a:spcPct val="0"/>
                        </a:spcBef>
                        <a:spcAft>
                          <a:spcPts val="388"/>
                        </a:spcAft>
                        <a:buClrTx/>
                        <a:buSzTx/>
                        <a:buFontTx/>
                        <a:buNone/>
                        <a:tabLst/>
                      </a:pPr>
                      <a:r>
                        <a:rPr kumimoji="0" lang="en-US" sz="1600" b="0" i="0" u="none" strike="noStrike" cap="none" normalizeH="0" baseline="0" dirty="0">
                          <a:ln>
                            <a:noFill/>
                          </a:ln>
                          <a:solidFill>
                            <a:srgbClr val="000000"/>
                          </a:solidFill>
                          <a:effectLst/>
                          <a:latin typeface="Tahoma" pitchFamily="34" charset="0"/>
                          <a:ea typeface="MS PGothic" pitchFamily="34" charset="-128"/>
                          <a:cs typeface="Times New Roman" pitchFamily="18" charset="0"/>
                        </a:rPr>
                        <a:t>% Km of continuous vegetation</a:t>
                      </a:r>
                      <a:endParaRPr kumimoji="0" lang="en-US" sz="1600" b="0" i="0" u="none" strike="noStrike" cap="none" normalizeH="0" baseline="0" dirty="0">
                        <a:ln>
                          <a:noFill/>
                        </a:ln>
                        <a:solidFill>
                          <a:schemeClr val="tx1"/>
                        </a:solidFill>
                        <a:effectLst/>
                        <a:latin typeface="Tahoma" pitchFamily="34" charset="0"/>
                        <a:ea typeface="MS PGothic" pitchFamily="34" charset="-128"/>
                        <a:cs typeface="Calibri" pitchFamily="34" charset="0"/>
                      </a:endParaRPr>
                    </a:p>
                  </a:txBody>
                  <a:tcPr marL="57206" marR="57206" marT="32179" marB="3217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15000"/>
                        </a:lnSpc>
                        <a:spcBef>
                          <a:spcPct val="0"/>
                        </a:spcBef>
                        <a:spcAft>
                          <a:spcPts val="388"/>
                        </a:spcAft>
                        <a:buClrTx/>
                        <a:buSzTx/>
                        <a:buFontTx/>
                        <a:buNone/>
                        <a:tabLst/>
                      </a:pPr>
                      <a:r>
                        <a:rPr kumimoji="0" lang="en-US" sz="1600" b="0" i="0" u="none" strike="noStrike" cap="none" normalizeH="0" baseline="0" dirty="0">
                          <a:ln>
                            <a:noFill/>
                          </a:ln>
                          <a:solidFill>
                            <a:srgbClr val="000000"/>
                          </a:solidFill>
                          <a:effectLst/>
                          <a:latin typeface="Tahoma" pitchFamily="34" charset="0"/>
                          <a:ea typeface="MS PGothic" pitchFamily="34" charset="-128"/>
                          <a:cs typeface="Times New Roman" pitchFamily="18" charset="0"/>
                        </a:rPr>
                        <a:t> &lt;70%</a:t>
                      </a:r>
                      <a:endParaRPr kumimoji="0" lang="en-US" sz="1600" b="0" i="0" u="none" strike="noStrike" cap="none" normalizeH="0" baseline="0" dirty="0">
                        <a:ln>
                          <a:noFill/>
                        </a:ln>
                        <a:solidFill>
                          <a:schemeClr val="tx1"/>
                        </a:solidFill>
                        <a:effectLst/>
                        <a:latin typeface="Tahoma" pitchFamily="34" charset="0"/>
                        <a:ea typeface="MS PGothic" pitchFamily="34" charset="-128"/>
                        <a:cs typeface="Calibri" pitchFamily="34" charset="0"/>
                      </a:endParaRPr>
                    </a:p>
                  </a:txBody>
                  <a:tcPr marL="57206" marR="57206" marT="32179" marB="3217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15046"/>
                    </a:solidFill>
                  </a:tcPr>
                </a:tc>
                <a:tc>
                  <a:txBody>
                    <a:bodyPr/>
                    <a:lstStyle/>
                    <a:p>
                      <a:pPr marL="0" marR="0" lvl="0" indent="0" algn="ctr" defTabSz="914400" rtl="0" eaLnBrk="1" fontAlgn="ctr" latinLnBrk="0" hangingPunct="1">
                        <a:lnSpc>
                          <a:spcPct val="115000"/>
                        </a:lnSpc>
                        <a:spcBef>
                          <a:spcPct val="0"/>
                        </a:spcBef>
                        <a:spcAft>
                          <a:spcPts val="388"/>
                        </a:spcAft>
                        <a:buClrTx/>
                        <a:buSzTx/>
                        <a:buFontTx/>
                        <a:buNone/>
                        <a:tabLst/>
                      </a:pPr>
                      <a:r>
                        <a:rPr kumimoji="0" lang="en-US" sz="1600" b="0" i="0" u="none" strike="noStrike" cap="none" normalizeH="0" baseline="0" dirty="0">
                          <a:ln>
                            <a:noFill/>
                          </a:ln>
                          <a:solidFill>
                            <a:srgbClr val="000000"/>
                          </a:solidFill>
                          <a:effectLst/>
                          <a:latin typeface="Tahoma" pitchFamily="34" charset="0"/>
                          <a:ea typeface="MS PGothic" pitchFamily="34" charset="-128"/>
                          <a:cs typeface="Times New Roman" pitchFamily="18" charset="0"/>
                        </a:rPr>
                        <a:t>70-80 %</a:t>
                      </a:r>
                      <a:endParaRPr kumimoji="0" lang="en-US" sz="1600" b="0" i="0" u="none" strike="noStrike" cap="none" normalizeH="0" baseline="0" dirty="0">
                        <a:ln>
                          <a:noFill/>
                        </a:ln>
                        <a:solidFill>
                          <a:schemeClr val="tx1"/>
                        </a:solidFill>
                        <a:effectLst/>
                        <a:latin typeface="Tahoma" pitchFamily="34" charset="0"/>
                        <a:ea typeface="MS PGothic" pitchFamily="34" charset="-128"/>
                        <a:cs typeface="Calibri" pitchFamily="34" charset="0"/>
                      </a:endParaRPr>
                    </a:p>
                  </a:txBody>
                  <a:tcPr marL="57206" marR="57206" marT="32179" marB="3217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FD61D"/>
                    </a:solidFill>
                  </a:tcPr>
                </a:tc>
                <a:tc>
                  <a:txBody>
                    <a:bodyPr/>
                    <a:lstStyle/>
                    <a:p>
                      <a:pPr marL="0" marR="0" lvl="0" indent="0" algn="ctr" defTabSz="914400" rtl="0" eaLnBrk="1" fontAlgn="ctr" latinLnBrk="0" hangingPunct="1">
                        <a:lnSpc>
                          <a:spcPct val="115000"/>
                        </a:lnSpc>
                        <a:spcBef>
                          <a:spcPct val="0"/>
                        </a:spcBef>
                        <a:spcAft>
                          <a:spcPts val="388"/>
                        </a:spcAft>
                        <a:buClrTx/>
                        <a:buSzTx/>
                        <a:buFontTx/>
                        <a:buNone/>
                        <a:tabLst/>
                      </a:pPr>
                      <a:r>
                        <a:rPr kumimoji="0" lang="en-US" sz="1600" b="0" i="0" u="none" strike="noStrike" cap="none" normalizeH="0" baseline="0" dirty="0">
                          <a:ln>
                            <a:noFill/>
                          </a:ln>
                          <a:solidFill>
                            <a:srgbClr val="000000"/>
                          </a:solidFill>
                          <a:effectLst/>
                          <a:latin typeface="Tahoma" pitchFamily="34" charset="0"/>
                          <a:ea typeface="MS PGothic" pitchFamily="34" charset="-128"/>
                          <a:cs typeface="Times New Roman" pitchFamily="18" charset="0"/>
                        </a:rPr>
                        <a:t>80-90%</a:t>
                      </a:r>
                      <a:endParaRPr kumimoji="0" lang="en-US" sz="1600" b="0" i="0" u="none" strike="noStrike" cap="none" normalizeH="0" baseline="0" dirty="0">
                        <a:ln>
                          <a:noFill/>
                        </a:ln>
                        <a:solidFill>
                          <a:schemeClr val="tx1"/>
                        </a:solidFill>
                        <a:effectLst/>
                        <a:latin typeface="Tahoma" pitchFamily="34" charset="0"/>
                        <a:ea typeface="MS PGothic" pitchFamily="34" charset="-128"/>
                        <a:cs typeface="Calibri" pitchFamily="34" charset="0"/>
                      </a:endParaRPr>
                    </a:p>
                  </a:txBody>
                  <a:tcPr marL="57206" marR="57206" marT="32179" marB="3217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AE5BA"/>
                    </a:solidFill>
                  </a:tcPr>
                </a:tc>
                <a:tc>
                  <a:txBody>
                    <a:bodyPr/>
                    <a:lstStyle/>
                    <a:p>
                      <a:pPr marL="0" marR="0" lvl="0" indent="0" algn="ctr" defTabSz="914400" rtl="0" eaLnBrk="1" fontAlgn="ctr" latinLnBrk="0" hangingPunct="1">
                        <a:lnSpc>
                          <a:spcPct val="115000"/>
                        </a:lnSpc>
                        <a:spcBef>
                          <a:spcPct val="0"/>
                        </a:spcBef>
                        <a:spcAft>
                          <a:spcPts val="388"/>
                        </a:spcAft>
                        <a:buClrTx/>
                        <a:buSzTx/>
                        <a:buFontTx/>
                        <a:buNone/>
                        <a:tabLst/>
                      </a:pPr>
                      <a:r>
                        <a:rPr kumimoji="0" lang="en-US" sz="1600" b="0" i="0" u="none" strike="noStrike" cap="none" normalizeH="0" baseline="0" dirty="0">
                          <a:ln>
                            <a:noFill/>
                          </a:ln>
                          <a:solidFill>
                            <a:srgbClr val="000000"/>
                          </a:solidFill>
                          <a:effectLst/>
                          <a:latin typeface="Tahoma" pitchFamily="34" charset="0"/>
                          <a:ea typeface="MS PGothic" pitchFamily="34" charset="-128"/>
                          <a:cs typeface="Times New Roman" pitchFamily="18" charset="0"/>
                        </a:rPr>
                        <a:t>&gt;90% </a:t>
                      </a:r>
                      <a:endParaRPr kumimoji="0" lang="en-US" sz="1600" b="0" i="0" u="none" strike="noStrike" cap="none" normalizeH="0" baseline="0" dirty="0">
                        <a:ln>
                          <a:noFill/>
                        </a:ln>
                        <a:solidFill>
                          <a:schemeClr val="tx1"/>
                        </a:solidFill>
                        <a:effectLst/>
                        <a:latin typeface="Tahoma" pitchFamily="34" charset="0"/>
                        <a:ea typeface="MS PGothic" pitchFamily="34" charset="-128"/>
                        <a:cs typeface="Calibri" pitchFamily="34" charset="0"/>
                      </a:endParaRPr>
                    </a:p>
                  </a:txBody>
                  <a:tcPr marL="57206" marR="57206" marT="32179" marB="3217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50A550"/>
                    </a:solidFill>
                  </a:tcPr>
                </a:tc>
                <a:extLst>
                  <a:ext uri="{0D108BD9-81ED-4DB2-BD59-A6C34878D82A}">
                    <a16:rowId xmlns:a16="http://schemas.microsoft.com/office/drawing/2014/main" val="10002"/>
                  </a:ext>
                </a:extLst>
              </a:tr>
              <a:tr h="515959">
                <a:tc gridSpan="4">
                  <a:txBody>
                    <a:bodyPr/>
                    <a:lstStyle/>
                    <a:p>
                      <a:pPr marL="0" marR="0" lvl="0" indent="0" algn="r" defTabSz="914400" rtl="0" eaLnBrk="1" fontAlgn="ctr" latinLnBrk="0" hangingPunct="1">
                        <a:lnSpc>
                          <a:spcPct val="115000"/>
                        </a:lnSpc>
                        <a:spcBef>
                          <a:spcPct val="0"/>
                        </a:spcBef>
                        <a:spcAft>
                          <a:spcPts val="388"/>
                        </a:spcAft>
                        <a:buClrTx/>
                        <a:buSzTx/>
                        <a:buFontTx/>
                        <a:buNone/>
                        <a:tabLst/>
                      </a:pPr>
                      <a:r>
                        <a:rPr kumimoji="0" lang="en-US" sz="1600" b="1" i="0" u="none" strike="noStrike" cap="none" normalizeH="0" baseline="0" dirty="0">
                          <a:ln>
                            <a:noFill/>
                          </a:ln>
                          <a:solidFill>
                            <a:schemeClr val="tx1"/>
                          </a:solidFill>
                          <a:effectLst/>
                          <a:latin typeface="Tahoma" pitchFamily="34" charset="0"/>
                          <a:ea typeface="MS PGothic" pitchFamily="34" charset="-128"/>
                          <a:cs typeface="Calibri" pitchFamily="34" charset="0"/>
                        </a:rPr>
                        <a:t>Current Health</a:t>
                      </a:r>
                    </a:p>
                  </a:txBody>
                  <a:tcPr marL="57206" marR="57206" marT="32179" marB="3217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ctr" defTabSz="914400" rtl="0" eaLnBrk="1" fontAlgn="ctr" latinLnBrk="0" hangingPunct="1">
                        <a:lnSpc>
                          <a:spcPct val="115000"/>
                        </a:lnSpc>
                        <a:spcBef>
                          <a:spcPct val="0"/>
                        </a:spcBef>
                        <a:spcAft>
                          <a:spcPts val="388"/>
                        </a:spcAft>
                        <a:buClrTx/>
                        <a:buSzTx/>
                        <a:buFontTx/>
                        <a:buNone/>
                        <a:tabLst/>
                      </a:pPr>
                      <a:endParaRPr kumimoji="0" lang="en-US" sz="1600" b="0" i="0" u="none" strike="noStrike" cap="none" normalizeH="0" baseline="0" dirty="0">
                        <a:ln>
                          <a:noFill/>
                        </a:ln>
                        <a:solidFill>
                          <a:schemeClr val="tx1"/>
                        </a:solidFill>
                        <a:effectLst/>
                        <a:latin typeface="Tahoma" pitchFamily="34" charset="0"/>
                        <a:ea typeface="MS PGothic" pitchFamily="34" charset="-128"/>
                        <a:cs typeface="Calibri" pitchFamily="34" charset="0"/>
                      </a:endParaRPr>
                    </a:p>
                  </a:txBody>
                  <a:tcPr marL="57206" marR="57206" marT="32179" marB="3217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15046"/>
                    </a:solidFill>
                  </a:tcPr>
                </a:tc>
                <a:tc>
                  <a:txBody>
                    <a:bodyPr/>
                    <a:lstStyle/>
                    <a:p>
                      <a:pPr marL="0" marR="0" lvl="0" indent="0" algn="ctr" defTabSz="914400" rtl="0" eaLnBrk="1" fontAlgn="ctr" latinLnBrk="0" hangingPunct="1">
                        <a:lnSpc>
                          <a:spcPct val="115000"/>
                        </a:lnSpc>
                        <a:spcBef>
                          <a:spcPct val="0"/>
                        </a:spcBef>
                        <a:spcAft>
                          <a:spcPts val="388"/>
                        </a:spcAft>
                        <a:buClrTx/>
                        <a:buSzTx/>
                        <a:buFontTx/>
                        <a:buNone/>
                        <a:tabLst/>
                      </a:pPr>
                      <a:r>
                        <a:rPr kumimoji="0" lang="en-US" sz="1600" b="0" i="0" u="none" strike="noStrike" cap="none" normalizeH="0" baseline="0" dirty="0">
                          <a:ln>
                            <a:noFill/>
                          </a:ln>
                          <a:solidFill>
                            <a:schemeClr val="tx1"/>
                          </a:solidFill>
                          <a:effectLst/>
                          <a:latin typeface="Tahoma" pitchFamily="34" charset="0"/>
                          <a:ea typeface="MS PGothic" pitchFamily="34" charset="-128"/>
                          <a:cs typeface="Calibri" pitchFamily="34" charset="0"/>
                        </a:rPr>
                        <a:t>75%</a:t>
                      </a:r>
                    </a:p>
                  </a:txBody>
                  <a:tcPr marL="57206" marR="57206" marT="32179" marB="3217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FD61D"/>
                    </a:solidFill>
                  </a:tcPr>
                </a:tc>
                <a:tc>
                  <a:txBody>
                    <a:bodyPr/>
                    <a:lstStyle/>
                    <a:p>
                      <a:pPr marL="0" marR="0" lvl="0" indent="0" algn="ctr" defTabSz="914400" rtl="0" eaLnBrk="1" fontAlgn="ctr" latinLnBrk="0" hangingPunct="1">
                        <a:lnSpc>
                          <a:spcPct val="115000"/>
                        </a:lnSpc>
                        <a:spcBef>
                          <a:spcPct val="0"/>
                        </a:spcBef>
                        <a:spcAft>
                          <a:spcPts val="388"/>
                        </a:spcAft>
                        <a:buClrTx/>
                        <a:buSzTx/>
                        <a:buFontTx/>
                        <a:buNone/>
                        <a:tabLst/>
                      </a:pPr>
                      <a:endParaRPr kumimoji="0" lang="en-US" sz="1600" b="0" i="0" u="none" strike="noStrike" cap="none" normalizeH="0" baseline="0" dirty="0">
                        <a:ln>
                          <a:noFill/>
                        </a:ln>
                        <a:solidFill>
                          <a:schemeClr val="tx1"/>
                        </a:solidFill>
                        <a:effectLst/>
                        <a:latin typeface="Tahoma" pitchFamily="34" charset="0"/>
                        <a:ea typeface="MS PGothic" pitchFamily="34" charset="-128"/>
                        <a:cs typeface="Calibri" pitchFamily="34" charset="0"/>
                      </a:endParaRPr>
                    </a:p>
                  </a:txBody>
                  <a:tcPr marL="57206" marR="57206" marT="32179" marB="3217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AE5BA"/>
                    </a:solidFill>
                  </a:tcPr>
                </a:tc>
                <a:tc>
                  <a:txBody>
                    <a:bodyPr/>
                    <a:lstStyle/>
                    <a:p>
                      <a:pPr marL="0" marR="0" lvl="0" indent="0" algn="ctr" defTabSz="914400" rtl="0" eaLnBrk="1" fontAlgn="ctr" latinLnBrk="0" hangingPunct="1">
                        <a:lnSpc>
                          <a:spcPct val="115000"/>
                        </a:lnSpc>
                        <a:spcBef>
                          <a:spcPct val="0"/>
                        </a:spcBef>
                        <a:spcAft>
                          <a:spcPts val="388"/>
                        </a:spcAft>
                        <a:buClrTx/>
                        <a:buSzTx/>
                        <a:buFontTx/>
                        <a:buNone/>
                        <a:tabLst/>
                      </a:pPr>
                      <a:endParaRPr kumimoji="0" lang="en-US" sz="1600" b="0" i="0" u="none" strike="noStrike" cap="none" normalizeH="0" baseline="0" dirty="0">
                        <a:ln>
                          <a:noFill/>
                        </a:ln>
                        <a:solidFill>
                          <a:schemeClr val="tx1"/>
                        </a:solidFill>
                        <a:effectLst/>
                        <a:latin typeface="Tahoma" pitchFamily="34" charset="0"/>
                        <a:ea typeface="MS PGothic" pitchFamily="34" charset="-128"/>
                        <a:cs typeface="Calibri" pitchFamily="34" charset="0"/>
                      </a:endParaRPr>
                    </a:p>
                  </a:txBody>
                  <a:tcPr marL="57206" marR="57206" marT="32179" marB="3217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50A550"/>
                    </a:solidFill>
                  </a:tcPr>
                </a:tc>
                <a:extLst>
                  <a:ext uri="{0D108BD9-81ED-4DB2-BD59-A6C34878D82A}">
                    <a16:rowId xmlns:a16="http://schemas.microsoft.com/office/drawing/2014/main" val="10003"/>
                  </a:ext>
                </a:extLst>
              </a:tr>
              <a:tr h="446106">
                <a:tc gridSpan="4">
                  <a:txBody>
                    <a:bodyPr/>
                    <a:lstStyle/>
                    <a:p>
                      <a:pPr marL="0" marR="0" lvl="0" indent="0" algn="r" defTabSz="914400" rtl="0" eaLnBrk="1" fontAlgn="ctr" latinLnBrk="0" hangingPunct="1">
                        <a:lnSpc>
                          <a:spcPct val="115000"/>
                        </a:lnSpc>
                        <a:spcBef>
                          <a:spcPct val="0"/>
                        </a:spcBef>
                        <a:spcAft>
                          <a:spcPts val="388"/>
                        </a:spcAft>
                        <a:buClrTx/>
                        <a:buSzTx/>
                        <a:buFontTx/>
                        <a:buNone/>
                        <a:tabLst/>
                      </a:pPr>
                      <a:r>
                        <a:rPr kumimoji="0" lang="en-US" sz="1600" b="1" i="0" u="none" strike="noStrike" cap="none" normalizeH="0" baseline="0" dirty="0">
                          <a:ln>
                            <a:noFill/>
                          </a:ln>
                          <a:solidFill>
                            <a:schemeClr val="tx1"/>
                          </a:solidFill>
                          <a:effectLst/>
                          <a:latin typeface="Tahoma" pitchFamily="34" charset="0"/>
                          <a:ea typeface="MS PGothic" pitchFamily="34" charset="-128"/>
                          <a:cs typeface="Calibri" pitchFamily="34" charset="0"/>
                        </a:rPr>
                        <a:t>Desired Future Health</a:t>
                      </a:r>
                    </a:p>
                  </a:txBody>
                  <a:tcPr marL="57206" marR="57206" marT="32179" marB="3217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ctr" defTabSz="914400" rtl="0" eaLnBrk="1" fontAlgn="ctr" latinLnBrk="0" hangingPunct="1">
                        <a:lnSpc>
                          <a:spcPct val="115000"/>
                        </a:lnSpc>
                        <a:spcBef>
                          <a:spcPct val="0"/>
                        </a:spcBef>
                        <a:spcAft>
                          <a:spcPts val="388"/>
                        </a:spcAft>
                        <a:buClrTx/>
                        <a:buSzTx/>
                        <a:buFontTx/>
                        <a:buNone/>
                        <a:tabLst/>
                      </a:pPr>
                      <a:endParaRPr kumimoji="0" lang="en-US" sz="1600" b="0" i="0" u="none" strike="noStrike" cap="none" normalizeH="0" baseline="0" dirty="0">
                        <a:ln>
                          <a:noFill/>
                        </a:ln>
                        <a:solidFill>
                          <a:schemeClr val="tx1"/>
                        </a:solidFill>
                        <a:effectLst/>
                        <a:latin typeface="Tahoma" pitchFamily="34" charset="0"/>
                        <a:ea typeface="MS PGothic" pitchFamily="34" charset="-128"/>
                        <a:cs typeface="Calibri" pitchFamily="34" charset="0"/>
                      </a:endParaRPr>
                    </a:p>
                  </a:txBody>
                  <a:tcPr marL="57206" marR="57206" marT="32179" marB="3217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15046"/>
                    </a:solidFill>
                  </a:tcPr>
                </a:tc>
                <a:tc>
                  <a:txBody>
                    <a:bodyPr/>
                    <a:lstStyle/>
                    <a:p>
                      <a:pPr marL="0" marR="0" lvl="0" indent="0" algn="ctr" defTabSz="914400" rtl="0" eaLnBrk="1" fontAlgn="ctr" latinLnBrk="0" hangingPunct="1">
                        <a:lnSpc>
                          <a:spcPct val="115000"/>
                        </a:lnSpc>
                        <a:spcBef>
                          <a:spcPct val="0"/>
                        </a:spcBef>
                        <a:spcAft>
                          <a:spcPts val="388"/>
                        </a:spcAft>
                        <a:buClrTx/>
                        <a:buSzTx/>
                        <a:buFontTx/>
                        <a:buNone/>
                        <a:tabLst/>
                      </a:pPr>
                      <a:endParaRPr kumimoji="0" lang="en-US" sz="1600" b="0" i="0" u="none" strike="noStrike" cap="none" normalizeH="0" baseline="0" dirty="0">
                        <a:ln>
                          <a:noFill/>
                        </a:ln>
                        <a:solidFill>
                          <a:schemeClr val="tx1"/>
                        </a:solidFill>
                        <a:effectLst/>
                        <a:latin typeface="Tahoma" pitchFamily="34" charset="0"/>
                        <a:ea typeface="MS PGothic" pitchFamily="34" charset="-128"/>
                        <a:cs typeface="Calibri" pitchFamily="34" charset="0"/>
                      </a:endParaRPr>
                    </a:p>
                  </a:txBody>
                  <a:tcPr marL="57206" marR="57206" marT="32179" marB="3217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FD61D"/>
                    </a:solidFill>
                  </a:tcPr>
                </a:tc>
                <a:tc>
                  <a:txBody>
                    <a:bodyPr/>
                    <a:lstStyle/>
                    <a:p>
                      <a:pPr marL="0" marR="0" lvl="0" indent="0" algn="ctr" defTabSz="914400" rtl="0" eaLnBrk="1" fontAlgn="ctr" latinLnBrk="0" hangingPunct="1">
                        <a:lnSpc>
                          <a:spcPct val="115000"/>
                        </a:lnSpc>
                        <a:spcBef>
                          <a:spcPct val="0"/>
                        </a:spcBef>
                        <a:spcAft>
                          <a:spcPts val="388"/>
                        </a:spcAft>
                        <a:buClrTx/>
                        <a:buSzTx/>
                        <a:buFontTx/>
                        <a:buNone/>
                        <a:tabLst/>
                      </a:pPr>
                      <a:r>
                        <a:rPr kumimoji="0" lang="en-US" sz="1600" b="0" i="0" u="none" strike="noStrike" cap="none" normalizeH="0" baseline="0" dirty="0">
                          <a:ln>
                            <a:noFill/>
                          </a:ln>
                          <a:solidFill>
                            <a:schemeClr val="tx1"/>
                          </a:solidFill>
                          <a:effectLst/>
                          <a:latin typeface="Tahoma" pitchFamily="34" charset="0"/>
                          <a:ea typeface="MS PGothic" pitchFamily="34" charset="-128"/>
                          <a:cs typeface="Calibri" pitchFamily="34" charset="0"/>
                        </a:rPr>
                        <a:t>85%</a:t>
                      </a:r>
                    </a:p>
                  </a:txBody>
                  <a:tcPr marL="57206" marR="57206" marT="32179" marB="3217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AE5BA"/>
                    </a:solidFill>
                  </a:tcPr>
                </a:tc>
                <a:tc>
                  <a:txBody>
                    <a:bodyPr/>
                    <a:lstStyle/>
                    <a:p>
                      <a:pPr marL="0" marR="0" lvl="0" indent="0" algn="ctr" defTabSz="914400" rtl="0" eaLnBrk="1" fontAlgn="ctr" latinLnBrk="0" hangingPunct="1">
                        <a:lnSpc>
                          <a:spcPct val="115000"/>
                        </a:lnSpc>
                        <a:spcBef>
                          <a:spcPct val="0"/>
                        </a:spcBef>
                        <a:spcAft>
                          <a:spcPts val="388"/>
                        </a:spcAft>
                        <a:buClrTx/>
                        <a:buSzTx/>
                        <a:buFontTx/>
                        <a:buNone/>
                        <a:tabLst/>
                      </a:pPr>
                      <a:endParaRPr kumimoji="0" lang="en-US" sz="1600" b="0" i="0" u="none" strike="noStrike" cap="none" normalizeH="0" baseline="0" dirty="0">
                        <a:ln>
                          <a:noFill/>
                        </a:ln>
                        <a:solidFill>
                          <a:schemeClr val="tx1"/>
                        </a:solidFill>
                        <a:effectLst/>
                        <a:latin typeface="Tahoma" pitchFamily="34" charset="0"/>
                        <a:ea typeface="MS PGothic" pitchFamily="34" charset="-128"/>
                        <a:cs typeface="Calibri" pitchFamily="34" charset="0"/>
                      </a:endParaRPr>
                    </a:p>
                  </a:txBody>
                  <a:tcPr marL="57206" marR="57206" marT="32179" marB="3217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50A550"/>
                    </a:solidFill>
                  </a:tcPr>
                </a:tc>
                <a:extLst>
                  <a:ext uri="{0D108BD9-81ED-4DB2-BD59-A6C34878D82A}">
                    <a16:rowId xmlns:a16="http://schemas.microsoft.com/office/drawing/2014/main" val="10004"/>
                  </a:ext>
                </a:extLst>
              </a:tr>
            </a:tbl>
          </a:graphicData>
        </a:graphic>
      </p:graphicFrame>
      <p:sp>
        <p:nvSpPr>
          <p:cNvPr id="18" name="Text Box 44">
            <a:extLst>
              <a:ext uri="{FF2B5EF4-FFF2-40B4-BE49-F238E27FC236}">
                <a16:creationId xmlns:a16="http://schemas.microsoft.com/office/drawing/2014/main" id="{C01FF736-4D18-43FD-911B-A88C5B510A11}"/>
              </a:ext>
            </a:extLst>
          </p:cNvPr>
          <p:cNvSpPr txBox="1">
            <a:spLocks noChangeArrowheads="1"/>
          </p:cNvSpPr>
          <p:nvPr/>
        </p:nvSpPr>
        <p:spPr bwMode="auto">
          <a:xfrm>
            <a:off x="6951663" y="1417320"/>
            <a:ext cx="2195512" cy="1323439"/>
          </a:xfrm>
          <a:prstGeom prst="rect">
            <a:avLst/>
          </a:prstGeom>
          <a:solidFill>
            <a:srgbClr val="50A550"/>
          </a:solidFill>
          <a:ln>
            <a:noFill/>
          </a:ln>
          <a:extLs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4400">
                <a:solidFill>
                  <a:schemeClr val="tx1"/>
                </a:solidFill>
                <a:latin typeface="Tahoma" pitchFamily="34" charset="0"/>
                <a:ea typeface="ＭＳ Ｐゴシック" pitchFamily="34" charset="-128"/>
              </a:defRPr>
            </a:lvl1pPr>
            <a:lvl2pPr marL="742950" indent="-285750" eaLnBrk="0" hangingPunct="0">
              <a:defRPr sz="4400">
                <a:solidFill>
                  <a:schemeClr val="tx1"/>
                </a:solidFill>
                <a:latin typeface="Tahoma" pitchFamily="34" charset="0"/>
                <a:ea typeface="ＭＳ Ｐゴシック" pitchFamily="34" charset="-128"/>
              </a:defRPr>
            </a:lvl2pPr>
            <a:lvl3pPr marL="1143000" indent="-228600" eaLnBrk="0" hangingPunct="0">
              <a:defRPr sz="4400">
                <a:solidFill>
                  <a:schemeClr val="tx1"/>
                </a:solidFill>
                <a:latin typeface="Tahoma" pitchFamily="34" charset="0"/>
                <a:ea typeface="ＭＳ Ｐゴシック" pitchFamily="34" charset="-128"/>
              </a:defRPr>
            </a:lvl3pPr>
            <a:lvl4pPr marL="1600200" indent="-228600" eaLnBrk="0" hangingPunct="0">
              <a:defRPr sz="4400">
                <a:solidFill>
                  <a:schemeClr val="tx1"/>
                </a:solidFill>
                <a:latin typeface="Tahoma" pitchFamily="34" charset="0"/>
                <a:ea typeface="ＭＳ Ｐゴシック" pitchFamily="34" charset="-128"/>
              </a:defRPr>
            </a:lvl4pPr>
            <a:lvl5pPr marL="2057400" indent="-228600" eaLnBrk="0" hangingPunct="0">
              <a:defRPr sz="4400">
                <a:solidFill>
                  <a:schemeClr val="tx1"/>
                </a:solidFill>
                <a:latin typeface="Tahoma" pitchFamily="34" charset="0"/>
                <a:ea typeface="ＭＳ Ｐゴシック" pitchFamily="34" charset="-128"/>
              </a:defRPr>
            </a:lvl5pPr>
            <a:lvl6pPr marL="2514600" indent="-228600" algn="r" eaLnBrk="0" fontAlgn="base" hangingPunct="0">
              <a:spcBef>
                <a:spcPct val="0"/>
              </a:spcBef>
              <a:spcAft>
                <a:spcPct val="0"/>
              </a:spcAft>
              <a:defRPr sz="4400">
                <a:solidFill>
                  <a:schemeClr val="tx1"/>
                </a:solidFill>
                <a:latin typeface="Tahoma" pitchFamily="34" charset="0"/>
                <a:ea typeface="ＭＳ Ｐゴシック" pitchFamily="34" charset="-128"/>
              </a:defRPr>
            </a:lvl6pPr>
            <a:lvl7pPr marL="2971800" indent="-228600" algn="r" eaLnBrk="0" fontAlgn="base" hangingPunct="0">
              <a:spcBef>
                <a:spcPct val="0"/>
              </a:spcBef>
              <a:spcAft>
                <a:spcPct val="0"/>
              </a:spcAft>
              <a:defRPr sz="4400">
                <a:solidFill>
                  <a:schemeClr val="tx1"/>
                </a:solidFill>
                <a:latin typeface="Tahoma" pitchFamily="34" charset="0"/>
                <a:ea typeface="ＭＳ Ｐゴシック" pitchFamily="34" charset="-128"/>
              </a:defRPr>
            </a:lvl7pPr>
            <a:lvl8pPr marL="3429000" indent="-228600" algn="r" eaLnBrk="0" fontAlgn="base" hangingPunct="0">
              <a:spcBef>
                <a:spcPct val="0"/>
              </a:spcBef>
              <a:spcAft>
                <a:spcPct val="0"/>
              </a:spcAft>
              <a:defRPr sz="4400">
                <a:solidFill>
                  <a:schemeClr val="tx1"/>
                </a:solidFill>
                <a:latin typeface="Tahoma" pitchFamily="34" charset="0"/>
                <a:ea typeface="ＭＳ Ｐゴシック" pitchFamily="34" charset="-128"/>
              </a:defRPr>
            </a:lvl8pPr>
            <a:lvl9pPr marL="3886200" indent="-228600" algn="r" eaLnBrk="0" fontAlgn="base" hangingPunct="0">
              <a:spcBef>
                <a:spcPct val="0"/>
              </a:spcBef>
              <a:spcAft>
                <a:spcPct val="0"/>
              </a:spcAft>
              <a:defRPr sz="4400">
                <a:solidFill>
                  <a:schemeClr val="tx1"/>
                </a:solidFill>
                <a:latin typeface="Tahoma" pitchFamily="34" charset="0"/>
                <a:ea typeface="ＭＳ Ｐゴシック" pitchFamily="34" charset="-128"/>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600" b="1" i="0" u="none" strike="noStrike" kern="1200" cap="none" spc="0" normalizeH="0" baseline="0" noProof="0" dirty="0">
                <a:ln>
                  <a:noFill/>
                </a:ln>
                <a:effectLst/>
                <a:uLnTx/>
                <a:uFillTx/>
                <a:latin typeface="Arial" pitchFamily="34" charset="0"/>
                <a:ea typeface="ＭＳ Ｐゴシック" pitchFamily="34" charset="-128"/>
                <a:cs typeface="+mn-cs"/>
              </a:rPr>
              <a:t>Very Good: </a:t>
            </a:r>
            <a:r>
              <a:rPr kumimoji="0" lang="en-US" sz="1600" b="0" i="0" u="none" strike="noStrike" kern="1200" cap="none" spc="0" normalizeH="0" baseline="0" noProof="0" dirty="0">
                <a:ln>
                  <a:noFill/>
                </a:ln>
                <a:effectLst/>
                <a:uLnTx/>
                <a:uFillTx/>
                <a:latin typeface="Arial" pitchFamily="34" charset="0"/>
                <a:ea typeface="ＭＳ Ｐゴシック" pitchFamily="34" charset="-128"/>
                <a:cs typeface="+mn-cs"/>
              </a:rPr>
              <a:t>Ecologically desirable status; Requires little intervention to maintain</a:t>
            </a:r>
          </a:p>
        </p:txBody>
      </p:sp>
      <p:sp>
        <p:nvSpPr>
          <p:cNvPr id="19" name="Text Box 50">
            <a:extLst>
              <a:ext uri="{FF2B5EF4-FFF2-40B4-BE49-F238E27FC236}">
                <a16:creationId xmlns:a16="http://schemas.microsoft.com/office/drawing/2014/main" id="{838D40EE-EFF2-4CE1-9DD2-58BE142FD64F}"/>
              </a:ext>
            </a:extLst>
          </p:cNvPr>
          <p:cNvSpPr txBox="1">
            <a:spLocks noChangeArrowheads="1"/>
          </p:cNvSpPr>
          <p:nvPr/>
        </p:nvSpPr>
        <p:spPr bwMode="auto">
          <a:xfrm>
            <a:off x="4633913" y="1417320"/>
            <a:ext cx="2193925" cy="1323439"/>
          </a:xfrm>
          <a:prstGeom prst="rect">
            <a:avLst/>
          </a:prstGeom>
          <a:solidFill>
            <a:srgbClr val="BAE5BA"/>
          </a:solidFill>
          <a:ln>
            <a:noFill/>
          </a:ln>
          <a:extLs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4400">
                <a:solidFill>
                  <a:schemeClr val="tx1"/>
                </a:solidFill>
                <a:latin typeface="Tahoma" pitchFamily="34" charset="0"/>
                <a:ea typeface="ＭＳ Ｐゴシック" pitchFamily="34" charset="-128"/>
              </a:defRPr>
            </a:lvl1pPr>
            <a:lvl2pPr marL="742950" indent="-285750" eaLnBrk="0" hangingPunct="0">
              <a:defRPr sz="4400">
                <a:solidFill>
                  <a:schemeClr val="tx1"/>
                </a:solidFill>
                <a:latin typeface="Tahoma" pitchFamily="34" charset="0"/>
                <a:ea typeface="ＭＳ Ｐゴシック" pitchFamily="34" charset="-128"/>
              </a:defRPr>
            </a:lvl2pPr>
            <a:lvl3pPr marL="1143000" indent="-228600" eaLnBrk="0" hangingPunct="0">
              <a:defRPr sz="4400">
                <a:solidFill>
                  <a:schemeClr val="tx1"/>
                </a:solidFill>
                <a:latin typeface="Tahoma" pitchFamily="34" charset="0"/>
                <a:ea typeface="ＭＳ Ｐゴシック" pitchFamily="34" charset="-128"/>
              </a:defRPr>
            </a:lvl3pPr>
            <a:lvl4pPr marL="1600200" indent="-228600" eaLnBrk="0" hangingPunct="0">
              <a:defRPr sz="4400">
                <a:solidFill>
                  <a:schemeClr val="tx1"/>
                </a:solidFill>
                <a:latin typeface="Tahoma" pitchFamily="34" charset="0"/>
                <a:ea typeface="ＭＳ Ｐゴシック" pitchFamily="34" charset="-128"/>
              </a:defRPr>
            </a:lvl4pPr>
            <a:lvl5pPr marL="2057400" indent="-228600" eaLnBrk="0" hangingPunct="0">
              <a:defRPr sz="4400">
                <a:solidFill>
                  <a:schemeClr val="tx1"/>
                </a:solidFill>
                <a:latin typeface="Tahoma" pitchFamily="34" charset="0"/>
                <a:ea typeface="ＭＳ Ｐゴシック" pitchFamily="34" charset="-128"/>
              </a:defRPr>
            </a:lvl5pPr>
            <a:lvl6pPr marL="2514600" indent="-228600" algn="r" eaLnBrk="0" fontAlgn="base" hangingPunct="0">
              <a:spcBef>
                <a:spcPct val="0"/>
              </a:spcBef>
              <a:spcAft>
                <a:spcPct val="0"/>
              </a:spcAft>
              <a:defRPr sz="4400">
                <a:solidFill>
                  <a:schemeClr val="tx1"/>
                </a:solidFill>
                <a:latin typeface="Tahoma" pitchFamily="34" charset="0"/>
                <a:ea typeface="ＭＳ Ｐゴシック" pitchFamily="34" charset="-128"/>
              </a:defRPr>
            </a:lvl6pPr>
            <a:lvl7pPr marL="2971800" indent="-228600" algn="r" eaLnBrk="0" fontAlgn="base" hangingPunct="0">
              <a:spcBef>
                <a:spcPct val="0"/>
              </a:spcBef>
              <a:spcAft>
                <a:spcPct val="0"/>
              </a:spcAft>
              <a:defRPr sz="4400">
                <a:solidFill>
                  <a:schemeClr val="tx1"/>
                </a:solidFill>
                <a:latin typeface="Tahoma" pitchFamily="34" charset="0"/>
                <a:ea typeface="ＭＳ Ｐゴシック" pitchFamily="34" charset="-128"/>
              </a:defRPr>
            </a:lvl7pPr>
            <a:lvl8pPr marL="3429000" indent="-228600" algn="r" eaLnBrk="0" fontAlgn="base" hangingPunct="0">
              <a:spcBef>
                <a:spcPct val="0"/>
              </a:spcBef>
              <a:spcAft>
                <a:spcPct val="0"/>
              </a:spcAft>
              <a:defRPr sz="4400">
                <a:solidFill>
                  <a:schemeClr val="tx1"/>
                </a:solidFill>
                <a:latin typeface="Tahoma" pitchFamily="34" charset="0"/>
                <a:ea typeface="ＭＳ Ｐゴシック" pitchFamily="34" charset="-128"/>
              </a:defRPr>
            </a:lvl8pPr>
            <a:lvl9pPr marL="3886200" indent="-228600" algn="r" eaLnBrk="0" fontAlgn="base" hangingPunct="0">
              <a:spcBef>
                <a:spcPct val="0"/>
              </a:spcBef>
              <a:spcAft>
                <a:spcPct val="0"/>
              </a:spcAft>
              <a:defRPr sz="4400">
                <a:solidFill>
                  <a:schemeClr val="tx1"/>
                </a:solidFill>
                <a:latin typeface="Tahoma" pitchFamily="34"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mn-cs"/>
              </a:rPr>
              <a:t>Good:</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mn-cs"/>
              </a:rPr>
              <a:t>Within acceptable range of variation; Some intervention required to maintain</a:t>
            </a:r>
          </a:p>
        </p:txBody>
      </p:sp>
      <p:sp>
        <p:nvSpPr>
          <p:cNvPr id="20" name="Text Box 55">
            <a:extLst>
              <a:ext uri="{FF2B5EF4-FFF2-40B4-BE49-F238E27FC236}">
                <a16:creationId xmlns:a16="http://schemas.microsoft.com/office/drawing/2014/main" id="{79CAFB34-B4C0-4142-804B-6BA531CC7E31}"/>
              </a:ext>
            </a:extLst>
          </p:cNvPr>
          <p:cNvSpPr txBox="1">
            <a:spLocks noChangeArrowheads="1"/>
          </p:cNvSpPr>
          <p:nvPr/>
        </p:nvSpPr>
        <p:spPr bwMode="auto">
          <a:xfrm>
            <a:off x="0" y="1417320"/>
            <a:ext cx="2193925" cy="1325880"/>
          </a:xfrm>
          <a:prstGeom prst="rect">
            <a:avLst/>
          </a:prstGeom>
          <a:solidFill>
            <a:srgbClr val="C15046"/>
          </a:solidFill>
          <a:ln>
            <a:noFill/>
          </a:ln>
          <a:extLs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4400">
                <a:solidFill>
                  <a:schemeClr val="tx1"/>
                </a:solidFill>
                <a:latin typeface="Tahoma" pitchFamily="34" charset="0"/>
                <a:ea typeface="ＭＳ Ｐゴシック" pitchFamily="34" charset="-128"/>
              </a:defRPr>
            </a:lvl1pPr>
            <a:lvl2pPr marL="742950" indent="-285750" eaLnBrk="0" hangingPunct="0">
              <a:defRPr sz="4400">
                <a:solidFill>
                  <a:schemeClr val="tx1"/>
                </a:solidFill>
                <a:latin typeface="Tahoma" pitchFamily="34" charset="0"/>
                <a:ea typeface="ＭＳ Ｐゴシック" pitchFamily="34" charset="-128"/>
              </a:defRPr>
            </a:lvl2pPr>
            <a:lvl3pPr marL="1143000" indent="-228600" eaLnBrk="0" hangingPunct="0">
              <a:defRPr sz="4400">
                <a:solidFill>
                  <a:schemeClr val="tx1"/>
                </a:solidFill>
                <a:latin typeface="Tahoma" pitchFamily="34" charset="0"/>
                <a:ea typeface="ＭＳ Ｐゴシック" pitchFamily="34" charset="-128"/>
              </a:defRPr>
            </a:lvl3pPr>
            <a:lvl4pPr marL="1600200" indent="-228600" eaLnBrk="0" hangingPunct="0">
              <a:defRPr sz="4400">
                <a:solidFill>
                  <a:schemeClr val="tx1"/>
                </a:solidFill>
                <a:latin typeface="Tahoma" pitchFamily="34" charset="0"/>
                <a:ea typeface="ＭＳ Ｐゴシック" pitchFamily="34" charset="-128"/>
              </a:defRPr>
            </a:lvl4pPr>
            <a:lvl5pPr marL="2057400" indent="-228600" eaLnBrk="0" hangingPunct="0">
              <a:defRPr sz="4400">
                <a:solidFill>
                  <a:schemeClr val="tx1"/>
                </a:solidFill>
                <a:latin typeface="Tahoma" pitchFamily="34" charset="0"/>
                <a:ea typeface="ＭＳ Ｐゴシック" pitchFamily="34" charset="-128"/>
              </a:defRPr>
            </a:lvl5pPr>
            <a:lvl6pPr marL="2514600" indent="-228600" algn="r" eaLnBrk="0" fontAlgn="base" hangingPunct="0">
              <a:spcBef>
                <a:spcPct val="0"/>
              </a:spcBef>
              <a:spcAft>
                <a:spcPct val="0"/>
              </a:spcAft>
              <a:defRPr sz="4400">
                <a:solidFill>
                  <a:schemeClr val="tx1"/>
                </a:solidFill>
                <a:latin typeface="Tahoma" pitchFamily="34" charset="0"/>
                <a:ea typeface="ＭＳ Ｐゴシック" pitchFamily="34" charset="-128"/>
              </a:defRPr>
            </a:lvl6pPr>
            <a:lvl7pPr marL="2971800" indent="-228600" algn="r" eaLnBrk="0" fontAlgn="base" hangingPunct="0">
              <a:spcBef>
                <a:spcPct val="0"/>
              </a:spcBef>
              <a:spcAft>
                <a:spcPct val="0"/>
              </a:spcAft>
              <a:defRPr sz="4400">
                <a:solidFill>
                  <a:schemeClr val="tx1"/>
                </a:solidFill>
                <a:latin typeface="Tahoma" pitchFamily="34" charset="0"/>
                <a:ea typeface="ＭＳ Ｐゴシック" pitchFamily="34" charset="-128"/>
              </a:defRPr>
            </a:lvl7pPr>
            <a:lvl8pPr marL="3429000" indent="-228600" algn="r" eaLnBrk="0" fontAlgn="base" hangingPunct="0">
              <a:spcBef>
                <a:spcPct val="0"/>
              </a:spcBef>
              <a:spcAft>
                <a:spcPct val="0"/>
              </a:spcAft>
              <a:defRPr sz="4400">
                <a:solidFill>
                  <a:schemeClr val="tx1"/>
                </a:solidFill>
                <a:latin typeface="Tahoma" pitchFamily="34" charset="0"/>
                <a:ea typeface="ＭＳ Ｐゴシック" pitchFamily="34" charset="-128"/>
              </a:defRPr>
            </a:lvl8pPr>
            <a:lvl9pPr marL="3886200" indent="-228600" algn="r" eaLnBrk="0" fontAlgn="base" hangingPunct="0">
              <a:spcBef>
                <a:spcPct val="0"/>
              </a:spcBef>
              <a:spcAft>
                <a:spcPct val="0"/>
              </a:spcAft>
              <a:defRPr sz="4400">
                <a:solidFill>
                  <a:schemeClr val="tx1"/>
                </a:solidFill>
                <a:latin typeface="Tahoma" pitchFamily="34"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effectLst/>
                <a:uLnTx/>
                <a:uFillTx/>
                <a:latin typeface="Arial" pitchFamily="34" charset="0"/>
                <a:ea typeface="ＭＳ Ｐゴシック" pitchFamily="34" charset="-128"/>
                <a:cs typeface="+mn-cs"/>
              </a:rPr>
              <a:t>Poor: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effectLst/>
                <a:uLnTx/>
                <a:uFillTx/>
                <a:latin typeface="Arial" pitchFamily="34" charset="0"/>
                <a:ea typeface="ＭＳ Ｐゴシック" pitchFamily="34" charset="-128"/>
                <a:cs typeface="+mn-cs"/>
              </a:rPr>
              <a:t>Restoration increasingly difficult; May result in extirpation</a:t>
            </a:r>
          </a:p>
        </p:txBody>
      </p:sp>
      <p:sp>
        <p:nvSpPr>
          <p:cNvPr id="21" name="Text Box 47">
            <a:extLst>
              <a:ext uri="{FF2B5EF4-FFF2-40B4-BE49-F238E27FC236}">
                <a16:creationId xmlns:a16="http://schemas.microsoft.com/office/drawing/2014/main" id="{4D690F57-1386-49AC-8D66-58D21D8B20CB}"/>
              </a:ext>
            </a:extLst>
          </p:cNvPr>
          <p:cNvSpPr txBox="1">
            <a:spLocks noChangeArrowheads="1"/>
          </p:cNvSpPr>
          <p:nvPr/>
        </p:nvSpPr>
        <p:spPr bwMode="auto">
          <a:xfrm>
            <a:off x="2300288" y="1415732"/>
            <a:ext cx="2193925" cy="1323439"/>
          </a:xfrm>
          <a:prstGeom prst="rect">
            <a:avLst/>
          </a:prstGeom>
          <a:solidFill>
            <a:srgbClr val="EFD61D"/>
          </a:solidFill>
          <a:ln>
            <a:noFill/>
          </a:ln>
          <a:extLs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4400">
                <a:solidFill>
                  <a:schemeClr val="tx1"/>
                </a:solidFill>
                <a:latin typeface="Tahoma" pitchFamily="34" charset="0"/>
                <a:ea typeface="ＭＳ Ｐゴシック" pitchFamily="34" charset="-128"/>
              </a:defRPr>
            </a:lvl1pPr>
            <a:lvl2pPr marL="742950" indent="-285750" eaLnBrk="0" hangingPunct="0">
              <a:defRPr sz="4400">
                <a:solidFill>
                  <a:schemeClr val="tx1"/>
                </a:solidFill>
                <a:latin typeface="Tahoma" pitchFamily="34" charset="0"/>
                <a:ea typeface="ＭＳ Ｐゴシック" pitchFamily="34" charset="-128"/>
              </a:defRPr>
            </a:lvl2pPr>
            <a:lvl3pPr marL="1143000" indent="-228600" eaLnBrk="0" hangingPunct="0">
              <a:defRPr sz="4400">
                <a:solidFill>
                  <a:schemeClr val="tx1"/>
                </a:solidFill>
                <a:latin typeface="Tahoma" pitchFamily="34" charset="0"/>
                <a:ea typeface="ＭＳ Ｐゴシック" pitchFamily="34" charset="-128"/>
              </a:defRPr>
            </a:lvl3pPr>
            <a:lvl4pPr marL="1600200" indent="-228600" eaLnBrk="0" hangingPunct="0">
              <a:defRPr sz="4400">
                <a:solidFill>
                  <a:schemeClr val="tx1"/>
                </a:solidFill>
                <a:latin typeface="Tahoma" pitchFamily="34" charset="0"/>
                <a:ea typeface="ＭＳ Ｐゴシック" pitchFamily="34" charset="-128"/>
              </a:defRPr>
            </a:lvl4pPr>
            <a:lvl5pPr marL="2057400" indent="-228600" eaLnBrk="0" hangingPunct="0">
              <a:defRPr sz="4400">
                <a:solidFill>
                  <a:schemeClr val="tx1"/>
                </a:solidFill>
                <a:latin typeface="Tahoma" pitchFamily="34" charset="0"/>
                <a:ea typeface="ＭＳ Ｐゴシック" pitchFamily="34" charset="-128"/>
              </a:defRPr>
            </a:lvl5pPr>
            <a:lvl6pPr marL="2514600" indent="-228600" algn="r" eaLnBrk="0" fontAlgn="base" hangingPunct="0">
              <a:spcBef>
                <a:spcPct val="0"/>
              </a:spcBef>
              <a:spcAft>
                <a:spcPct val="0"/>
              </a:spcAft>
              <a:defRPr sz="4400">
                <a:solidFill>
                  <a:schemeClr val="tx1"/>
                </a:solidFill>
                <a:latin typeface="Tahoma" pitchFamily="34" charset="0"/>
                <a:ea typeface="ＭＳ Ｐゴシック" pitchFamily="34" charset="-128"/>
              </a:defRPr>
            </a:lvl6pPr>
            <a:lvl7pPr marL="2971800" indent="-228600" algn="r" eaLnBrk="0" fontAlgn="base" hangingPunct="0">
              <a:spcBef>
                <a:spcPct val="0"/>
              </a:spcBef>
              <a:spcAft>
                <a:spcPct val="0"/>
              </a:spcAft>
              <a:defRPr sz="4400">
                <a:solidFill>
                  <a:schemeClr val="tx1"/>
                </a:solidFill>
                <a:latin typeface="Tahoma" pitchFamily="34" charset="0"/>
                <a:ea typeface="ＭＳ Ｐゴシック" pitchFamily="34" charset="-128"/>
              </a:defRPr>
            </a:lvl7pPr>
            <a:lvl8pPr marL="3429000" indent="-228600" algn="r" eaLnBrk="0" fontAlgn="base" hangingPunct="0">
              <a:spcBef>
                <a:spcPct val="0"/>
              </a:spcBef>
              <a:spcAft>
                <a:spcPct val="0"/>
              </a:spcAft>
              <a:defRPr sz="4400">
                <a:solidFill>
                  <a:schemeClr val="tx1"/>
                </a:solidFill>
                <a:latin typeface="Tahoma" pitchFamily="34" charset="0"/>
                <a:ea typeface="ＭＳ Ｐゴシック" pitchFamily="34" charset="-128"/>
              </a:defRPr>
            </a:lvl8pPr>
            <a:lvl9pPr marL="3886200" indent="-228600" algn="r" eaLnBrk="0" fontAlgn="base" hangingPunct="0">
              <a:spcBef>
                <a:spcPct val="0"/>
              </a:spcBef>
              <a:spcAft>
                <a:spcPct val="0"/>
              </a:spcAft>
              <a:defRPr sz="4400">
                <a:solidFill>
                  <a:schemeClr val="tx1"/>
                </a:solidFill>
                <a:latin typeface="Tahoma" pitchFamily="34"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mn-cs"/>
              </a:rPr>
              <a:t>Fair:</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mn-cs"/>
              </a:rPr>
              <a:t>Outside acceptable range of variation; Requires intervention to get to good </a:t>
            </a:r>
          </a:p>
        </p:txBody>
      </p:sp>
    </p:spTree>
    <p:extLst>
      <p:ext uri="{BB962C8B-B14F-4D97-AF65-F5344CB8AC3E}">
        <p14:creationId xmlns:p14="http://schemas.microsoft.com/office/powerpoint/2010/main" val="4021203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1"/>
          <p:cNvSpPr>
            <a:spLocks noGrp="1"/>
          </p:cNvSpPr>
          <p:nvPr>
            <p:ph type="body" sz="quarter" idx="13"/>
          </p:nvPr>
        </p:nvSpPr>
        <p:spPr>
          <a:xfrm>
            <a:off x="-21021" y="-2628"/>
            <a:ext cx="9128125" cy="461963"/>
          </a:xfrm>
        </p:spPr>
        <p:txBody>
          <a:bodyPr/>
          <a:lstStyle/>
          <a:p>
            <a:r>
              <a:rPr lang="en-AU" dirty="0">
                <a:solidFill>
                  <a:schemeClr val="accent3">
                    <a:lumMod val="20000"/>
                    <a:lumOff val="80000"/>
                  </a:schemeClr>
                </a:solidFill>
              </a:rPr>
              <a:t>Deciding what the Plan is all about</a:t>
            </a:r>
          </a:p>
        </p:txBody>
      </p:sp>
      <p:sp>
        <p:nvSpPr>
          <p:cNvPr id="9" name="Text Placeholder 2"/>
          <p:cNvSpPr>
            <a:spLocks noGrp="1"/>
          </p:cNvSpPr>
          <p:nvPr>
            <p:ph type="body" sz="quarter" idx="14"/>
          </p:nvPr>
        </p:nvSpPr>
        <p:spPr>
          <a:xfrm>
            <a:off x="0" y="501101"/>
            <a:ext cx="2819400" cy="646113"/>
          </a:xfrm>
        </p:spPr>
        <p:txBody>
          <a:bodyPr>
            <a:normAutofit/>
          </a:bodyPr>
          <a:lstStyle/>
          <a:p>
            <a:r>
              <a:rPr lang="en-AU" dirty="0"/>
              <a:t>Target Health </a:t>
            </a:r>
          </a:p>
        </p:txBody>
      </p:sp>
      <p:sp>
        <p:nvSpPr>
          <p:cNvPr id="10" name="Text Placeholder 4"/>
          <p:cNvSpPr>
            <a:spLocks noGrp="1"/>
          </p:cNvSpPr>
          <p:nvPr>
            <p:ph type="body" sz="quarter" idx="15"/>
          </p:nvPr>
        </p:nvSpPr>
        <p:spPr>
          <a:xfrm>
            <a:off x="2852738" y="461414"/>
            <a:ext cx="6291262" cy="685800"/>
          </a:xfrm>
        </p:spPr>
        <p:txBody>
          <a:bodyPr>
            <a:normAutofit fontScale="70000" lnSpcReduction="20000"/>
          </a:bodyPr>
          <a:lstStyle/>
          <a:p>
            <a:r>
              <a:rPr lang="en-US" dirty="0"/>
              <a:t>Good Health = Minimum attributes to Reflect Target needs</a:t>
            </a:r>
          </a:p>
        </p:txBody>
      </p:sp>
      <p:graphicFrame>
        <p:nvGraphicFramePr>
          <p:cNvPr id="12" name="Table 11">
            <a:extLst>
              <a:ext uri="{FF2B5EF4-FFF2-40B4-BE49-F238E27FC236}">
                <a16:creationId xmlns:a16="http://schemas.microsoft.com/office/drawing/2014/main" id="{0E746C05-5622-4298-9403-02EEA8BD5B53}"/>
              </a:ext>
            </a:extLst>
          </p:cNvPr>
          <p:cNvGraphicFramePr>
            <a:graphicFrameLocks noGrp="1"/>
          </p:cNvGraphicFramePr>
          <p:nvPr>
            <p:extLst>
              <p:ext uri="{D42A27DB-BD31-4B8C-83A1-F6EECF244321}">
                <p14:modId xmlns:p14="http://schemas.microsoft.com/office/powerpoint/2010/main" val="2938367552"/>
              </p:ext>
            </p:extLst>
          </p:nvPr>
        </p:nvGraphicFramePr>
        <p:xfrm>
          <a:off x="146050" y="1524000"/>
          <a:ext cx="8842375" cy="4610551"/>
        </p:xfrm>
        <a:graphic>
          <a:graphicData uri="http://schemas.openxmlformats.org/drawingml/2006/table">
            <a:tbl>
              <a:tblPr/>
              <a:tblGrid>
                <a:gridCol w="1101725">
                  <a:extLst>
                    <a:ext uri="{9D8B030D-6E8A-4147-A177-3AD203B41FA5}">
                      <a16:colId xmlns:a16="http://schemas.microsoft.com/office/drawing/2014/main" val="20000"/>
                    </a:ext>
                  </a:extLst>
                </a:gridCol>
                <a:gridCol w="1335088">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gridCol w="1322387">
                  <a:extLst>
                    <a:ext uri="{9D8B030D-6E8A-4147-A177-3AD203B41FA5}">
                      <a16:colId xmlns:a16="http://schemas.microsoft.com/office/drawing/2014/main" val="20003"/>
                    </a:ext>
                  </a:extLst>
                </a:gridCol>
                <a:gridCol w="960438">
                  <a:extLst>
                    <a:ext uri="{9D8B030D-6E8A-4147-A177-3AD203B41FA5}">
                      <a16:colId xmlns:a16="http://schemas.microsoft.com/office/drawing/2014/main" val="20004"/>
                    </a:ext>
                  </a:extLst>
                </a:gridCol>
                <a:gridCol w="920750">
                  <a:extLst>
                    <a:ext uri="{9D8B030D-6E8A-4147-A177-3AD203B41FA5}">
                      <a16:colId xmlns:a16="http://schemas.microsoft.com/office/drawing/2014/main" val="20005"/>
                    </a:ext>
                  </a:extLst>
                </a:gridCol>
                <a:gridCol w="1036637">
                  <a:extLst>
                    <a:ext uri="{9D8B030D-6E8A-4147-A177-3AD203B41FA5}">
                      <a16:colId xmlns:a16="http://schemas.microsoft.com/office/drawing/2014/main" val="20006"/>
                    </a:ext>
                  </a:extLst>
                </a:gridCol>
                <a:gridCol w="946150">
                  <a:extLst>
                    <a:ext uri="{9D8B030D-6E8A-4147-A177-3AD203B41FA5}">
                      <a16:colId xmlns:a16="http://schemas.microsoft.com/office/drawing/2014/main" val="20007"/>
                    </a:ext>
                  </a:extLst>
                </a:gridCol>
              </a:tblGrid>
              <a:tr h="427063">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Tahoma" pitchFamily="34" charset="0"/>
                        <a:ea typeface="MS PGothic" pitchFamily="34" charset="-128"/>
                        <a:cs typeface="Times New Roman" pitchFamily="18" charset="0"/>
                      </a:endParaRPr>
                    </a:p>
                  </a:txBody>
                  <a:tcPr marL="57206" marR="57206" marT="32180" marB="3218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Tahoma" pitchFamily="34" charset="0"/>
                        <a:ea typeface="MS PGothic" pitchFamily="34" charset="-128"/>
                        <a:cs typeface="Times New Roman" pitchFamily="18" charset="0"/>
                      </a:endParaRPr>
                    </a:p>
                  </a:txBody>
                  <a:tcPr marL="57206" marR="57206" marT="32180" marB="3218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Tahoma" pitchFamily="34" charset="0"/>
                        <a:ea typeface="MS PGothic" pitchFamily="34" charset="-128"/>
                        <a:cs typeface="Times New Roman" pitchFamily="18" charset="0"/>
                      </a:endParaRPr>
                    </a:p>
                  </a:txBody>
                  <a:tcPr marL="57206" marR="57206" marT="32180" marB="3218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Tahoma" pitchFamily="34" charset="0"/>
                        <a:ea typeface="MS PGothic" pitchFamily="34" charset="-128"/>
                        <a:cs typeface="Times New Roman" pitchFamily="18" charset="0"/>
                      </a:endParaRPr>
                    </a:p>
                  </a:txBody>
                  <a:tcPr marL="57206" marR="57206" marT="32180" marB="32180" anchor="ctr" horzOverflow="overflow">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gridSpan="4">
                  <a:txBody>
                    <a:bodyPr/>
                    <a:lstStyle/>
                    <a:p>
                      <a:pPr marL="0" marR="0" lvl="0" indent="0" algn="ctr" defTabSz="914400" rtl="0" eaLnBrk="1" fontAlgn="ctr" latinLnBrk="0" hangingPunct="1">
                        <a:lnSpc>
                          <a:spcPct val="115000"/>
                        </a:lnSpc>
                        <a:spcBef>
                          <a:spcPct val="0"/>
                        </a:spcBef>
                        <a:spcAft>
                          <a:spcPts val="388"/>
                        </a:spcAft>
                        <a:buClrTx/>
                        <a:buSzTx/>
                        <a:buFontTx/>
                        <a:buNone/>
                        <a:tabLst/>
                      </a:pPr>
                      <a:r>
                        <a:rPr kumimoji="0" lang="en-US" sz="1600" b="1" i="0" u="none" strike="noStrike" cap="none" normalizeH="0" baseline="0">
                          <a:ln>
                            <a:noFill/>
                          </a:ln>
                          <a:solidFill>
                            <a:srgbClr val="000000"/>
                          </a:solidFill>
                          <a:effectLst/>
                          <a:latin typeface="Tahoma" pitchFamily="34" charset="0"/>
                          <a:ea typeface="MS PGothic" pitchFamily="34" charset="-128"/>
                          <a:cs typeface="Times New Roman" pitchFamily="18" charset="0"/>
                        </a:rPr>
                        <a:t>Indicator Ratings</a:t>
                      </a:r>
                      <a:endParaRPr kumimoji="0" lang="en-US" sz="1600" b="0" i="0" u="none" strike="noStrike" cap="none" normalizeH="0" baseline="0">
                        <a:ln>
                          <a:noFill/>
                        </a:ln>
                        <a:solidFill>
                          <a:schemeClr val="tx1"/>
                        </a:solidFill>
                        <a:effectLst/>
                        <a:latin typeface="Tahoma" pitchFamily="34" charset="0"/>
                        <a:ea typeface="MS PGothic" pitchFamily="34" charset="-128"/>
                        <a:cs typeface="Calibri" pitchFamily="34" charset="0"/>
                      </a:endParaRPr>
                    </a:p>
                  </a:txBody>
                  <a:tcPr marL="57206" marR="57206" marT="32180" marB="3218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625224">
                <a:tc>
                  <a:txBody>
                    <a:bodyPr/>
                    <a:lstStyle/>
                    <a:p>
                      <a:pPr marL="0" marR="0" lvl="0" indent="0" algn="ctr" defTabSz="914400" rtl="0" eaLnBrk="1" fontAlgn="ctr" latinLnBrk="0" hangingPunct="1">
                        <a:lnSpc>
                          <a:spcPct val="115000"/>
                        </a:lnSpc>
                        <a:spcBef>
                          <a:spcPct val="0"/>
                        </a:spcBef>
                        <a:spcAft>
                          <a:spcPts val="388"/>
                        </a:spcAft>
                        <a:buClrTx/>
                        <a:buSzTx/>
                        <a:buFontTx/>
                        <a:buNone/>
                        <a:tabLst/>
                      </a:pPr>
                      <a:r>
                        <a:rPr kumimoji="0" lang="en-US" sz="1600" b="1" i="0" u="none" strike="noStrike" cap="none" normalizeH="0" baseline="0" dirty="0">
                          <a:ln>
                            <a:noFill/>
                          </a:ln>
                          <a:solidFill>
                            <a:srgbClr val="000000"/>
                          </a:solidFill>
                          <a:effectLst/>
                          <a:latin typeface="Tahoma" pitchFamily="34" charset="0"/>
                          <a:ea typeface="MS PGothic" pitchFamily="34" charset="-128"/>
                          <a:cs typeface="Times New Roman" pitchFamily="18" charset="0"/>
                        </a:rPr>
                        <a:t>Target </a:t>
                      </a:r>
                      <a:endParaRPr kumimoji="0" lang="en-US" sz="1600" b="0" i="0" u="none" strike="noStrike" cap="none" normalizeH="0" baseline="0" dirty="0">
                        <a:ln>
                          <a:noFill/>
                        </a:ln>
                        <a:solidFill>
                          <a:schemeClr val="tx1"/>
                        </a:solidFill>
                        <a:effectLst/>
                        <a:latin typeface="Tahoma" pitchFamily="34" charset="0"/>
                        <a:ea typeface="MS PGothic" pitchFamily="34" charset="-128"/>
                        <a:cs typeface="Calibri" pitchFamily="34" charset="0"/>
                      </a:endParaRPr>
                    </a:p>
                  </a:txBody>
                  <a:tcPr marL="57206" marR="57206" marT="32180" marB="3218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15000"/>
                        </a:lnSpc>
                        <a:spcBef>
                          <a:spcPct val="0"/>
                        </a:spcBef>
                        <a:spcAft>
                          <a:spcPts val="388"/>
                        </a:spcAft>
                        <a:buClrTx/>
                        <a:buSzTx/>
                        <a:buFontTx/>
                        <a:buNone/>
                        <a:tabLst/>
                      </a:pPr>
                      <a:r>
                        <a:rPr kumimoji="0" lang="en-US" sz="1600" b="1" i="0" u="none" strike="noStrike" cap="none" normalizeH="0" baseline="0">
                          <a:ln>
                            <a:noFill/>
                          </a:ln>
                          <a:solidFill>
                            <a:srgbClr val="000000"/>
                          </a:solidFill>
                          <a:effectLst/>
                          <a:latin typeface="Tahoma" pitchFamily="34" charset="0"/>
                          <a:ea typeface="MS PGothic" pitchFamily="34" charset="-128"/>
                          <a:cs typeface="Times New Roman" pitchFamily="18" charset="0"/>
                        </a:rPr>
                        <a:t>Category </a:t>
                      </a:r>
                      <a:endParaRPr kumimoji="0" lang="en-US" sz="1600" b="0" i="0" u="none" strike="noStrike" cap="none" normalizeH="0" baseline="0">
                        <a:ln>
                          <a:noFill/>
                        </a:ln>
                        <a:solidFill>
                          <a:schemeClr val="tx1"/>
                        </a:solidFill>
                        <a:effectLst/>
                        <a:latin typeface="Tahoma" pitchFamily="34" charset="0"/>
                        <a:ea typeface="MS PGothic" pitchFamily="34" charset="-128"/>
                        <a:cs typeface="Calibri" pitchFamily="34" charset="0"/>
                      </a:endParaRPr>
                    </a:p>
                  </a:txBody>
                  <a:tcPr marL="57206" marR="57206" marT="32180" marB="3218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15000"/>
                        </a:lnSpc>
                        <a:spcBef>
                          <a:spcPct val="0"/>
                        </a:spcBef>
                        <a:spcAft>
                          <a:spcPts val="388"/>
                        </a:spcAft>
                        <a:buClrTx/>
                        <a:buSzTx/>
                        <a:buFontTx/>
                        <a:buNone/>
                        <a:tabLst/>
                      </a:pPr>
                      <a:r>
                        <a:rPr kumimoji="0" lang="en-US" sz="1600" b="1" i="0" u="none" strike="noStrike" cap="none" normalizeH="0" baseline="0" dirty="0">
                          <a:ln>
                            <a:noFill/>
                          </a:ln>
                          <a:solidFill>
                            <a:srgbClr val="000000"/>
                          </a:solidFill>
                          <a:effectLst/>
                          <a:latin typeface="Tahoma" pitchFamily="34" charset="0"/>
                          <a:ea typeface="MS PGothic" pitchFamily="34" charset="-128"/>
                          <a:cs typeface="Times New Roman" pitchFamily="18" charset="0"/>
                        </a:rPr>
                        <a:t>Attribute </a:t>
                      </a:r>
                      <a:endParaRPr kumimoji="0" lang="en-US" sz="1600" b="0" i="0" u="none" strike="noStrike" cap="none" normalizeH="0" baseline="0" dirty="0">
                        <a:ln>
                          <a:noFill/>
                        </a:ln>
                        <a:solidFill>
                          <a:schemeClr val="tx1"/>
                        </a:solidFill>
                        <a:effectLst/>
                        <a:latin typeface="Tahoma" pitchFamily="34" charset="0"/>
                        <a:ea typeface="MS PGothic" pitchFamily="34" charset="-128"/>
                        <a:cs typeface="Calibri" pitchFamily="34" charset="0"/>
                      </a:endParaRPr>
                    </a:p>
                  </a:txBody>
                  <a:tcPr marL="57206" marR="57206" marT="32180" marB="3218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15000"/>
                        </a:lnSpc>
                        <a:spcBef>
                          <a:spcPct val="0"/>
                        </a:spcBef>
                        <a:spcAft>
                          <a:spcPts val="388"/>
                        </a:spcAft>
                        <a:buClrTx/>
                        <a:buSzTx/>
                        <a:buFontTx/>
                        <a:buNone/>
                        <a:tabLst/>
                      </a:pPr>
                      <a:r>
                        <a:rPr kumimoji="0" lang="en-US" sz="1600" b="1" i="0" u="none" strike="noStrike" cap="none" normalizeH="0" baseline="0">
                          <a:ln>
                            <a:noFill/>
                          </a:ln>
                          <a:solidFill>
                            <a:srgbClr val="000000"/>
                          </a:solidFill>
                          <a:effectLst/>
                          <a:latin typeface="Tahoma" pitchFamily="34" charset="0"/>
                          <a:ea typeface="MS PGothic" pitchFamily="34" charset="-128"/>
                          <a:cs typeface="Times New Roman" pitchFamily="18" charset="0"/>
                        </a:rPr>
                        <a:t>Indicator </a:t>
                      </a:r>
                      <a:endParaRPr kumimoji="0" lang="en-US" sz="1600" b="0" i="0" u="none" strike="noStrike" cap="none" normalizeH="0" baseline="0">
                        <a:ln>
                          <a:noFill/>
                        </a:ln>
                        <a:solidFill>
                          <a:schemeClr val="tx1"/>
                        </a:solidFill>
                        <a:effectLst/>
                        <a:latin typeface="Tahoma" pitchFamily="34" charset="0"/>
                        <a:ea typeface="MS PGothic" pitchFamily="34" charset="-128"/>
                        <a:cs typeface="Calibri" pitchFamily="34" charset="0"/>
                      </a:endParaRPr>
                    </a:p>
                  </a:txBody>
                  <a:tcPr marL="57206" marR="57206" marT="32180" marB="3218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15000"/>
                        </a:lnSpc>
                        <a:spcBef>
                          <a:spcPct val="0"/>
                        </a:spcBef>
                        <a:spcAft>
                          <a:spcPts val="388"/>
                        </a:spcAft>
                        <a:buClrTx/>
                        <a:buSzTx/>
                        <a:buFontTx/>
                        <a:buNone/>
                        <a:tabLst/>
                      </a:pPr>
                      <a:r>
                        <a:rPr kumimoji="0" lang="en-US" sz="1600" b="1" i="0" u="none" strike="noStrike" cap="none" normalizeH="0" baseline="0" dirty="0">
                          <a:ln>
                            <a:noFill/>
                          </a:ln>
                          <a:solidFill>
                            <a:srgbClr val="000000"/>
                          </a:solidFill>
                          <a:effectLst/>
                          <a:latin typeface="Tahoma" pitchFamily="34" charset="0"/>
                          <a:ea typeface="MS PGothic" pitchFamily="34" charset="-128"/>
                          <a:cs typeface="Times New Roman" pitchFamily="18" charset="0"/>
                        </a:rPr>
                        <a:t>Poor </a:t>
                      </a:r>
                      <a:endParaRPr kumimoji="0" lang="en-US" sz="1600" b="0" i="0" u="none" strike="noStrike" cap="none" normalizeH="0" baseline="0" dirty="0">
                        <a:ln>
                          <a:noFill/>
                        </a:ln>
                        <a:solidFill>
                          <a:schemeClr val="tx1"/>
                        </a:solidFill>
                        <a:effectLst/>
                        <a:latin typeface="Tahoma" pitchFamily="34" charset="0"/>
                        <a:ea typeface="MS PGothic" pitchFamily="34" charset="-128"/>
                        <a:cs typeface="Calibri" pitchFamily="34" charset="0"/>
                      </a:endParaRPr>
                    </a:p>
                  </a:txBody>
                  <a:tcPr marL="57206" marR="57206" marT="32180" marB="3218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15046"/>
                    </a:solidFill>
                  </a:tcPr>
                </a:tc>
                <a:tc>
                  <a:txBody>
                    <a:bodyPr/>
                    <a:lstStyle/>
                    <a:p>
                      <a:pPr marL="0" marR="0" lvl="0" indent="0" algn="ctr" defTabSz="914400" rtl="0" eaLnBrk="1" fontAlgn="ctr" latinLnBrk="0" hangingPunct="1">
                        <a:lnSpc>
                          <a:spcPct val="115000"/>
                        </a:lnSpc>
                        <a:spcBef>
                          <a:spcPct val="0"/>
                        </a:spcBef>
                        <a:spcAft>
                          <a:spcPts val="388"/>
                        </a:spcAft>
                        <a:buClrTx/>
                        <a:buSzTx/>
                        <a:buFontTx/>
                        <a:buNone/>
                        <a:tabLst/>
                      </a:pPr>
                      <a:r>
                        <a:rPr kumimoji="0" lang="en-US" sz="1600" b="1" i="0" u="none" strike="noStrike" cap="none" normalizeH="0" baseline="0" dirty="0">
                          <a:ln>
                            <a:noFill/>
                          </a:ln>
                          <a:solidFill>
                            <a:srgbClr val="000000"/>
                          </a:solidFill>
                          <a:effectLst/>
                          <a:latin typeface="Tahoma" pitchFamily="34" charset="0"/>
                          <a:ea typeface="MS PGothic" pitchFamily="34" charset="-128"/>
                          <a:cs typeface="Times New Roman" pitchFamily="18" charset="0"/>
                        </a:rPr>
                        <a:t>Fair </a:t>
                      </a:r>
                      <a:endParaRPr kumimoji="0" lang="en-US" sz="1600" b="0" i="0" u="none" strike="noStrike" cap="none" normalizeH="0" baseline="0" dirty="0">
                        <a:ln>
                          <a:noFill/>
                        </a:ln>
                        <a:solidFill>
                          <a:schemeClr val="tx1"/>
                        </a:solidFill>
                        <a:effectLst/>
                        <a:latin typeface="Tahoma" pitchFamily="34" charset="0"/>
                        <a:ea typeface="MS PGothic" pitchFamily="34" charset="-128"/>
                        <a:cs typeface="Calibri" pitchFamily="34" charset="0"/>
                      </a:endParaRPr>
                    </a:p>
                  </a:txBody>
                  <a:tcPr marL="57206" marR="57206" marT="32180" marB="3218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FD61D"/>
                    </a:solidFill>
                  </a:tcPr>
                </a:tc>
                <a:tc>
                  <a:txBody>
                    <a:bodyPr/>
                    <a:lstStyle/>
                    <a:p>
                      <a:pPr marL="0" marR="0" lvl="0" indent="0" algn="ctr" defTabSz="914400" rtl="0" eaLnBrk="1" fontAlgn="ctr" latinLnBrk="0" hangingPunct="1">
                        <a:lnSpc>
                          <a:spcPct val="115000"/>
                        </a:lnSpc>
                        <a:spcBef>
                          <a:spcPct val="0"/>
                        </a:spcBef>
                        <a:spcAft>
                          <a:spcPts val="388"/>
                        </a:spcAft>
                        <a:buClrTx/>
                        <a:buSzTx/>
                        <a:buFontTx/>
                        <a:buNone/>
                        <a:tabLst/>
                      </a:pPr>
                      <a:r>
                        <a:rPr kumimoji="0" lang="en-US" sz="1600" b="1" i="0" u="none" strike="noStrike" cap="none" normalizeH="0" baseline="0" dirty="0">
                          <a:ln>
                            <a:noFill/>
                          </a:ln>
                          <a:solidFill>
                            <a:srgbClr val="000000"/>
                          </a:solidFill>
                          <a:effectLst/>
                          <a:latin typeface="Tahoma" pitchFamily="34" charset="0"/>
                          <a:ea typeface="MS PGothic" pitchFamily="34" charset="-128"/>
                          <a:cs typeface="Times New Roman" pitchFamily="18" charset="0"/>
                        </a:rPr>
                        <a:t>Good </a:t>
                      </a:r>
                      <a:endParaRPr kumimoji="0" lang="en-US" sz="1600" b="0" i="0" u="none" strike="noStrike" cap="none" normalizeH="0" baseline="0" dirty="0">
                        <a:ln>
                          <a:noFill/>
                        </a:ln>
                        <a:solidFill>
                          <a:schemeClr val="tx1"/>
                        </a:solidFill>
                        <a:effectLst/>
                        <a:latin typeface="Tahoma" pitchFamily="34" charset="0"/>
                        <a:ea typeface="MS PGothic" pitchFamily="34" charset="-128"/>
                        <a:cs typeface="Calibri" pitchFamily="34" charset="0"/>
                      </a:endParaRPr>
                    </a:p>
                  </a:txBody>
                  <a:tcPr marL="57206" marR="57206" marT="32180" marB="3218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AE5BA"/>
                    </a:solidFill>
                  </a:tcPr>
                </a:tc>
                <a:tc>
                  <a:txBody>
                    <a:bodyPr/>
                    <a:lstStyle/>
                    <a:p>
                      <a:pPr marL="0" marR="0" lvl="0" indent="0" algn="ctr" defTabSz="914400" rtl="0" eaLnBrk="1" fontAlgn="ctr" latinLnBrk="0" hangingPunct="1">
                        <a:lnSpc>
                          <a:spcPct val="115000"/>
                        </a:lnSpc>
                        <a:spcBef>
                          <a:spcPct val="0"/>
                        </a:spcBef>
                        <a:spcAft>
                          <a:spcPts val="388"/>
                        </a:spcAft>
                        <a:buClrTx/>
                        <a:buSzTx/>
                        <a:buFontTx/>
                        <a:buNone/>
                        <a:tabLst/>
                      </a:pPr>
                      <a:r>
                        <a:rPr kumimoji="0" lang="en-US" sz="1600" b="1" i="0" u="none" strike="noStrike" cap="none" normalizeH="0" baseline="0" dirty="0">
                          <a:ln>
                            <a:noFill/>
                          </a:ln>
                          <a:solidFill>
                            <a:srgbClr val="000000"/>
                          </a:solidFill>
                          <a:effectLst/>
                          <a:latin typeface="Tahoma" pitchFamily="34" charset="0"/>
                          <a:ea typeface="MS PGothic" pitchFamily="34" charset="-128"/>
                          <a:cs typeface="Times New Roman" pitchFamily="18" charset="0"/>
                        </a:rPr>
                        <a:t>Very Good </a:t>
                      </a:r>
                      <a:endParaRPr kumimoji="0" lang="en-US" sz="1600" b="0" i="0" u="none" strike="noStrike" cap="none" normalizeH="0" baseline="0" dirty="0">
                        <a:ln>
                          <a:noFill/>
                        </a:ln>
                        <a:solidFill>
                          <a:schemeClr val="tx1"/>
                        </a:solidFill>
                        <a:effectLst/>
                        <a:latin typeface="Tahoma" pitchFamily="34" charset="0"/>
                        <a:ea typeface="MS PGothic" pitchFamily="34" charset="-128"/>
                        <a:cs typeface="Calibri" pitchFamily="34" charset="0"/>
                      </a:endParaRPr>
                    </a:p>
                  </a:txBody>
                  <a:tcPr marL="57206" marR="57206" marT="32180" marB="3218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50A550"/>
                    </a:solidFill>
                  </a:tcPr>
                </a:tc>
                <a:extLst>
                  <a:ext uri="{0D108BD9-81ED-4DB2-BD59-A6C34878D82A}">
                    <a16:rowId xmlns:a16="http://schemas.microsoft.com/office/drawing/2014/main" val="10001"/>
                  </a:ext>
                </a:extLst>
              </a:tr>
              <a:tr h="1186088">
                <a:tc>
                  <a:txBody>
                    <a:bodyPr/>
                    <a:lstStyle/>
                    <a:p>
                      <a:pPr marL="0" marR="0" lvl="0" indent="0" algn="ctr" defTabSz="914400" rtl="0" eaLnBrk="1" fontAlgn="ctr" latinLnBrk="0" hangingPunct="1">
                        <a:lnSpc>
                          <a:spcPct val="115000"/>
                        </a:lnSpc>
                        <a:spcBef>
                          <a:spcPct val="0"/>
                        </a:spcBef>
                        <a:spcAft>
                          <a:spcPts val="388"/>
                        </a:spcAft>
                        <a:buClrTx/>
                        <a:buSzTx/>
                        <a:buFontTx/>
                        <a:buNone/>
                        <a:tabLst/>
                      </a:pPr>
                      <a:r>
                        <a:rPr kumimoji="0" lang="en-US" sz="1600" b="0" i="0" u="none" strike="noStrike" cap="none" normalizeH="0" baseline="0" dirty="0">
                          <a:ln>
                            <a:noFill/>
                          </a:ln>
                          <a:solidFill>
                            <a:srgbClr val="000000"/>
                          </a:solidFill>
                          <a:effectLst/>
                          <a:latin typeface="Tahoma" pitchFamily="34" charset="0"/>
                          <a:ea typeface="MS PGothic" pitchFamily="34" charset="-128"/>
                          <a:cs typeface="Times New Roman" pitchFamily="18" charset="0"/>
                        </a:rPr>
                        <a:t>River</a:t>
                      </a:r>
                      <a:endParaRPr kumimoji="0" lang="en-US" sz="1600" b="0" i="0" u="none" strike="noStrike" cap="none" normalizeH="0" baseline="0" dirty="0">
                        <a:ln>
                          <a:noFill/>
                        </a:ln>
                        <a:solidFill>
                          <a:schemeClr val="tx1"/>
                        </a:solidFill>
                        <a:effectLst/>
                        <a:latin typeface="Tahoma" pitchFamily="34" charset="0"/>
                        <a:ea typeface="MS PGothic" pitchFamily="34" charset="-128"/>
                        <a:cs typeface="Calibri" pitchFamily="34" charset="0"/>
                      </a:endParaRPr>
                    </a:p>
                  </a:txBody>
                  <a:tcPr marL="57206" marR="57206" marT="32179" marB="3217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15000"/>
                        </a:lnSpc>
                        <a:spcBef>
                          <a:spcPct val="0"/>
                        </a:spcBef>
                        <a:spcAft>
                          <a:spcPts val="388"/>
                        </a:spcAft>
                        <a:buClrTx/>
                        <a:buSzTx/>
                        <a:buFontTx/>
                        <a:buNone/>
                        <a:tabLst/>
                      </a:pPr>
                      <a:r>
                        <a:rPr kumimoji="0" lang="en-US" sz="1600" b="0" i="0" u="none" strike="noStrike" cap="none" normalizeH="0" baseline="0" dirty="0">
                          <a:ln>
                            <a:noFill/>
                          </a:ln>
                          <a:solidFill>
                            <a:schemeClr val="tx1"/>
                          </a:solidFill>
                          <a:effectLst/>
                          <a:latin typeface="Tahoma" pitchFamily="34" charset="0"/>
                          <a:ea typeface="MS PGothic" pitchFamily="34" charset="-128"/>
                          <a:cs typeface="Calibri" pitchFamily="34" charset="0"/>
                        </a:rPr>
                        <a:t>Connectivity</a:t>
                      </a:r>
                    </a:p>
                  </a:txBody>
                  <a:tcPr marL="57206" marR="57206" marT="32179" marB="3217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15000"/>
                        </a:lnSpc>
                        <a:spcBef>
                          <a:spcPct val="0"/>
                        </a:spcBef>
                        <a:spcAft>
                          <a:spcPts val="388"/>
                        </a:spcAft>
                        <a:buClrTx/>
                        <a:buSzTx/>
                        <a:buFontTx/>
                        <a:buNone/>
                        <a:tabLst/>
                      </a:pPr>
                      <a:r>
                        <a:rPr kumimoji="0" lang="en-US" sz="1600" b="0" i="0" u="none" strike="noStrike" cap="none" normalizeH="0" baseline="0" dirty="0">
                          <a:ln>
                            <a:noFill/>
                          </a:ln>
                          <a:solidFill>
                            <a:schemeClr val="tx1"/>
                          </a:solidFill>
                          <a:effectLst/>
                          <a:latin typeface="Tahoma" pitchFamily="34" charset="0"/>
                          <a:ea typeface="MS PGothic" pitchFamily="34" charset="-128"/>
                          <a:cs typeface="Calibri" pitchFamily="34" charset="0"/>
                        </a:rPr>
                        <a:t>Riparian Vegetation</a:t>
                      </a:r>
                    </a:p>
                  </a:txBody>
                  <a:tcPr marL="57206" marR="57206" marT="32179" marB="3217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15000"/>
                        </a:lnSpc>
                        <a:spcBef>
                          <a:spcPct val="0"/>
                        </a:spcBef>
                        <a:spcAft>
                          <a:spcPts val="388"/>
                        </a:spcAft>
                        <a:buClrTx/>
                        <a:buSzTx/>
                        <a:buFontTx/>
                        <a:buNone/>
                        <a:tabLst/>
                      </a:pPr>
                      <a:r>
                        <a:rPr kumimoji="0" lang="en-US" sz="1600" b="0" i="0" u="none" strike="noStrike" cap="none" normalizeH="0" baseline="0" dirty="0">
                          <a:ln>
                            <a:noFill/>
                          </a:ln>
                          <a:solidFill>
                            <a:srgbClr val="000000"/>
                          </a:solidFill>
                          <a:effectLst/>
                          <a:latin typeface="Tahoma" pitchFamily="34" charset="0"/>
                          <a:ea typeface="MS PGothic" pitchFamily="34" charset="-128"/>
                          <a:cs typeface="Times New Roman" pitchFamily="18" charset="0"/>
                        </a:rPr>
                        <a:t>% Km of continuous vegetation</a:t>
                      </a:r>
                      <a:endParaRPr kumimoji="0" lang="en-US" sz="1600" b="0" i="0" u="none" strike="noStrike" cap="none" normalizeH="0" baseline="0" dirty="0">
                        <a:ln>
                          <a:noFill/>
                        </a:ln>
                        <a:solidFill>
                          <a:schemeClr val="tx1"/>
                        </a:solidFill>
                        <a:effectLst/>
                        <a:latin typeface="Tahoma" pitchFamily="34" charset="0"/>
                        <a:ea typeface="MS PGothic" pitchFamily="34" charset="-128"/>
                        <a:cs typeface="Calibri" pitchFamily="34" charset="0"/>
                      </a:endParaRPr>
                    </a:p>
                  </a:txBody>
                  <a:tcPr marL="57206" marR="57206" marT="32179" marB="3217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15000"/>
                        </a:lnSpc>
                        <a:spcBef>
                          <a:spcPct val="0"/>
                        </a:spcBef>
                        <a:spcAft>
                          <a:spcPts val="388"/>
                        </a:spcAft>
                        <a:buClrTx/>
                        <a:buSzTx/>
                        <a:buFontTx/>
                        <a:buNone/>
                        <a:tabLst/>
                      </a:pPr>
                      <a:r>
                        <a:rPr kumimoji="0" lang="en-US" sz="1600" b="0" i="0" u="none" strike="noStrike" cap="none" normalizeH="0" baseline="0" dirty="0">
                          <a:ln>
                            <a:noFill/>
                          </a:ln>
                          <a:solidFill>
                            <a:srgbClr val="000000"/>
                          </a:solidFill>
                          <a:effectLst/>
                          <a:latin typeface="Tahoma" pitchFamily="34" charset="0"/>
                          <a:ea typeface="MS PGothic" pitchFamily="34" charset="-128"/>
                          <a:cs typeface="Times New Roman" pitchFamily="18" charset="0"/>
                        </a:rPr>
                        <a:t> &lt;70%</a:t>
                      </a:r>
                      <a:endParaRPr kumimoji="0" lang="en-US" sz="1600" b="0" i="0" u="none" strike="noStrike" cap="none" normalizeH="0" baseline="0" dirty="0">
                        <a:ln>
                          <a:noFill/>
                        </a:ln>
                        <a:solidFill>
                          <a:schemeClr val="tx1"/>
                        </a:solidFill>
                        <a:effectLst/>
                        <a:latin typeface="Tahoma" pitchFamily="34" charset="0"/>
                        <a:ea typeface="MS PGothic" pitchFamily="34" charset="-128"/>
                        <a:cs typeface="Calibri" pitchFamily="34" charset="0"/>
                      </a:endParaRPr>
                    </a:p>
                  </a:txBody>
                  <a:tcPr marL="57206" marR="57206" marT="32179" marB="3217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15046"/>
                    </a:solidFill>
                  </a:tcPr>
                </a:tc>
                <a:tc>
                  <a:txBody>
                    <a:bodyPr/>
                    <a:lstStyle/>
                    <a:p>
                      <a:pPr marL="0" marR="0" lvl="0" indent="0" algn="ctr" defTabSz="914400" rtl="0" eaLnBrk="1" fontAlgn="ctr" latinLnBrk="0" hangingPunct="1">
                        <a:lnSpc>
                          <a:spcPct val="115000"/>
                        </a:lnSpc>
                        <a:spcBef>
                          <a:spcPct val="0"/>
                        </a:spcBef>
                        <a:spcAft>
                          <a:spcPts val="388"/>
                        </a:spcAft>
                        <a:buClrTx/>
                        <a:buSzTx/>
                        <a:buFontTx/>
                        <a:buNone/>
                        <a:tabLst/>
                      </a:pPr>
                      <a:r>
                        <a:rPr kumimoji="0" lang="en-US" sz="1600" b="0" i="0" u="none" strike="noStrike" cap="none" normalizeH="0" baseline="0" dirty="0">
                          <a:ln>
                            <a:noFill/>
                          </a:ln>
                          <a:solidFill>
                            <a:srgbClr val="000000"/>
                          </a:solidFill>
                          <a:effectLst/>
                          <a:latin typeface="Tahoma" pitchFamily="34" charset="0"/>
                          <a:ea typeface="MS PGothic" pitchFamily="34" charset="-128"/>
                          <a:cs typeface="Times New Roman" pitchFamily="18" charset="0"/>
                        </a:rPr>
                        <a:t>70-80 %</a:t>
                      </a:r>
                      <a:endParaRPr kumimoji="0" lang="en-US" sz="1600" b="0" i="0" u="none" strike="noStrike" cap="none" normalizeH="0" baseline="0" dirty="0">
                        <a:ln>
                          <a:noFill/>
                        </a:ln>
                        <a:solidFill>
                          <a:schemeClr val="tx1"/>
                        </a:solidFill>
                        <a:effectLst/>
                        <a:latin typeface="Tahoma" pitchFamily="34" charset="0"/>
                        <a:ea typeface="MS PGothic" pitchFamily="34" charset="-128"/>
                        <a:cs typeface="Calibri" pitchFamily="34" charset="0"/>
                      </a:endParaRPr>
                    </a:p>
                  </a:txBody>
                  <a:tcPr marL="57206" marR="57206" marT="32179" marB="3217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FD61D"/>
                    </a:solidFill>
                  </a:tcPr>
                </a:tc>
                <a:tc>
                  <a:txBody>
                    <a:bodyPr/>
                    <a:lstStyle/>
                    <a:p>
                      <a:pPr marL="0" marR="0" lvl="0" indent="0" algn="ctr" defTabSz="914400" rtl="0" eaLnBrk="1" fontAlgn="ctr" latinLnBrk="0" hangingPunct="1">
                        <a:lnSpc>
                          <a:spcPct val="115000"/>
                        </a:lnSpc>
                        <a:spcBef>
                          <a:spcPct val="0"/>
                        </a:spcBef>
                        <a:spcAft>
                          <a:spcPts val="388"/>
                        </a:spcAft>
                        <a:buClrTx/>
                        <a:buSzTx/>
                        <a:buFontTx/>
                        <a:buNone/>
                        <a:tabLst/>
                      </a:pPr>
                      <a:r>
                        <a:rPr kumimoji="0" lang="en-US" sz="1600" b="0" i="0" u="none" strike="noStrike" cap="none" normalizeH="0" baseline="0" dirty="0">
                          <a:ln>
                            <a:noFill/>
                          </a:ln>
                          <a:solidFill>
                            <a:srgbClr val="000000"/>
                          </a:solidFill>
                          <a:effectLst/>
                          <a:latin typeface="Tahoma" pitchFamily="34" charset="0"/>
                          <a:ea typeface="MS PGothic" pitchFamily="34" charset="-128"/>
                          <a:cs typeface="Times New Roman" pitchFamily="18" charset="0"/>
                        </a:rPr>
                        <a:t>80-90%</a:t>
                      </a:r>
                      <a:endParaRPr kumimoji="0" lang="en-US" sz="1600" b="0" i="0" u="none" strike="noStrike" cap="none" normalizeH="0" baseline="0" dirty="0">
                        <a:ln>
                          <a:noFill/>
                        </a:ln>
                        <a:solidFill>
                          <a:schemeClr val="tx1"/>
                        </a:solidFill>
                        <a:effectLst/>
                        <a:latin typeface="Tahoma" pitchFamily="34" charset="0"/>
                        <a:ea typeface="MS PGothic" pitchFamily="34" charset="-128"/>
                        <a:cs typeface="Calibri" pitchFamily="34" charset="0"/>
                      </a:endParaRPr>
                    </a:p>
                  </a:txBody>
                  <a:tcPr marL="57206" marR="57206" marT="32179" marB="3217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AE5BA"/>
                    </a:solidFill>
                  </a:tcPr>
                </a:tc>
                <a:tc>
                  <a:txBody>
                    <a:bodyPr/>
                    <a:lstStyle/>
                    <a:p>
                      <a:pPr marL="0" marR="0" lvl="0" indent="0" algn="ctr" defTabSz="914400" rtl="0" eaLnBrk="1" fontAlgn="ctr" latinLnBrk="0" hangingPunct="1">
                        <a:lnSpc>
                          <a:spcPct val="115000"/>
                        </a:lnSpc>
                        <a:spcBef>
                          <a:spcPct val="0"/>
                        </a:spcBef>
                        <a:spcAft>
                          <a:spcPts val="388"/>
                        </a:spcAft>
                        <a:buClrTx/>
                        <a:buSzTx/>
                        <a:buFontTx/>
                        <a:buNone/>
                        <a:tabLst/>
                      </a:pPr>
                      <a:r>
                        <a:rPr kumimoji="0" lang="en-US" sz="1600" b="0" i="0" u="none" strike="noStrike" cap="none" normalizeH="0" baseline="0" dirty="0">
                          <a:ln>
                            <a:noFill/>
                          </a:ln>
                          <a:solidFill>
                            <a:srgbClr val="000000"/>
                          </a:solidFill>
                          <a:effectLst/>
                          <a:latin typeface="Tahoma" pitchFamily="34" charset="0"/>
                          <a:ea typeface="MS PGothic" pitchFamily="34" charset="-128"/>
                          <a:cs typeface="Times New Roman" pitchFamily="18" charset="0"/>
                        </a:rPr>
                        <a:t>&gt;90% </a:t>
                      </a:r>
                      <a:endParaRPr kumimoji="0" lang="en-US" sz="1600" b="0" i="0" u="none" strike="noStrike" cap="none" normalizeH="0" baseline="0" dirty="0">
                        <a:ln>
                          <a:noFill/>
                        </a:ln>
                        <a:solidFill>
                          <a:schemeClr val="tx1"/>
                        </a:solidFill>
                        <a:effectLst/>
                        <a:latin typeface="Tahoma" pitchFamily="34" charset="0"/>
                        <a:ea typeface="MS PGothic" pitchFamily="34" charset="-128"/>
                        <a:cs typeface="Calibri" pitchFamily="34" charset="0"/>
                      </a:endParaRPr>
                    </a:p>
                  </a:txBody>
                  <a:tcPr marL="57206" marR="57206" marT="32179" marB="3217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50A550"/>
                    </a:solidFill>
                  </a:tcPr>
                </a:tc>
                <a:extLst>
                  <a:ext uri="{0D108BD9-81ED-4DB2-BD59-A6C34878D82A}">
                    <a16:rowId xmlns:a16="http://schemas.microsoft.com/office/drawing/2014/main" val="10002"/>
                  </a:ext>
                </a:extLst>
              </a:tr>
              <a:tr h="1186088">
                <a:tc>
                  <a:txBody>
                    <a:bodyPr/>
                    <a:lstStyle/>
                    <a:p>
                      <a:pPr marL="0" marR="0" lvl="0" indent="0" algn="ctr" defTabSz="914400" rtl="0" eaLnBrk="1" fontAlgn="ctr" latinLnBrk="0" hangingPunct="1">
                        <a:lnSpc>
                          <a:spcPct val="115000"/>
                        </a:lnSpc>
                        <a:spcBef>
                          <a:spcPct val="0"/>
                        </a:spcBef>
                        <a:spcAft>
                          <a:spcPts val="388"/>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Tahoma" pitchFamily="34" charset="0"/>
                          <a:ea typeface="MS PGothic" pitchFamily="34" charset="-128"/>
                          <a:cs typeface="Times New Roman" pitchFamily="18" charset="0"/>
                        </a:rPr>
                        <a:t>River</a:t>
                      </a:r>
                      <a:endParaRPr kumimoji="0" lang="en-US" sz="1600" b="0" i="0" u="none" strike="noStrike" kern="1200" cap="none" spc="0" normalizeH="0" baseline="0" noProof="0" dirty="0">
                        <a:ln>
                          <a:noFill/>
                        </a:ln>
                        <a:solidFill>
                          <a:prstClr val="black"/>
                        </a:solidFill>
                        <a:effectLst/>
                        <a:uLnTx/>
                        <a:uFillTx/>
                        <a:latin typeface="Tahoma" pitchFamily="34" charset="0"/>
                        <a:ea typeface="MS PGothic" pitchFamily="34" charset="-128"/>
                        <a:cs typeface="Calibri" pitchFamily="34" charset="0"/>
                      </a:endParaRPr>
                    </a:p>
                  </a:txBody>
                  <a:tcPr marL="57206" marR="57206" marT="32179" marB="3217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15000"/>
                        </a:lnSpc>
                        <a:spcBef>
                          <a:spcPct val="0"/>
                        </a:spcBef>
                        <a:spcAft>
                          <a:spcPts val="388"/>
                        </a:spcAft>
                        <a:buClrTx/>
                        <a:buSzTx/>
                        <a:buFontTx/>
                        <a:buNone/>
                        <a:tabLst/>
                      </a:pPr>
                      <a:r>
                        <a:rPr kumimoji="0" lang="en-US" sz="1600" b="0" i="0" u="none" strike="noStrike" cap="none" normalizeH="0" baseline="0" dirty="0">
                          <a:ln>
                            <a:noFill/>
                          </a:ln>
                          <a:solidFill>
                            <a:schemeClr val="tx1"/>
                          </a:solidFill>
                          <a:effectLst/>
                          <a:latin typeface="Tahoma" pitchFamily="34" charset="0"/>
                          <a:ea typeface="MS PGothic" pitchFamily="34" charset="-128"/>
                          <a:cs typeface="Calibri" pitchFamily="34" charset="0"/>
                        </a:rPr>
                        <a:t>Size</a:t>
                      </a:r>
                    </a:p>
                  </a:txBody>
                  <a:tcPr marL="57206" marR="57206" marT="32179" marB="3217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15000"/>
                        </a:lnSpc>
                        <a:spcBef>
                          <a:spcPct val="0"/>
                        </a:spcBef>
                        <a:spcAft>
                          <a:spcPts val="388"/>
                        </a:spcAft>
                        <a:buClrTx/>
                        <a:buSzTx/>
                        <a:buFontTx/>
                        <a:buNone/>
                        <a:tabLst/>
                      </a:pPr>
                      <a:r>
                        <a:rPr kumimoji="0" lang="en-US" sz="1600" b="0" i="0" u="none" strike="noStrike" cap="none" normalizeH="0" baseline="0" dirty="0">
                          <a:ln>
                            <a:noFill/>
                          </a:ln>
                          <a:solidFill>
                            <a:schemeClr val="tx1"/>
                          </a:solidFill>
                          <a:effectLst/>
                          <a:latin typeface="Tahoma" pitchFamily="34" charset="0"/>
                          <a:ea typeface="MS PGothic" pitchFamily="34" charset="-128"/>
                          <a:cs typeface="Calibri" pitchFamily="34" charset="0"/>
                        </a:rPr>
                        <a:t>Volume of water in mid dry season</a:t>
                      </a:r>
                    </a:p>
                  </a:txBody>
                  <a:tcPr marL="57206" marR="57206" marT="32179" marB="3217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15000"/>
                        </a:lnSpc>
                        <a:spcBef>
                          <a:spcPct val="0"/>
                        </a:spcBef>
                        <a:spcAft>
                          <a:spcPts val="388"/>
                        </a:spcAft>
                        <a:buClrTx/>
                        <a:buSzTx/>
                        <a:buFontTx/>
                        <a:buNone/>
                        <a:tabLst/>
                      </a:pPr>
                      <a:r>
                        <a:rPr kumimoji="0" lang="en-US" sz="1600" b="0" i="0" u="none" strike="noStrike" cap="none" normalizeH="0" baseline="0" dirty="0">
                          <a:ln>
                            <a:noFill/>
                          </a:ln>
                          <a:solidFill>
                            <a:schemeClr val="tx1"/>
                          </a:solidFill>
                          <a:effectLst/>
                          <a:latin typeface="Tahoma" pitchFamily="34" charset="0"/>
                          <a:ea typeface="MS PGothic" pitchFamily="34" charset="-128"/>
                          <a:cs typeface="Calibri" pitchFamily="34" charset="0"/>
                        </a:rPr>
                        <a:t>Water level  compared to long-term average</a:t>
                      </a:r>
                    </a:p>
                  </a:txBody>
                  <a:tcPr marL="57206" marR="57206" marT="32179" marB="3217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15000"/>
                        </a:lnSpc>
                        <a:spcBef>
                          <a:spcPct val="0"/>
                        </a:spcBef>
                        <a:spcAft>
                          <a:spcPts val="388"/>
                        </a:spcAft>
                        <a:buClrTx/>
                        <a:buSzTx/>
                        <a:buFontTx/>
                        <a:buNone/>
                        <a:tabLst/>
                        <a:defRPr/>
                      </a:pPr>
                      <a:r>
                        <a:rPr kumimoji="0" lang="en-US" sz="1600" b="0" i="0" u="none" strike="noStrike" cap="none" normalizeH="0" baseline="0" dirty="0">
                          <a:ln>
                            <a:noFill/>
                          </a:ln>
                          <a:solidFill>
                            <a:schemeClr val="tx1"/>
                          </a:solidFill>
                          <a:effectLst/>
                          <a:latin typeface="Tahoma" pitchFamily="34" charset="0"/>
                          <a:ea typeface="MS PGothic" pitchFamily="34" charset="-128"/>
                          <a:cs typeface="Calibri" pitchFamily="34" charset="0"/>
                        </a:rPr>
                        <a:t>&gt; 3m of average</a:t>
                      </a:r>
                    </a:p>
                    <a:p>
                      <a:pPr marL="0" marR="0" lvl="0" indent="0" algn="ctr" defTabSz="914400" rtl="0" eaLnBrk="1" fontAlgn="ctr" latinLnBrk="0" hangingPunct="1">
                        <a:lnSpc>
                          <a:spcPct val="115000"/>
                        </a:lnSpc>
                        <a:spcBef>
                          <a:spcPct val="0"/>
                        </a:spcBef>
                        <a:spcAft>
                          <a:spcPts val="388"/>
                        </a:spcAft>
                        <a:buClrTx/>
                        <a:buSzTx/>
                        <a:buFontTx/>
                        <a:buNone/>
                        <a:tabLst/>
                      </a:pPr>
                      <a:endParaRPr kumimoji="0" lang="en-US" sz="1600" b="0" i="0" u="none" strike="noStrike" cap="none" normalizeH="0" baseline="0" dirty="0">
                        <a:ln>
                          <a:noFill/>
                        </a:ln>
                        <a:solidFill>
                          <a:schemeClr val="tx1"/>
                        </a:solidFill>
                        <a:effectLst/>
                        <a:latin typeface="Tahoma" pitchFamily="34" charset="0"/>
                        <a:ea typeface="MS PGothic" pitchFamily="34" charset="-128"/>
                        <a:cs typeface="Calibri" pitchFamily="34" charset="0"/>
                      </a:endParaRPr>
                    </a:p>
                  </a:txBody>
                  <a:tcPr marL="57206" marR="57206" marT="32179" marB="3217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15046"/>
                    </a:solidFill>
                  </a:tcPr>
                </a:tc>
                <a:tc>
                  <a:txBody>
                    <a:bodyPr/>
                    <a:lstStyle/>
                    <a:p>
                      <a:pPr marL="0" marR="0" lvl="0" indent="0" algn="ctr" defTabSz="914400" rtl="0" eaLnBrk="1" fontAlgn="ctr" latinLnBrk="0" hangingPunct="1">
                        <a:lnSpc>
                          <a:spcPct val="115000"/>
                        </a:lnSpc>
                        <a:spcBef>
                          <a:spcPct val="0"/>
                        </a:spcBef>
                        <a:spcAft>
                          <a:spcPts val="388"/>
                        </a:spcAft>
                        <a:buClrTx/>
                        <a:buSzTx/>
                        <a:buFontTx/>
                        <a:buNone/>
                        <a:tabLst/>
                        <a:defRPr/>
                      </a:pPr>
                      <a:r>
                        <a:rPr kumimoji="0" lang="en-US" sz="1600" b="0" i="0" u="none" strike="noStrike" cap="none" normalizeH="0" baseline="0" dirty="0">
                          <a:ln>
                            <a:noFill/>
                          </a:ln>
                          <a:solidFill>
                            <a:schemeClr val="tx1"/>
                          </a:solidFill>
                          <a:effectLst/>
                          <a:latin typeface="Tahoma" pitchFamily="34" charset="0"/>
                          <a:ea typeface="MS PGothic" pitchFamily="34" charset="-128"/>
                          <a:cs typeface="Calibri" pitchFamily="34" charset="0"/>
                        </a:rPr>
                        <a:t>Within 2m of average</a:t>
                      </a:r>
                    </a:p>
                  </a:txBody>
                  <a:tcPr marL="57206" marR="57206" marT="32179" marB="3217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FD61D"/>
                    </a:solidFill>
                  </a:tcPr>
                </a:tc>
                <a:tc>
                  <a:txBody>
                    <a:bodyPr/>
                    <a:lstStyle/>
                    <a:p>
                      <a:pPr marL="0" marR="0" lvl="0" indent="0" algn="ctr" defTabSz="914400" rtl="0" eaLnBrk="1" fontAlgn="ctr" latinLnBrk="0" hangingPunct="1">
                        <a:lnSpc>
                          <a:spcPct val="115000"/>
                        </a:lnSpc>
                        <a:spcBef>
                          <a:spcPct val="0"/>
                        </a:spcBef>
                        <a:spcAft>
                          <a:spcPts val="388"/>
                        </a:spcAft>
                        <a:buClrTx/>
                        <a:buSzTx/>
                        <a:buFontTx/>
                        <a:buNone/>
                        <a:tabLst/>
                      </a:pPr>
                      <a:r>
                        <a:rPr kumimoji="0" lang="en-US" sz="1600" b="0" i="0" u="none" strike="noStrike" cap="none" normalizeH="0" baseline="0" dirty="0">
                          <a:ln>
                            <a:noFill/>
                          </a:ln>
                          <a:solidFill>
                            <a:schemeClr val="tx1"/>
                          </a:solidFill>
                          <a:effectLst/>
                          <a:latin typeface="Tahoma" pitchFamily="34" charset="0"/>
                          <a:ea typeface="MS PGothic" pitchFamily="34" charset="-128"/>
                          <a:cs typeface="Calibri" pitchFamily="34" charset="0"/>
                        </a:rPr>
                        <a:t>Within 1m of average</a:t>
                      </a:r>
                    </a:p>
                  </a:txBody>
                  <a:tcPr marL="57206" marR="57206" marT="32179" marB="3217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AE5BA"/>
                    </a:solidFill>
                  </a:tcPr>
                </a:tc>
                <a:tc>
                  <a:txBody>
                    <a:bodyPr/>
                    <a:lstStyle/>
                    <a:p>
                      <a:pPr marL="0" marR="0" lvl="0" indent="0" algn="ctr" defTabSz="914400" rtl="0" eaLnBrk="1" fontAlgn="ctr" latinLnBrk="0" hangingPunct="1">
                        <a:lnSpc>
                          <a:spcPct val="115000"/>
                        </a:lnSpc>
                        <a:spcBef>
                          <a:spcPct val="0"/>
                        </a:spcBef>
                        <a:spcAft>
                          <a:spcPts val="388"/>
                        </a:spcAft>
                        <a:buClrTx/>
                        <a:buSzTx/>
                        <a:buFontTx/>
                        <a:buNone/>
                        <a:tabLst/>
                      </a:pPr>
                      <a:r>
                        <a:rPr kumimoji="0" lang="en-US" sz="1600" b="0" i="0" u="none" strike="noStrike" cap="none" normalizeH="0" baseline="0" dirty="0">
                          <a:ln>
                            <a:noFill/>
                          </a:ln>
                          <a:solidFill>
                            <a:schemeClr val="tx1"/>
                          </a:solidFill>
                          <a:effectLst/>
                          <a:latin typeface="Tahoma" pitchFamily="34" charset="0"/>
                          <a:ea typeface="MS PGothic" pitchFamily="34" charset="-128"/>
                          <a:cs typeface="Calibri" pitchFamily="34" charset="0"/>
                        </a:rPr>
                        <a:t>Average</a:t>
                      </a:r>
                    </a:p>
                  </a:txBody>
                  <a:tcPr marL="57206" marR="57206" marT="32179" marB="3217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50A550"/>
                    </a:solidFill>
                  </a:tcPr>
                </a:tc>
                <a:extLst>
                  <a:ext uri="{0D108BD9-81ED-4DB2-BD59-A6C34878D82A}">
                    <a16:rowId xmlns:a16="http://schemas.microsoft.com/office/drawing/2014/main" val="10003"/>
                  </a:ext>
                </a:extLst>
              </a:tr>
              <a:tr h="1186088">
                <a:tc>
                  <a:txBody>
                    <a:bodyPr/>
                    <a:lstStyle/>
                    <a:p>
                      <a:pPr marL="0" marR="0" lvl="0" indent="0" algn="ctr" defTabSz="914400" rtl="0" eaLnBrk="1" fontAlgn="ctr" latinLnBrk="0" hangingPunct="1">
                        <a:lnSpc>
                          <a:spcPct val="115000"/>
                        </a:lnSpc>
                        <a:spcBef>
                          <a:spcPct val="0"/>
                        </a:spcBef>
                        <a:spcAft>
                          <a:spcPts val="388"/>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Tahoma" pitchFamily="34" charset="0"/>
                          <a:ea typeface="MS PGothic" pitchFamily="34" charset="-128"/>
                          <a:cs typeface="Times New Roman" pitchFamily="18" charset="0"/>
                        </a:rPr>
                        <a:t>River</a:t>
                      </a:r>
                      <a:endParaRPr kumimoji="0" lang="en-US" sz="1600" b="0" i="0" u="none" strike="noStrike" kern="1200" cap="none" spc="0" normalizeH="0" baseline="0" noProof="0" dirty="0">
                        <a:ln>
                          <a:noFill/>
                        </a:ln>
                        <a:solidFill>
                          <a:prstClr val="black"/>
                        </a:solidFill>
                        <a:effectLst/>
                        <a:uLnTx/>
                        <a:uFillTx/>
                        <a:latin typeface="Tahoma" pitchFamily="34" charset="0"/>
                        <a:ea typeface="MS PGothic" pitchFamily="34" charset="-128"/>
                        <a:cs typeface="Calibri" pitchFamily="34" charset="0"/>
                      </a:endParaRPr>
                    </a:p>
                  </a:txBody>
                  <a:tcPr marL="57206" marR="57206" marT="32179" marB="3217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15000"/>
                        </a:lnSpc>
                        <a:spcBef>
                          <a:spcPct val="0"/>
                        </a:spcBef>
                        <a:spcAft>
                          <a:spcPts val="388"/>
                        </a:spcAft>
                        <a:buClrTx/>
                        <a:buSzTx/>
                        <a:buFontTx/>
                        <a:buNone/>
                        <a:tabLst/>
                      </a:pPr>
                      <a:r>
                        <a:rPr kumimoji="0" lang="en-US" sz="1600" b="0" i="0" u="none" strike="noStrike" cap="none" normalizeH="0" baseline="0" dirty="0">
                          <a:ln>
                            <a:noFill/>
                          </a:ln>
                          <a:solidFill>
                            <a:schemeClr val="tx1"/>
                          </a:solidFill>
                          <a:effectLst/>
                          <a:latin typeface="Tahoma" pitchFamily="34" charset="0"/>
                          <a:ea typeface="MS PGothic" pitchFamily="34" charset="-128"/>
                          <a:cs typeface="Calibri" pitchFamily="34" charset="0"/>
                        </a:rPr>
                        <a:t>Condition</a:t>
                      </a:r>
                    </a:p>
                  </a:txBody>
                  <a:tcPr marL="57206" marR="57206" marT="32179" marB="3217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15000"/>
                        </a:lnSpc>
                        <a:spcBef>
                          <a:spcPct val="0"/>
                        </a:spcBef>
                        <a:spcAft>
                          <a:spcPts val="388"/>
                        </a:spcAft>
                        <a:buClrTx/>
                        <a:buSzTx/>
                        <a:buFontTx/>
                        <a:buNone/>
                        <a:tabLst/>
                      </a:pPr>
                      <a:r>
                        <a:rPr kumimoji="0" lang="en-US" sz="1600" b="0" i="0" u="none" strike="noStrike" cap="none" normalizeH="0" baseline="0" dirty="0">
                          <a:ln>
                            <a:noFill/>
                          </a:ln>
                          <a:solidFill>
                            <a:schemeClr val="tx1"/>
                          </a:solidFill>
                          <a:effectLst/>
                          <a:latin typeface="Tahoma" pitchFamily="34" charset="0"/>
                          <a:ea typeface="MS PGothic" pitchFamily="34" charset="-128"/>
                          <a:cs typeface="Calibri" pitchFamily="34" charset="0"/>
                        </a:rPr>
                        <a:t>Water quality</a:t>
                      </a:r>
                    </a:p>
                  </a:txBody>
                  <a:tcPr marL="57206" marR="57206" marT="32179" marB="3217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15000"/>
                        </a:lnSpc>
                        <a:spcBef>
                          <a:spcPct val="0"/>
                        </a:spcBef>
                        <a:spcAft>
                          <a:spcPts val="388"/>
                        </a:spcAft>
                        <a:buClrTx/>
                        <a:buSzTx/>
                        <a:buFontTx/>
                        <a:buNone/>
                        <a:tabLst/>
                      </a:pPr>
                      <a:r>
                        <a:rPr kumimoji="0" lang="en-US" sz="1600" b="0" i="0" u="none" strike="noStrike" cap="none" normalizeH="0" baseline="0" dirty="0">
                          <a:ln>
                            <a:noFill/>
                          </a:ln>
                          <a:solidFill>
                            <a:schemeClr val="tx1"/>
                          </a:solidFill>
                          <a:effectLst/>
                          <a:latin typeface="Tahoma" pitchFamily="34" charset="0"/>
                          <a:ea typeface="MS PGothic" pitchFamily="34" charset="-128"/>
                          <a:cs typeface="Calibri" pitchFamily="34" charset="0"/>
                        </a:rPr>
                        <a:t>Drinkable</a:t>
                      </a:r>
                    </a:p>
                  </a:txBody>
                  <a:tcPr marL="57206" marR="57206" marT="32179" marB="3217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15000"/>
                        </a:lnSpc>
                        <a:spcBef>
                          <a:spcPct val="0"/>
                        </a:spcBef>
                        <a:spcAft>
                          <a:spcPts val="388"/>
                        </a:spcAft>
                        <a:buClrTx/>
                        <a:buSzTx/>
                        <a:buFontTx/>
                        <a:buNone/>
                        <a:tabLst/>
                      </a:pPr>
                      <a:r>
                        <a:rPr kumimoji="0" lang="en-US" sz="1600" b="0" i="0" u="none" strike="noStrike" cap="none" normalizeH="0" baseline="0" dirty="0">
                          <a:ln>
                            <a:noFill/>
                          </a:ln>
                          <a:solidFill>
                            <a:schemeClr val="tx1"/>
                          </a:solidFill>
                          <a:effectLst/>
                          <a:latin typeface="Tahoma" pitchFamily="34" charset="0"/>
                          <a:ea typeface="MS PGothic" pitchFamily="34" charset="-128"/>
                          <a:cs typeface="Calibri" pitchFamily="34" charset="0"/>
                        </a:rPr>
                        <a:t>Can’t drink</a:t>
                      </a:r>
                    </a:p>
                  </a:txBody>
                  <a:tcPr marL="57206" marR="57206" marT="32179" marB="3217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15046"/>
                    </a:solidFill>
                  </a:tcPr>
                </a:tc>
                <a:tc>
                  <a:txBody>
                    <a:bodyPr/>
                    <a:lstStyle/>
                    <a:p>
                      <a:pPr marL="0" marR="0" lvl="0" indent="0" algn="ctr" defTabSz="914400" rtl="0" eaLnBrk="1" fontAlgn="ctr" latinLnBrk="0" hangingPunct="1">
                        <a:lnSpc>
                          <a:spcPct val="115000"/>
                        </a:lnSpc>
                        <a:spcBef>
                          <a:spcPct val="0"/>
                        </a:spcBef>
                        <a:spcAft>
                          <a:spcPts val="388"/>
                        </a:spcAft>
                        <a:buClrTx/>
                        <a:buSzTx/>
                        <a:buFontTx/>
                        <a:buNone/>
                        <a:tabLst/>
                      </a:pPr>
                      <a:r>
                        <a:rPr kumimoji="0" lang="en-US" sz="1600" b="0" i="0" u="none" strike="noStrike" cap="none" normalizeH="0" baseline="0" dirty="0">
                          <a:ln>
                            <a:noFill/>
                          </a:ln>
                          <a:solidFill>
                            <a:schemeClr val="tx1"/>
                          </a:solidFill>
                          <a:effectLst/>
                          <a:latin typeface="Tahoma" pitchFamily="34" charset="0"/>
                          <a:ea typeface="MS PGothic" pitchFamily="34" charset="-128"/>
                          <a:cs typeface="Calibri" pitchFamily="34" charset="0"/>
                        </a:rPr>
                        <a:t>Drink if had to</a:t>
                      </a:r>
                    </a:p>
                  </a:txBody>
                  <a:tcPr marL="57206" marR="57206" marT="32179" marB="3217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FD61D"/>
                    </a:solidFill>
                  </a:tcPr>
                </a:tc>
                <a:tc>
                  <a:txBody>
                    <a:bodyPr/>
                    <a:lstStyle/>
                    <a:p>
                      <a:pPr marL="0" marR="0" lvl="0" indent="0" algn="ctr" defTabSz="914400" rtl="0" eaLnBrk="1" fontAlgn="ctr" latinLnBrk="0" hangingPunct="1">
                        <a:lnSpc>
                          <a:spcPct val="115000"/>
                        </a:lnSpc>
                        <a:spcBef>
                          <a:spcPct val="0"/>
                        </a:spcBef>
                        <a:spcAft>
                          <a:spcPts val="388"/>
                        </a:spcAft>
                        <a:buClrTx/>
                        <a:buSzTx/>
                        <a:buFontTx/>
                        <a:buNone/>
                        <a:tabLst/>
                      </a:pPr>
                      <a:r>
                        <a:rPr kumimoji="0" lang="en-US" sz="1600" b="0" i="0" u="none" strike="noStrike" cap="none" normalizeH="0" baseline="0" dirty="0">
                          <a:ln>
                            <a:noFill/>
                          </a:ln>
                          <a:solidFill>
                            <a:schemeClr val="tx1"/>
                          </a:solidFill>
                          <a:effectLst/>
                          <a:latin typeface="Tahoma" pitchFamily="34" charset="0"/>
                          <a:ea typeface="MS PGothic" pitchFamily="34" charset="-128"/>
                          <a:cs typeface="Calibri" pitchFamily="34" charset="0"/>
                        </a:rPr>
                        <a:t>Ok to drink</a:t>
                      </a:r>
                    </a:p>
                  </a:txBody>
                  <a:tcPr marL="57206" marR="57206" marT="32179" marB="3217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AE5BA"/>
                    </a:solidFill>
                  </a:tcPr>
                </a:tc>
                <a:tc>
                  <a:txBody>
                    <a:bodyPr/>
                    <a:lstStyle/>
                    <a:p>
                      <a:pPr marL="0" marR="0" lvl="0" indent="0" algn="ctr" defTabSz="914400" rtl="0" eaLnBrk="1" fontAlgn="ctr" latinLnBrk="0" hangingPunct="1">
                        <a:lnSpc>
                          <a:spcPct val="115000"/>
                        </a:lnSpc>
                        <a:spcBef>
                          <a:spcPct val="0"/>
                        </a:spcBef>
                        <a:spcAft>
                          <a:spcPts val="388"/>
                        </a:spcAft>
                        <a:buClrTx/>
                        <a:buSzTx/>
                        <a:buFontTx/>
                        <a:buNone/>
                        <a:tabLst/>
                      </a:pPr>
                      <a:r>
                        <a:rPr kumimoji="0" lang="en-US" sz="1600" b="0" i="0" u="none" strike="noStrike" cap="none" normalizeH="0" baseline="0" dirty="0">
                          <a:ln>
                            <a:noFill/>
                          </a:ln>
                          <a:solidFill>
                            <a:schemeClr val="tx1"/>
                          </a:solidFill>
                          <a:effectLst/>
                          <a:latin typeface="Tahoma" pitchFamily="34" charset="0"/>
                          <a:ea typeface="MS PGothic" pitchFamily="34" charset="-128"/>
                          <a:cs typeface="Calibri" pitchFamily="34" charset="0"/>
                        </a:rPr>
                        <a:t>Good to drink</a:t>
                      </a:r>
                    </a:p>
                  </a:txBody>
                  <a:tcPr marL="57206" marR="57206" marT="32179" marB="3217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50A550"/>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692063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1"/>
          <p:cNvSpPr>
            <a:spLocks noGrp="1"/>
          </p:cNvSpPr>
          <p:nvPr>
            <p:ph type="body" sz="quarter" idx="13"/>
          </p:nvPr>
        </p:nvSpPr>
        <p:spPr>
          <a:xfrm>
            <a:off x="-21021" y="-2628"/>
            <a:ext cx="9128125" cy="461963"/>
          </a:xfrm>
        </p:spPr>
        <p:txBody>
          <a:bodyPr/>
          <a:lstStyle/>
          <a:p>
            <a:r>
              <a:rPr lang="en-AU" dirty="0">
                <a:solidFill>
                  <a:schemeClr val="accent3">
                    <a:lumMod val="20000"/>
                    <a:lumOff val="80000"/>
                  </a:schemeClr>
                </a:solidFill>
              </a:rPr>
              <a:t>Deciding what the Plan is all about</a:t>
            </a:r>
          </a:p>
        </p:txBody>
      </p:sp>
      <p:sp>
        <p:nvSpPr>
          <p:cNvPr id="9" name="Text Placeholder 2"/>
          <p:cNvSpPr>
            <a:spLocks noGrp="1"/>
          </p:cNvSpPr>
          <p:nvPr>
            <p:ph type="body" sz="quarter" idx="14"/>
          </p:nvPr>
        </p:nvSpPr>
        <p:spPr>
          <a:xfrm>
            <a:off x="0" y="501101"/>
            <a:ext cx="2819400" cy="646113"/>
          </a:xfrm>
        </p:spPr>
        <p:txBody>
          <a:bodyPr>
            <a:normAutofit/>
          </a:bodyPr>
          <a:lstStyle/>
          <a:p>
            <a:r>
              <a:rPr lang="en-AU" dirty="0"/>
              <a:t>Target Health </a:t>
            </a:r>
          </a:p>
        </p:txBody>
      </p:sp>
      <p:sp>
        <p:nvSpPr>
          <p:cNvPr id="10" name="Text Placeholder 4"/>
          <p:cNvSpPr>
            <a:spLocks noGrp="1"/>
          </p:cNvSpPr>
          <p:nvPr>
            <p:ph type="body" sz="quarter" idx="15"/>
          </p:nvPr>
        </p:nvSpPr>
        <p:spPr>
          <a:xfrm>
            <a:off x="2852738" y="461414"/>
            <a:ext cx="6291262" cy="685800"/>
          </a:xfrm>
        </p:spPr>
        <p:txBody>
          <a:bodyPr>
            <a:normAutofit/>
          </a:bodyPr>
          <a:lstStyle/>
          <a:p>
            <a:r>
              <a:rPr lang="en-US" dirty="0"/>
              <a:t>Cultural Knowledge Target</a:t>
            </a:r>
          </a:p>
        </p:txBody>
      </p:sp>
      <p:graphicFrame>
        <p:nvGraphicFramePr>
          <p:cNvPr id="12" name="Table 11">
            <a:extLst>
              <a:ext uri="{FF2B5EF4-FFF2-40B4-BE49-F238E27FC236}">
                <a16:creationId xmlns:a16="http://schemas.microsoft.com/office/drawing/2014/main" id="{0E746C05-5622-4298-9403-02EEA8BD5B53}"/>
              </a:ext>
            </a:extLst>
          </p:cNvPr>
          <p:cNvGraphicFramePr>
            <a:graphicFrameLocks noGrp="1"/>
          </p:cNvGraphicFramePr>
          <p:nvPr>
            <p:extLst>
              <p:ext uri="{D42A27DB-BD31-4B8C-83A1-F6EECF244321}">
                <p14:modId xmlns:p14="http://schemas.microsoft.com/office/powerpoint/2010/main" val="1305271889"/>
              </p:ext>
            </p:extLst>
          </p:nvPr>
        </p:nvGraphicFramePr>
        <p:xfrm>
          <a:off x="146050" y="1524000"/>
          <a:ext cx="8842375" cy="3704813"/>
        </p:xfrm>
        <a:graphic>
          <a:graphicData uri="http://schemas.openxmlformats.org/drawingml/2006/table">
            <a:tbl>
              <a:tblPr/>
              <a:tblGrid>
                <a:gridCol w="1101725">
                  <a:extLst>
                    <a:ext uri="{9D8B030D-6E8A-4147-A177-3AD203B41FA5}">
                      <a16:colId xmlns:a16="http://schemas.microsoft.com/office/drawing/2014/main" val="20000"/>
                    </a:ext>
                  </a:extLst>
                </a:gridCol>
                <a:gridCol w="1335088">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gridCol w="1322387">
                  <a:extLst>
                    <a:ext uri="{9D8B030D-6E8A-4147-A177-3AD203B41FA5}">
                      <a16:colId xmlns:a16="http://schemas.microsoft.com/office/drawing/2014/main" val="20003"/>
                    </a:ext>
                  </a:extLst>
                </a:gridCol>
                <a:gridCol w="960438">
                  <a:extLst>
                    <a:ext uri="{9D8B030D-6E8A-4147-A177-3AD203B41FA5}">
                      <a16:colId xmlns:a16="http://schemas.microsoft.com/office/drawing/2014/main" val="20004"/>
                    </a:ext>
                  </a:extLst>
                </a:gridCol>
                <a:gridCol w="920750">
                  <a:extLst>
                    <a:ext uri="{9D8B030D-6E8A-4147-A177-3AD203B41FA5}">
                      <a16:colId xmlns:a16="http://schemas.microsoft.com/office/drawing/2014/main" val="20005"/>
                    </a:ext>
                  </a:extLst>
                </a:gridCol>
                <a:gridCol w="1036637">
                  <a:extLst>
                    <a:ext uri="{9D8B030D-6E8A-4147-A177-3AD203B41FA5}">
                      <a16:colId xmlns:a16="http://schemas.microsoft.com/office/drawing/2014/main" val="20006"/>
                    </a:ext>
                  </a:extLst>
                </a:gridCol>
                <a:gridCol w="946150">
                  <a:extLst>
                    <a:ext uri="{9D8B030D-6E8A-4147-A177-3AD203B41FA5}">
                      <a16:colId xmlns:a16="http://schemas.microsoft.com/office/drawing/2014/main" val="20007"/>
                    </a:ext>
                  </a:extLst>
                </a:gridCol>
              </a:tblGrid>
              <a:tr h="427063">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Tahoma" pitchFamily="34" charset="0"/>
                        <a:ea typeface="MS PGothic" pitchFamily="34" charset="-128"/>
                        <a:cs typeface="Times New Roman" pitchFamily="18" charset="0"/>
                      </a:endParaRPr>
                    </a:p>
                  </a:txBody>
                  <a:tcPr marL="57206" marR="57206" marT="32180" marB="3218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Tahoma" pitchFamily="34" charset="0"/>
                        <a:ea typeface="MS PGothic" pitchFamily="34" charset="-128"/>
                        <a:cs typeface="Times New Roman" pitchFamily="18" charset="0"/>
                      </a:endParaRPr>
                    </a:p>
                  </a:txBody>
                  <a:tcPr marL="57206" marR="57206" marT="32180" marB="3218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Tahoma" pitchFamily="34" charset="0"/>
                        <a:ea typeface="MS PGothic" pitchFamily="34" charset="-128"/>
                        <a:cs typeface="Times New Roman" pitchFamily="18" charset="0"/>
                      </a:endParaRPr>
                    </a:p>
                  </a:txBody>
                  <a:tcPr marL="57206" marR="57206" marT="32180" marB="3218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Tahoma" pitchFamily="34" charset="0"/>
                        <a:ea typeface="MS PGothic" pitchFamily="34" charset="-128"/>
                        <a:cs typeface="Times New Roman" pitchFamily="18" charset="0"/>
                      </a:endParaRPr>
                    </a:p>
                  </a:txBody>
                  <a:tcPr marL="57206" marR="57206" marT="32180" marB="32180" anchor="ctr" horzOverflow="overflow">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gridSpan="4">
                  <a:txBody>
                    <a:bodyPr/>
                    <a:lstStyle/>
                    <a:p>
                      <a:pPr marL="0" marR="0" lvl="0" indent="0" algn="ctr" defTabSz="914400" rtl="0" eaLnBrk="1" fontAlgn="ctr" latinLnBrk="0" hangingPunct="1">
                        <a:lnSpc>
                          <a:spcPct val="115000"/>
                        </a:lnSpc>
                        <a:spcBef>
                          <a:spcPct val="0"/>
                        </a:spcBef>
                        <a:spcAft>
                          <a:spcPts val="388"/>
                        </a:spcAft>
                        <a:buClrTx/>
                        <a:buSzTx/>
                        <a:buFontTx/>
                        <a:buNone/>
                        <a:tabLst/>
                      </a:pPr>
                      <a:r>
                        <a:rPr kumimoji="0" lang="en-US" sz="1600" b="1" i="0" u="none" strike="noStrike" cap="none" normalizeH="0" baseline="0">
                          <a:ln>
                            <a:noFill/>
                          </a:ln>
                          <a:solidFill>
                            <a:srgbClr val="000000"/>
                          </a:solidFill>
                          <a:effectLst/>
                          <a:latin typeface="Tahoma" pitchFamily="34" charset="0"/>
                          <a:ea typeface="MS PGothic" pitchFamily="34" charset="-128"/>
                          <a:cs typeface="Times New Roman" pitchFamily="18" charset="0"/>
                        </a:rPr>
                        <a:t>Indicator Ratings</a:t>
                      </a:r>
                      <a:endParaRPr kumimoji="0" lang="en-US" sz="1600" b="0" i="0" u="none" strike="noStrike" cap="none" normalizeH="0" baseline="0">
                        <a:ln>
                          <a:noFill/>
                        </a:ln>
                        <a:solidFill>
                          <a:schemeClr val="tx1"/>
                        </a:solidFill>
                        <a:effectLst/>
                        <a:latin typeface="Tahoma" pitchFamily="34" charset="0"/>
                        <a:ea typeface="MS PGothic" pitchFamily="34" charset="-128"/>
                        <a:cs typeface="Calibri" pitchFamily="34" charset="0"/>
                      </a:endParaRPr>
                    </a:p>
                  </a:txBody>
                  <a:tcPr marL="57206" marR="57206" marT="32180" marB="3218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625224">
                <a:tc>
                  <a:txBody>
                    <a:bodyPr/>
                    <a:lstStyle/>
                    <a:p>
                      <a:pPr marL="0" marR="0" lvl="0" indent="0" algn="ctr" defTabSz="914400" rtl="0" eaLnBrk="1" fontAlgn="ctr" latinLnBrk="0" hangingPunct="1">
                        <a:lnSpc>
                          <a:spcPct val="115000"/>
                        </a:lnSpc>
                        <a:spcBef>
                          <a:spcPct val="0"/>
                        </a:spcBef>
                        <a:spcAft>
                          <a:spcPts val="388"/>
                        </a:spcAft>
                        <a:buClrTx/>
                        <a:buSzTx/>
                        <a:buFontTx/>
                        <a:buNone/>
                        <a:tabLst/>
                      </a:pPr>
                      <a:r>
                        <a:rPr kumimoji="0" lang="en-US" sz="1600" b="1" i="0" u="none" strike="noStrike" cap="none" normalizeH="0" baseline="0" dirty="0">
                          <a:ln>
                            <a:noFill/>
                          </a:ln>
                          <a:solidFill>
                            <a:srgbClr val="000000"/>
                          </a:solidFill>
                          <a:effectLst/>
                          <a:latin typeface="Tahoma" pitchFamily="34" charset="0"/>
                          <a:ea typeface="MS PGothic" pitchFamily="34" charset="-128"/>
                          <a:cs typeface="Times New Roman" pitchFamily="18" charset="0"/>
                        </a:rPr>
                        <a:t>Target </a:t>
                      </a:r>
                      <a:endParaRPr kumimoji="0" lang="en-US" sz="1600" b="0" i="0" u="none" strike="noStrike" cap="none" normalizeH="0" baseline="0" dirty="0">
                        <a:ln>
                          <a:noFill/>
                        </a:ln>
                        <a:solidFill>
                          <a:schemeClr val="tx1"/>
                        </a:solidFill>
                        <a:effectLst/>
                        <a:latin typeface="Tahoma" pitchFamily="34" charset="0"/>
                        <a:ea typeface="MS PGothic" pitchFamily="34" charset="-128"/>
                        <a:cs typeface="Calibri" pitchFamily="34" charset="0"/>
                      </a:endParaRPr>
                    </a:p>
                  </a:txBody>
                  <a:tcPr marL="57206" marR="57206" marT="32180" marB="3218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15000"/>
                        </a:lnSpc>
                        <a:spcBef>
                          <a:spcPct val="0"/>
                        </a:spcBef>
                        <a:spcAft>
                          <a:spcPts val="388"/>
                        </a:spcAft>
                        <a:buClrTx/>
                        <a:buSzTx/>
                        <a:buFontTx/>
                        <a:buNone/>
                        <a:tabLst/>
                      </a:pPr>
                      <a:r>
                        <a:rPr kumimoji="0" lang="en-US" sz="1600" b="1" i="0" u="none" strike="noStrike" cap="none" normalizeH="0" baseline="0">
                          <a:ln>
                            <a:noFill/>
                          </a:ln>
                          <a:solidFill>
                            <a:srgbClr val="000000"/>
                          </a:solidFill>
                          <a:effectLst/>
                          <a:latin typeface="Tahoma" pitchFamily="34" charset="0"/>
                          <a:ea typeface="MS PGothic" pitchFamily="34" charset="-128"/>
                          <a:cs typeface="Times New Roman" pitchFamily="18" charset="0"/>
                        </a:rPr>
                        <a:t>Category </a:t>
                      </a:r>
                      <a:endParaRPr kumimoji="0" lang="en-US" sz="1600" b="0" i="0" u="none" strike="noStrike" cap="none" normalizeH="0" baseline="0">
                        <a:ln>
                          <a:noFill/>
                        </a:ln>
                        <a:solidFill>
                          <a:schemeClr val="tx1"/>
                        </a:solidFill>
                        <a:effectLst/>
                        <a:latin typeface="Tahoma" pitchFamily="34" charset="0"/>
                        <a:ea typeface="MS PGothic" pitchFamily="34" charset="-128"/>
                        <a:cs typeface="Calibri" pitchFamily="34" charset="0"/>
                      </a:endParaRPr>
                    </a:p>
                  </a:txBody>
                  <a:tcPr marL="57206" marR="57206" marT="32180" marB="3218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15000"/>
                        </a:lnSpc>
                        <a:spcBef>
                          <a:spcPct val="0"/>
                        </a:spcBef>
                        <a:spcAft>
                          <a:spcPts val="388"/>
                        </a:spcAft>
                        <a:buClrTx/>
                        <a:buSzTx/>
                        <a:buFontTx/>
                        <a:buNone/>
                        <a:tabLst/>
                      </a:pPr>
                      <a:r>
                        <a:rPr kumimoji="0" lang="en-US" sz="1600" b="1" i="0" u="none" strike="noStrike" cap="none" normalizeH="0" baseline="0" dirty="0">
                          <a:ln>
                            <a:noFill/>
                          </a:ln>
                          <a:solidFill>
                            <a:srgbClr val="000000"/>
                          </a:solidFill>
                          <a:effectLst/>
                          <a:latin typeface="Tahoma" pitchFamily="34" charset="0"/>
                          <a:ea typeface="MS PGothic" pitchFamily="34" charset="-128"/>
                          <a:cs typeface="Times New Roman" pitchFamily="18" charset="0"/>
                        </a:rPr>
                        <a:t>Attribute </a:t>
                      </a:r>
                      <a:endParaRPr kumimoji="0" lang="en-US" sz="1600" b="0" i="0" u="none" strike="noStrike" cap="none" normalizeH="0" baseline="0" dirty="0">
                        <a:ln>
                          <a:noFill/>
                        </a:ln>
                        <a:solidFill>
                          <a:schemeClr val="tx1"/>
                        </a:solidFill>
                        <a:effectLst/>
                        <a:latin typeface="Tahoma" pitchFamily="34" charset="0"/>
                        <a:ea typeface="MS PGothic" pitchFamily="34" charset="-128"/>
                        <a:cs typeface="Calibri" pitchFamily="34" charset="0"/>
                      </a:endParaRPr>
                    </a:p>
                  </a:txBody>
                  <a:tcPr marL="57206" marR="57206" marT="32180" marB="3218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15000"/>
                        </a:lnSpc>
                        <a:spcBef>
                          <a:spcPct val="0"/>
                        </a:spcBef>
                        <a:spcAft>
                          <a:spcPts val="388"/>
                        </a:spcAft>
                        <a:buClrTx/>
                        <a:buSzTx/>
                        <a:buFontTx/>
                        <a:buNone/>
                        <a:tabLst/>
                      </a:pPr>
                      <a:r>
                        <a:rPr kumimoji="0" lang="en-US" sz="1600" b="1" i="0" u="none" strike="noStrike" cap="none" normalizeH="0" baseline="0">
                          <a:ln>
                            <a:noFill/>
                          </a:ln>
                          <a:solidFill>
                            <a:srgbClr val="000000"/>
                          </a:solidFill>
                          <a:effectLst/>
                          <a:latin typeface="Tahoma" pitchFamily="34" charset="0"/>
                          <a:ea typeface="MS PGothic" pitchFamily="34" charset="-128"/>
                          <a:cs typeface="Times New Roman" pitchFamily="18" charset="0"/>
                        </a:rPr>
                        <a:t>Indicator </a:t>
                      </a:r>
                      <a:endParaRPr kumimoji="0" lang="en-US" sz="1600" b="0" i="0" u="none" strike="noStrike" cap="none" normalizeH="0" baseline="0">
                        <a:ln>
                          <a:noFill/>
                        </a:ln>
                        <a:solidFill>
                          <a:schemeClr val="tx1"/>
                        </a:solidFill>
                        <a:effectLst/>
                        <a:latin typeface="Tahoma" pitchFamily="34" charset="0"/>
                        <a:ea typeface="MS PGothic" pitchFamily="34" charset="-128"/>
                        <a:cs typeface="Calibri" pitchFamily="34" charset="0"/>
                      </a:endParaRPr>
                    </a:p>
                  </a:txBody>
                  <a:tcPr marL="57206" marR="57206" marT="32180" marB="3218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15000"/>
                        </a:lnSpc>
                        <a:spcBef>
                          <a:spcPct val="0"/>
                        </a:spcBef>
                        <a:spcAft>
                          <a:spcPts val="388"/>
                        </a:spcAft>
                        <a:buClrTx/>
                        <a:buSzTx/>
                        <a:buFontTx/>
                        <a:buNone/>
                        <a:tabLst/>
                      </a:pPr>
                      <a:r>
                        <a:rPr kumimoji="0" lang="en-US" sz="1600" b="1" i="0" u="none" strike="noStrike" cap="none" normalizeH="0" baseline="0" dirty="0">
                          <a:ln>
                            <a:noFill/>
                          </a:ln>
                          <a:solidFill>
                            <a:srgbClr val="000000"/>
                          </a:solidFill>
                          <a:effectLst/>
                          <a:latin typeface="Tahoma" pitchFamily="34" charset="0"/>
                          <a:ea typeface="MS PGothic" pitchFamily="34" charset="-128"/>
                          <a:cs typeface="Times New Roman" pitchFamily="18" charset="0"/>
                        </a:rPr>
                        <a:t>Poor </a:t>
                      </a:r>
                      <a:endParaRPr kumimoji="0" lang="en-US" sz="1600" b="0" i="0" u="none" strike="noStrike" cap="none" normalizeH="0" baseline="0" dirty="0">
                        <a:ln>
                          <a:noFill/>
                        </a:ln>
                        <a:solidFill>
                          <a:schemeClr val="tx1"/>
                        </a:solidFill>
                        <a:effectLst/>
                        <a:latin typeface="Tahoma" pitchFamily="34" charset="0"/>
                        <a:ea typeface="MS PGothic" pitchFamily="34" charset="-128"/>
                        <a:cs typeface="Calibri" pitchFamily="34" charset="0"/>
                      </a:endParaRPr>
                    </a:p>
                  </a:txBody>
                  <a:tcPr marL="57206" marR="57206" marT="32180" marB="3218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15046"/>
                    </a:solidFill>
                  </a:tcPr>
                </a:tc>
                <a:tc>
                  <a:txBody>
                    <a:bodyPr/>
                    <a:lstStyle/>
                    <a:p>
                      <a:pPr marL="0" marR="0" lvl="0" indent="0" algn="ctr" defTabSz="914400" rtl="0" eaLnBrk="1" fontAlgn="ctr" latinLnBrk="0" hangingPunct="1">
                        <a:lnSpc>
                          <a:spcPct val="115000"/>
                        </a:lnSpc>
                        <a:spcBef>
                          <a:spcPct val="0"/>
                        </a:spcBef>
                        <a:spcAft>
                          <a:spcPts val="388"/>
                        </a:spcAft>
                        <a:buClrTx/>
                        <a:buSzTx/>
                        <a:buFontTx/>
                        <a:buNone/>
                        <a:tabLst/>
                      </a:pPr>
                      <a:r>
                        <a:rPr kumimoji="0" lang="en-US" sz="1600" b="1" i="0" u="none" strike="noStrike" cap="none" normalizeH="0" baseline="0" dirty="0">
                          <a:ln>
                            <a:noFill/>
                          </a:ln>
                          <a:solidFill>
                            <a:srgbClr val="000000"/>
                          </a:solidFill>
                          <a:effectLst/>
                          <a:latin typeface="Tahoma" pitchFamily="34" charset="0"/>
                          <a:ea typeface="MS PGothic" pitchFamily="34" charset="-128"/>
                          <a:cs typeface="Times New Roman" pitchFamily="18" charset="0"/>
                        </a:rPr>
                        <a:t>Fair </a:t>
                      </a:r>
                      <a:endParaRPr kumimoji="0" lang="en-US" sz="1600" b="0" i="0" u="none" strike="noStrike" cap="none" normalizeH="0" baseline="0" dirty="0">
                        <a:ln>
                          <a:noFill/>
                        </a:ln>
                        <a:solidFill>
                          <a:schemeClr val="tx1"/>
                        </a:solidFill>
                        <a:effectLst/>
                        <a:latin typeface="Tahoma" pitchFamily="34" charset="0"/>
                        <a:ea typeface="MS PGothic" pitchFamily="34" charset="-128"/>
                        <a:cs typeface="Calibri" pitchFamily="34" charset="0"/>
                      </a:endParaRPr>
                    </a:p>
                  </a:txBody>
                  <a:tcPr marL="57206" marR="57206" marT="32180" marB="3218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FD61D"/>
                    </a:solidFill>
                  </a:tcPr>
                </a:tc>
                <a:tc>
                  <a:txBody>
                    <a:bodyPr/>
                    <a:lstStyle/>
                    <a:p>
                      <a:pPr marL="0" marR="0" lvl="0" indent="0" algn="ctr" defTabSz="914400" rtl="0" eaLnBrk="1" fontAlgn="ctr" latinLnBrk="0" hangingPunct="1">
                        <a:lnSpc>
                          <a:spcPct val="115000"/>
                        </a:lnSpc>
                        <a:spcBef>
                          <a:spcPct val="0"/>
                        </a:spcBef>
                        <a:spcAft>
                          <a:spcPts val="388"/>
                        </a:spcAft>
                        <a:buClrTx/>
                        <a:buSzTx/>
                        <a:buFontTx/>
                        <a:buNone/>
                        <a:tabLst/>
                      </a:pPr>
                      <a:r>
                        <a:rPr kumimoji="0" lang="en-US" sz="1600" b="1" i="0" u="none" strike="noStrike" cap="none" normalizeH="0" baseline="0" dirty="0">
                          <a:ln>
                            <a:noFill/>
                          </a:ln>
                          <a:solidFill>
                            <a:srgbClr val="000000"/>
                          </a:solidFill>
                          <a:effectLst/>
                          <a:latin typeface="Tahoma" pitchFamily="34" charset="0"/>
                          <a:ea typeface="MS PGothic" pitchFamily="34" charset="-128"/>
                          <a:cs typeface="Times New Roman" pitchFamily="18" charset="0"/>
                        </a:rPr>
                        <a:t>Good </a:t>
                      </a:r>
                      <a:endParaRPr kumimoji="0" lang="en-US" sz="1600" b="0" i="0" u="none" strike="noStrike" cap="none" normalizeH="0" baseline="0" dirty="0">
                        <a:ln>
                          <a:noFill/>
                        </a:ln>
                        <a:solidFill>
                          <a:schemeClr val="tx1"/>
                        </a:solidFill>
                        <a:effectLst/>
                        <a:latin typeface="Tahoma" pitchFamily="34" charset="0"/>
                        <a:ea typeface="MS PGothic" pitchFamily="34" charset="-128"/>
                        <a:cs typeface="Calibri" pitchFamily="34" charset="0"/>
                      </a:endParaRPr>
                    </a:p>
                  </a:txBody>
                  <a:tcPr marL="57206" marR="57206" marT="32180" marB="3218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AE5BA"/>
                    </a:solidFill>
                  </a:tcPr>
                </a:tc>
                <a:tc>
                  <a:txBody>
                    <a:bodyPr/>
                    <a:lstStyle/>
                    <a:p>
                      <a:pPr marL="0" marR="0" lvl="0" indent="0" algn="ctr" defTabSz="914400" rtl="0" eaLnBrk="1" fontAlgn="ctr" latinLnBrk="0" hangingPunct="1">
                        <a:lnSpc>
                          <a:spcPct val="115000"/>
                        </a:lnSpc>
                        <a:spcBef>
                          <a:spcPct val="0"/>
                        </a:spcBef>
                        <a:spcAft>
                          <a:spcPts val="388"/>
                        </a:spcAft>
                        <a:buClrTx/>
                        <a:buSzTx/>
                        <a:buFontTx/>
                        <a:buNone/>
                        <a:tabLst/>
                      </a:pPr>
                      <a:r>
                        <a:rPr kumimoji="0" lang="en-US" sz="1600" b="1" i="0" u="none" strike="noStrike" cap="none" normalizeH="0" baseline="0" dirty="0">
                          <a:ln>
                            <a:noFill/>
                          </a:ln>
                          <a:solidFill>
                            <a:srgbClr val="000000"/>
                          </a:solidFill>
                          <a:effectLst/>
                          <a:latin typeface="Tahoma" pitchFamily="34" charset="0"/>
                          <a:ea typeface="MS PGothic" pitchFamily="34" charset="-128"/>
                          <a:cs typeface="Times New Roman" pitchFamily="18" charset="0"/>
                        </a:rPr>
                        <a:t>Very Good </a:t>
                      </a:r>
                      <a:endParaRPr kumimoji="0" lang="en-US" sz="1600" b="0" i="0" u="none" strike="noStrike" cap="none" normalizeH="0" baseline="0" dirty="0">
                        <a:ln>
                          <a:noFill/>
                        </a:ln>
                        <a:solidFill>
                          <a:schemeClr val="tx1"/>
                        </a:solidFill>
                        <a:effectLst/>
                        <a:latin typeface="Tahoma" pitchFamily="34" charset="0"/>
                        <a:ea typeface="MS PGothic" pitchFamily="34" charset="-128"/>
                        <a:cs typeface="Calibri" pitchFamily="34" charset="0"/>
                      </a:endParaRPr>
                    </a:p>
                  </a:txBody>
                  <a:tcPr marL="57206" marR="57206" marT="32180" marB="3218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50A550"/>
                    </a:solidFill>
                  </a:tcPr>
                </a:tc>
                <a:extLst>
                  <a:ext uri="{0D108BD9-81ED-4DB2-BD59-A6C34878D82A}">
                    <a16:rowId xmlns:a16="http://schemas.microsoft.com/office/drawing/2014/main" val="10001"/>
                  </a:ext>
                </a:extLst>
              </a:tr>
              <a:tr h="1186088">
                <a:tc>
                  <a:txBody>
                    <a:bodyPr/>
                    <a:lstStyle/>
                    <a:p>
                      <a:pPr marL="0" marR="0" lvl="0" indent="0" algn="ctr" defTabSz="914400" rtl="0" eaLnBrk="1" fontAlgn="ctr" latinLnBrk="0" hangingPunct="1">
                        <a:lnSpc>
                          <a:spcPct val="115000"/>
                        </a:lnSpc>
                        <a:spcBef>
                          <a:spcPct val="0"/>
                        </a:spcBef>
                        <a:spcAft>
                          <a:spcPts val="388"/>
                        </a:spcAft>
                        <a:buClrTx/>
                        <a:buSzTx/>
                        <a:buFontTx/>
                        <a:buNone/>
                        <a:tabLst/>
                      </a:pPr>
                      <a:r>
                        <a:rPr kumimoji="0" lang="en-US" sz="1600" b="0" i="0" u="none" strike="noStrike" cap="none" normalizeH="0" baseline="0" dirty="0">
                          <a:ln>
                            <a:noFill/>
                          </a:ln>
                          <a:solidFill>
                            <a:srgbClr val="000000"/>
                          </a:solidFill>
                          <a:effectLst/>
                          <a:latin typeface="Tahoma" pitchFamily="34" charset="0"/>
                          <a:ea typeface="MS PGothic" pitchFamily="34" charset="-128"/>
                          <a:cs typeface="Times New Roman" pitchFamily="18" charset="0"/>
                        </a:rPr>
                        <a:t>Cultural Knowledge</a:t>
                      </a:r>
                      <a:endParaRPr kumimoji="0" lang="en-US" sz="1600" b="0" i="0" u="none" strike="noStrike" cap="none" normalizeH="0" baseline="0" dirty="0">
                        <a:ln>
                          <a:noFill/>
                        </a:ln>
                        <a:solidFill>
                          <a:schemeClr val="tx1"/>
                        </a:solidFill>
                        <a:effectLst/>
                        <a:latin typeface="Tahoma" pitchFamily="34" charset="0"/>
                        <a:ea typeface="MS PGothic" pitchFamily="34" charset="-128"/>
                        <a:cs typeface="Calibri" pitchFamily="34" charset="0"/>
                      </a:endParaRPr>
                    </a:p>
                  </a:txBody>
                  <a:tcPr marL="57206" marR="57206" marT="32179" marB="3217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15000"/>
                        </a:lnSpc>
                        <a:spcBef>
                          <a:spcPct val="0"/>
                        </a:spcBef>
                        <a:spcAft>
                          <a:spcPts val="388"/>
                        </a:spcAft>
                        <a:buClrTx/>
                        <a:buSzTx/>
                        <a:buFontTx/>
                        <a:buNone/>
                        <a:tabLst/>
                      </a:pPr>
                      <a:r>
                        <a:rPr kumimoji="0" lang="en-US" sz="1600" b="0" i="0" u="none" strike="noStrike" cap="none" normalizeH="0" baseline="0" dirty="0">
                          <a:ln>
                            <a:noFill/>
                          </a:ln>
                          <a:solidFill>
                            <a:schemeClr val="tx1"/>
                          </a:solidFill>
                          <a:effectLst/>
                          <a:latin typeface="Tahoma" pitchFamily="34" charset="0"/>
                          <a:ea typeface="MS PGothic" pitchFamily="34" charset="-128"/>
                          <a:cs typeface="Calibri" pitchFamily="34" charset="0"/>
                        </a:rPr>
                        <a:t>Culture</a:t>
                      </a:r>
                    </a:p>
                  </a:txBody>
                  <a:tcPr marL="57206" marR="57206" marT="32179" marB="3217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r>
                        <a:rPr lang="en-AU" sz="1600" dirty="0"/>
                        <a:t>Transmission (passing on) of cultural knowledge</a:t>
                      </a:r>
                    </a:p>
                  </a:txBody>
                  <a:tcPr marL="57206" marR="57206" marT="32179" marB="3217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15000"/>
                        </a:lnSpc>
                        <a:spcBef>
                          <a:spcPct val="0"/>
                        </a:spcBef>
                        <a:spcAft>
                          <a:spcPts val="388"/>
                        </a:spcAft>
                        <a:buClrTx/>
                        <a:buSzTx/>
                        <a:buFontTx/>
                        <a:buNone/>
                        <a:tabLst/>
                      </a:pPr>
                      <a:r>
                        <a:rPr lang="en-AU"/>
                        <a:t>Elder Satisfaction</a:t>
                      </a:r>
                      <a:endParaRPr kumimoji="0" lang="en-US" sz="1600" b="0" i="0" u="none" strike="noStrike" cap="none" normalizeH="0" baseline="0" dirty="0">
                        <a:ln>
                          <a:noFill/>
                        </a:ln>
                        <a:solidFill>
                          <a:schemeClr val="tx1"/>
                        </a:solidFill>
                        <a:effectLst/>
                        <a:latin typeface="Tahoma" pitchFamily="34" charset="0"/>
                        <a:ea typeface="MS PGothic" pitchFamily="34" charset="-128"/>
                        <a:cs typeface="Calibri" pitchFamily="34" charset="0"/>
                      </a:endParaRPr>
                    </a:p>
                  </a:txBody>
                  <a:tcPr marL="57206" marR="57206" marT="32179" marB="3217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15000"/>
                        </a:lnSpc>
                        <a:spcBef>
                          <a:spcPct val="0"/>
                        </a:spcBef>
                        <a:spcAft>
                          <a:spcPts val="388"/>
                        </a:spcAft>
                        <a:buClrTx/>
                        <a:buSzTx/>
                        <a:buFontTx/>
                        <a:buNone/>
                        <a:tabLst/>
                      </a:pPr>
                      <a:r>
                        <a:rPr kumimoji="0" lang="en-US" sz="1600" b="0" i="0" u="none" strike="noStrike" cap="none" normalizeH="0" baseline="0" dirty="0">
                          <a:ln>
                            <a:noFill/>
                          </a:ln>
                          <a:solidFill>
                            <a:srgbClr val="000000"/>
                          </a:solidFill>
                          <a:effectLst/>
                          <a:latin typeface="Tahoma" pitchFamily="34" charset="0"/>
                          <a:ea typeface="MS PGothic" pitchFamily="34" charset="-128"/>
                          <a:cs typeface="Times New Roman" pitchFamily="18" charset="0"/>
                        </a:rPr>
                        <a:t>Un-satisfied</a:t>
                      </a:r>
                      <a:endParaRPr kumimoji="0" lang="en-US" sz="1600" b="0" i="0" u="none" strike="noStrike" cap="none" normalizeH="0" baseline="0" dirty="0">
                        <a:ln>
                          <a:noFill/>
                        </a:ln>
                        <a:solidFill>
                          <a:schemeClr val="tx1"/>
                        </a:solidFill>
                        <a:effectLst/>
                        <a:latin typeface="Tahoma" pitchFamily="34" charset="0"/>
                        <a:ea typeface="MS PGothic" pitchFamily="34" charset="-128"/>
                        <a:cs typeface="Calibri" pitchFamily="34" charset="0"/>
                      </a:endParaRPr>
                    </a:p>
                  </a:txBody>
                  <a:tcPr marL="57206" marR="57206" marT="32179" marB="3217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15046"/>
                    </a:solidFill>
                  </a:tcPr>
                </a:tc>
                <a:tc>
                  <a:txBody>
                    <a:bodyPr/>
                    <a:lstStyle/>
                    <a:p>
                      <a:pPr marL="0" marR="0" lvl="0" indent="0" algn="ctr" defTabSz="914400" rtl="0" eaLnBrk="1" fontAlgn="ctr" latinLnBrk="0" hangingPunct="1">
                        <a:lnSpc>
                          <a:spcPct val="115000"/>
                        </a:lnSpc>
                        <a:spcBef>
                          <a:spcPct val="0"/>
                        </a:spcBef>
                        <a:spcAft>
                          <a:spcPts val="388"/>
                        </a:spcAft>
                        <a:buClrTx/>
                        <a:buSzTx/>
                        <a:buFontTx/>
                        <a:buNone/>
                        <a:tabLst/>
                      </a:pPr>
                      <a:r>
                        <a:rPr kumimoji="0" lang="en-US" sz="1600" b="0" i="0" u="none" strike="noStrike" cap="none" normalizeH="0" baseline="0" dirty="0">
                          <a:ln>
                            <a:noFill/>
                          </a:ln>
                          <a:solidFill>
                            <a:srgbClr val="000000"/>
                          </a:solidFill>
                          <a:effectLst/>
                          <a:latin typeface="Tahoma" pitchFamily="34" charset="0"/>
                          <a:ea typeface="MS PGothic" pitchFamily="34" charset="-128"/>
                          <a:cs typeface="Times New Roman" pitchFamily="18" charset="0"/>
                        </a:rPr>
                        <a:t>Satisfied</a:t>
                      </a:r>
                      <a:endParaRPr kumimoji="0" lang="en-US" sz="1600" b="0" i="0" u="none" strike="noStrike" cap="none" normalizeH="0" baseline="0" dirty="0">
                        <a:ln>
                          <a:noFill/>
                        </a:ln>
                        <a:solidFill>
                          <a:schemeClr val="tx1"/>
                        </a:solidFill>
                        <a:effectLst/>
                        <a:latin typeface="Tahoma" pitchFamily="34" charset="0"/>
                        <a:ea typeface="MS PGothic" pitchFamily="34" charset="-128"/>
                        <a:cs typeface="Calibri" pitchFamily="34" charset="0"/>
                      </a:endParaRPr>
                    </a:p>
                  </a:txBody>
                  <a:tcPr marL="57206" marR="57206" marT="32179" marB="3217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FD61D"/>
                    </a:solidFill>
                  </a:tcPr>
                </a:tc>
                <a:tc>
                  <a:txBody>
                    <a:bodyPr/>
                    <a:lstStyle/>
                    <a:p>
                      <a:pPr marL="0" marR="0" lvl="0" indent="0" algn="ctr" defTabSz="914400" rtl="0" eaLnBrk="1" fontAlgn="ctr" latinLnBrk="0" hangingPunct="1">
                        <a:lnSpc>
                          <a:spcPct val="115000"/>
                        </a:lnSpc>
                        <a:spcBef>
                          <a:spcPct val="0"/>
                        </a:spcBef>
                        <a:spcAft>
                          <a:spcPts val="388"/>
                        </a:spcAft>
                        <a:buClrTx/>
                        <a:buSzTx/>
                        <a:buFontTx/>
                        <a:buNone/>
                        <a:tabLst/>
                      </a:pPr>
                      <a:r>
                        <a:rPr kumimoji="0" lang="en-US" sz="1600" b="0" i="0" u="none" strike="noStrike" cap="none" normalizeH="0" baseline="0" dirty="0">
                          <a:ln>
                            <a:noFill/>
                          </a:ln>
                          <a:solidFill>
                            <a:srgbClr val="000000"/>
                          </a:solidFill>
                          <a:effectLst/>
                          <a:latin typeface="Tahoma" pitchFamily="34" charset="0"/>
                          <a:ea typeface="MS PGothic" pitchFamily="34" charset="-128"/>
                          <a:cs typeface="Times New Roman" pitchFamily="18" charset="0"/>
                        </a:rPr>
                        <a:t>Very Satisfied</a:t>
                      </a:r>
                      <a:endParaRPr kumimoji="0" lang="en-US" sz="1600" b="0" i="0" u="none" strike="noStrike" cap="none" normalizeH="0" baseline="0" dirty="0">
                        <a:ln>
                          <a:noFill/>
                        </a:ln>
                        <a:solidFill>
                          <a:schemeClr val="tx1"/>
                        </a:solidFill>
                        <a:effectLst/>
                        <a:latin typeface="Tahoma" pitchFamily="34" charset="0"/>
                        <a:ea typeface="MS PGothic" pitchFamily="34" charset="-128"/>
                        <a:cs typeface="Calibri" pitchFamily="34" charset="0"/>
                      </a:endParaRPr>
                    </a:p>
                  </a:txBody>
                  <a:tcPr marL="57206" marR="57206" marT="32179" marB="3217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AE5BA"/>
                    </a:solidFill>
                  </a:tcPr>
                </a:tc>
                <a:tc>
                  <a:txBody>
                    <a:bodyPr/>
                    <a:lstStyle/>
                    <a:p>
                      <a:pPr marL="0" marR="0" lvl="0" indent="0" algn="ctr" defTabSz="914400" rtl="0" eaLnBrk="1" fontAlgn="ctr" latinLnBrk="0" hangingPunct="1">
                        <a:lnSpc>
                          <a:spcPct val="115000"/>
                        </a:lnSpc>
                        <a:spcBef>
                          <a:spcPct val="0"/>
                        </a:spcBef>
                        <a:spcAft>
                          <a:spcPts val="388"/>
                        </a:spcAft>
                        <a:buClrTx/>
                        <a:buSzTx/>
                        <a:buFontTx/>
                        <a:buNone/>
                        <a:tabLst/>
                      </a:pPr>
                      <a:r>
                        <a:rPr kumimoji="0" lang="en-US" sz="1600" b="0" i="0" u="none" strike="noStrike" cap="none" normalizeH="0" baseline="0" dirty="0">
                          <a:ln>
                            <a:noFill/>
                          </a:ln>
                          <a:solidFill>
                            <a:srgbClr val="000000"/>
                          </a:solidFill>
                          <a:effectLst/>
                          <a:latin typeface="Tahoma" pitchFamily="34" charset="0"/>
                          <a:ea typeface="MS PGothic" pitchFamily="34" charset="-128"/>
                          <a:cs typeface="Times New Roman" pitchFamily="18" charset="0"/>
                        </a:rPr>
                        <a:t>NA</a:t>
                      </a:r>
                      <a:endParaRPr kumimoji="0" lang="en-US" sz="1600" b="0" i="0" u="none" strike="noStrike" cap="none" normalizeH="0" baseline="0" dirty="0">
                        <a:ln>
                          <a:noFill/>
                        </a:ln>
                        <a:solidFill>
                          <a:schemeClr val="tx1"/>
                        </a:solidFill>
                        <a:effectLst/>
                        <a:latin typeface="Tahoma" pitchFamily="34" charset="0"/>
                        <a:ea typeface="MS PGothic" pitchFamily="34" charset="-128"/>
                        <a:cs typeface="Calibri" pitchFamily="34" charset="0"/>
                      </a:endParaRPr>
                    </a:p>
                  </a:txBody>
                  <a:tcPr marL="57206" marR="57206" marT="32179" marB="3217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50A550"/>
                    </a:solidFill>
                  </a:tcPr>
                </a:tc>
                <a:extLst>
                  <a:ext uri="{0D108BD9-81ED-4DB2-BD59-A6C34878D82A}">
                    <a16:rowId xmlns:a16="http://schemas.microsoft.com/office/drawing/2014/main" val="10002"/>
                  </a:ext>
                </a:extLst>
              </a:tr>
              <a:tr h="1186088">
                <a:tc>
                  <a:txBody>
                    <a:bodyPr/>
                    <a:lstStyle/>
                    <a:p>
                      <a:pPr marL="0" marR="0" lvl="0" indent="0" algn="ctr" defTabSz="914400" rtl="0" eaLnBrk="1" fontAlgn="ctr" latinLnBrk="0" hangingPunct="1">
                        <a:lnSpc>
                          <a:spcPct val="115000"/>
                        </a:lnSpc>
                        <a:spcBef>
                          <a:spcPct val="0"/>
                        </a:spcBef>
                        <a:spcAft>
                          <a:spcPts val="388"/>
                        </a:spcAft>
                        <a:buClrTx/>
                        <a:buSzTx/>
                        <a:buFontTx/>
                        <a:buNone/>
                        <a:tabLst/>
                        <a:defRPr/>
                      </a:pPr>
                      <a:r>
                        <a:rPr kumimoji="0" lang="en-US" sz="1600" b="0" i="0" u="none" strike="noStrike" kern="1200" cap="none" spc="0" normalizeH="0" baseline="0" noProof="0">
                          <a:ln>
                            <a:noFill/>
                          </a:ln>
                          <a:solidFill>
                            <a:srgbClr val="000000"/>
                          </a:solidFill>
                          <a:effectLst/>
                          <a:uLnTx/>
                          <a:uFillTx/>
                          <a:latin typeface="Tahoma" pitchFamily="34" charset="0"/>
                          <a:ea typeface="MS PGothic" pitchFamily="34" charset="-128"/>
                          <a:cs typeface="Times New Roman" pitchFamily="18" charset="0"/>
                        </a:rPr>
                        <a:t>Cultural Knowledge</a:t>
                      </a:r>
                      <a:endParaRPr kumimoji="0" lang="en-US" sz="1600" b="0" i="0" u="none" strike="noStrike" kern="1200" cap="none" spc="0" normalizeH="0" baseline="0" noProof="0" dirty="0">
                        <a:ln>
                          <a:noFill/>
                        </a:ln>
                        <a:solidFill>
                          <a:prstClr val="black"/>
                        </a:solidFill>
                        <a:effectLst/>
                        <a:uLnTx/>
                        <a:uFillTx/>
                        <a:latin typeface="Tahoma" pitchFamily="34" charset="0"/>
                        <a:ea typeface="MS PGothic" pitchFamily="34" charset="-128"/>
                        <a:cs typeface="Calibri" pitchFamily="34" charset="0"/>
                      </a:endParaRPr>
                    </a:p>
                  </a:txBody>
                  <a:tcPr marL="57206" marR="57206" marT="32179" marB="3217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15000"/>
                        </a:lnSpc>
                        <a:spcBef>
                          <a:spcPct val="0"/>
                        </a:spcBef>
                        <a:spcAft>
                          <a:spcPts val="388"/>
                        </a:spcAft>
                        <a:buClrTx/>
                        <a:buSzTx/>
                        <a:buFontTx/>
                        <a:buNone/>
                        <a:tabLst/>
                      </a:pPr>
                      <a:r>
                        <a:rPr kumimoji="0" lang="en-US" sz="1600" b="0" i="0" u="none" strike="noStrike" kern="1200" cap="none" spc="0" normalizeH="0" baseline="0" noProof="0">
                          <a:ln>
                            <a:noFill/>
                          </a:ln>
                          <a:solidFill>
                            <a:prstClr val="black"/>
                          </a:solidFill>
                          <a:effectLst/>
                          <a:uLnTx/>
                          <a:uFillTx/>
                          <a:latin typeface="Tahoma" pitchFamily="34" charset="0"/>
                          <a:ea typeface="MS PGothic" pitchFamily="34" charset="-128"/>
                          <a:cs typeface="Calibri" pitchFamily="34" charset="0"/>
                        </a:rPr>
                        <a:t>Culture</a:t>
                      </a:r>
                      <a:endParaRPr kumimoji="0" lang="en-US" sz="1600" b="0" i="0" u="none" strike="noStrike" cap="none" normalizeH="0" baseline="0" dirty="0">
                        <a:ln>
                          <a:noFill/>
                        </a:ln>
                        <a:solidFill>
                          <a:schemeClr val="tx1"/>
                        </a:solidFill>
                        <a:effectLst/>
                        <a:latin typeface="Tahoma" pitchFamily="34" charset="0"/>
                        <a:ea typeface="MS PGothic" pitchFamily="34" charset="-128"/>
                        <a:cs typeface="Calibri" pitchFamily="34" charset="0"/>
                      </a:endParaRPr>
                    </a:p>
                  </a:txBody>
                  <a:tcPr marL="57206" marR="57206" marT="32179" marB="3217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15000"/>
                        </a:lnSpc>
                        <a:spcBef>
                          <a:spcPct val="0"/>
                        </a:spcBef>
                        <a:spcAft>
                          <a:spcPts val="388"/>
                        </a:spcAft>
                        <a:buClrTx/>
                        <a:buSzTx/>
                        <a:buFontTx/>
                        <a:buNone/>
                        <a:tabLst/>
                      </a:pPr>
                      <a:r>
                        <a:rPr lang="en-AU" sz="1600" dirty="0"/>
                        <a:t>Use of cultural knowledge for managing country</a:t>
                      </a:r>
                      <a:endParaRPr kumimoji="0" lang="en-US" sz="1600" b="0" i="0" u="none" strike="noStrike" cap="none" normalizeH="0" baseline="0" dirty="0">
                        <a:ln>
                          <a:noFill/>
                        </a:ln>
                        <a:solidFill>
                          <a:schemeClr val="tx1"/>
                        </a:solidFill>
                        <a:effectLst/>
                        <a:latin typeface="Tahoma" pitchFamily="34" charset="0"/>
                        <a:ea typeface="MS PGothic" pitchFamily="34" charset="-128"/>
                        <a:cs typeface="Calibri" pitchFamily="34" charset="0"/>
                      </a:endParaRPr>
                    </a:p>
                  </a:txBody>
                  <a:tcPr marL="57206" marR="57206" marT="32179" marB="3217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15000"/>
                        </a:lnSpc>
                        <a:spcBef>
                          <a:spcPct val="0"/>
                        </a:spcBef>
                        <a:spcAft>
                          <a:spcPts val="388"/>
                        </a:spcAft>
                        <a:buClrTx/>
                        <a:buSzTx/>
                        <a:buFontTx/>
                        <a:buNone/>
                        <a:tabLst/>
                      </a:pPr>
                      <a:r>
                        <a:rPr lang="en-AU" dirty="0"/>
                        <a:t>Elder Satisfaction</a:t>
                      </a:r>
                      <a:endParaRPr kumimoji="0" lang="en-US" sz="1600" b="0" i="0" u="none" strike="noStrike" cap="none" normalizeH="0" baseline="0" dirty="0">
                        <a:ln>
                          <a:noFill/>
                        </a:ln>
                        <a:solidFill>
                          <a:schemeClr val="tx1"/>
                        </a:solidFill>
                        <a:effectLst/>
                        <a:latin typeface="Tahoma" pitchFamily="34" charset="0"/>
                        <a:ea typeface="MS PGothic" pitchFamily="34" charset="-128"/>
                        <a:cs typeface="Calibri" pitchFamily="34" charset="0"/>
                      </a:endParaRPr>
                    </a:p>
                  </a:txBody>
                  <a:tcPr marL="57206" marR="57206" marT="32179" marB="3217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15000"/>
                        </a:lnSpc>
                        <a:spcBef>
                          <a:spcPct val="0"/>
                        </a:spcBef>
                        <a:spcAft>
                          <a:spcPts val="388"/>
                        </a:spcAft>
                        <a:buClrTx/>
                        <a:buSzTx/>
                        <a:buFontTx/>
                        <a:buNone/>
                        <a:tabLst/>
                      </a:pPr>
                      <a:r>
                        <a:rPr kumimoji="0" lang="en-US" sz="1600" b="0" i="0" u="none" strike="noStrike" cap="none" normalizeH="0" baseline="0" dirty="0">
                          <a:ln>
                            <a:noFill/>
                          </a:ln>
                          <a:solidFill>
                            <a:srgbClr val="000000"/>
                          </a:solidFill>
                          <a:effectLst/>
                          <a:latin typeface="Tahoma" pitchFamily="34" charset="0"/>
                          <a:ea typeface="MS PGothic" pitchFamily="34" charset="-128"/>
                          <a:cs typeface="Times New Roman" pitchFamily="18" charset="0"/>
                        </a:rPr>
                        <a:t>Un-satisfied</a:t>
                      </a:r>
                      <a:endParaRPr kumimoji="0" lang="en-US" sz="1600" b="0" i="0" u="none" strike="noStrike" cap="none" normalizeH="0" baseline="0" dirty="0">
                        <a:ln>
                          <a:noFill/>
                        </a:ln>
                        <a:solidFill>
                          <a:schemeClr val="tx1"/>
                        </a:solidFill>
                        <a:effectLst/>
                        <a:latin typeface="Tahoma" pitchFamily="34" charset="0"/>
                        <a:ea typeface="MS PGothic" pitchFamily="34" charset="-128"/>
                        <a:cs typeface="Calibri" pitchFamily="34" charset="0"/>
                      </a:endParaRPr>
                    </a:p>
                  </a:txBody>
                  <a:tcPr marL="57206" marR="57206" marT="32179" marB="3217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15046"/>
                    </a:solidFill>
                  </a:tcPr>
                </a:tc>
                <a:tc>
                  <a:txBody>
                    <a:bodyPr/>
                    <a:lstStyle/>
                    <a:p>
                      <a:pPr marL="0" marR="0" lvl="0" indent="0" algn="ctr" defTabSz="914400" rtl="0" eaLnBrk="1" fontAlgn="ctr" latinLnBrk="0" hangingPunct="1">
                        <a:lnSpc>
                          <a:spcPct val="115000"/>
                        </a:lnSpc>
                        <a:spcBef>
                          <a:spcPct val="0"/>
                        </a:spcBef>
                        <a:spcAft>
                          <a:spcPts val="388"/>
                        </a:spcAft>
                        <a:buClrTx/>
                        <a:buSzTx/>
                        <a:buFontTx/>
                        <a:buNone/>
                        <a:tabLst/>
                      </a:pPr>
                      <a:r>
                        <a:rPr kumimoji="0" lang="en-US" sz="1600" b="0" i="0" u="none" strike="noStrike" cap="none" normalizeH="0" baseline="0" dirty="0">
                          <a:ln>
                            <a:noFill/>
                          </a:ln>
                          <a:solidFill>
                            <a:srgbClr val="000000"/>
                          </a:solidFill>
                          <a:effectLst/>
                          <a:latin typeface="Tahoma" pitchFamily="34" charset="0"/>
                          <a:ea typeface="MS PGothic" pitchFamily="34" charset="-128"/>
                          <a:cs typeface="Times New Roman" pitchFamily="18" charset="0"/>
                        </a:rPr>
                        <a:t>Satisfied</a:t>
                      </a:r>
                      <a:endParaRPr kumimoji="0" lang="en-US" sz="1600" b="0" i="0" u="none" strike="noStrike" cap="none" normalizeH="0" baseline="0" dirty="0">
                        <a:ln>
                          <a:noFill/>
                        </a:ln>
                        <a:solidFill>
                          <a:schemeClr val="tx1"/>
                        </a:solidFill>
                        <a:effectLst/>
                        <a:latin typeface="Tahoma" pitchFamily="34" charset="0"/>
                        <a:ea typeface="MS PGothic" pitchFamily="34" charset="-128"/>
                        <a:cs typeface="Calibri" pitchFamily="34" charset="0"/>
                      </a:endParaRPr>
                    </a:p>
                  </a:txBody>
                  <a:tcPr marL="57206" marR="57206" marT="32179" marB="3217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FD61D"/>
                    </a:solidFill>
                  </a:tcPr>
                </a:tc>
                <a:tc>
                  <a:txBody>
                    <a:bodyPr/>
                    <a:lstStyle/>
                    <a:p>
                      <a:pPr marL="0" marR="0" lvl="0" indent="0" algn="ctr" defTabSz="914400" rtl="0" eaLnBrk="1" fontAlgn="ctr" latinLnBrk="0" hangingPunct="1">
                        <a:lnSpc>
                          <a:spcPct val="115000"/>
                        </a:lnSpc>
                        <a:spcBef>
                          <a:spcPct val="0"/>
                        </a:spcBef>
                        <a:spcAft>
                          <a:spcPts val="388"/>
                        </a:spcAft>
                        <a:buClrTx/>
                        <a:buSzTx/>
                        <a:buFontTx/>
                        <a:buNone/>
                        <a:tabLst/>
                      </a:pPr>
                      <a:r>
                        <a:rPr kumimoji="0" lang="en-US" sz="1600" b="0" i="0" u="none" strike="noStrike" cap="none" normalizeH="0" baseline="0" dirty="0">
                          <a:ln>
                            <a:noFill/>
                          </a:ln>
                          <a:solidFill>
                            <a:srgbClr val="000000"/>
                          </a:solidFill>
                          <a:effectLst/>
                          <a:latin typeface="Tahoma" pitchFamily="34" charset="0"/>
                          <a:ea typeface="MS PGothic" pitchFamily="34" charset="-128"/>
                          <a:cs typeface="Times New Roman" pitchFamily="18" charset="0"/>
                        </a:rPr>
                        <a:t>Very Satisfied</a:t>
                      </a:r>
                      <a:endParaRPr kumimoji="0" lang="en-US" sz="1600" b="0" i="0" u="none" strike="noStrike" cap="none" normalizeH="0" baseline="0" dirty="0">
                        <a:ln>
                          <a:noFill/>
                        </a:ln>
                        <a:solidFill>
                          <a:schemeClr val="tx1"/>
                        </a:solidFill>
                        <a:effectLst/>
                        <a:latin typeface="Tahoma" pitchFamily="34" charset="0"/>
                        <a:ea typeface="MS PGothic" pitchFamily="34" charset="-128"/>
                        <a:cs typeface="Calibri" pitchFamily="34" charset="0"/>
                      </a:endParaRPr>
                    </a:p>
                  </a:txBody>
                  <a:tcPr marL="57206" marR="57206" marT="32179" marB="3217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AE5BA"/>
                    </a:solidFill>
                  </a:tcPr>
                </a:tc>
                <a:tc>
                  <a:txBody>
                    <a:bodyPr/>
                    <a:lstStyle/>
                    <a:p>
                      <a:pPr marL="0" marR="0" lvl="0" indent="0" algn="ctr" defTabSz="914400" rtl="0" eaLnBrk="1" fontAlgn="ctr" latinLnBrk="0" hangingPunct="1">
                        <a:lnSpc>
                          <a:spcPct val="115000"/>
                        </a:lnSpc>
                        <a:spcBef>
                          <a:spcPct val="0"/>
                        </a:spcBef>
                        <a:spcAft>
                          <a:spcPts val="388"/>
                        </a:spcAft>
                        <a:buClrTx/>
                        <a:buSzTx/>
                        <a:buFontTx/>
                        <a:buNone/>
                        <a:tabLst/>
                      </a:pPr>
                      <a:r>
                        <a:rPr kumimoji="0" lang="en-US" sz="1600" b="0" i="0" u="none" strike="noStrike" cap="none" normalizeH="0" baseline="0" dirty="0">
                          <a:ln>
                            <a:noFill/>
                          </a:ln>
                          <a:solidFill>
                            <a:srgbClr val="000000"/>
                          </a:solidFill>
                          <a:effectLst/>
                          <a:latin typeface="Tahoma" pitchFamily="34" charset="0"/>
                          <a:ea typeface="MS PGothic" pitchFamily="34" charset="-128"/>
                          <a:cs typeface="Times New Roman" pitchFamily="18" charset="0"/>
                        </a:rPr>
                        <a:t>NA</a:t>
                      </a:r>
                      <a:endParaRPr kumimoji="0" lang="en-US" sz="1600" b="0" i="0" u="none" strike="noStrike" cap="none" normalizeH="0" baseline="0" dirty="0">
                        <a:ln>
                          <a:noFill/>
                        </a:ln>
                        <a:solidFill>
                          <a:schemeClr val="tx1"/>
                        </a:solidFill>
                        <a:effectLst/>
                        <a:latin typeface="Tahoma" pitchFamily="34" charset="0"/>
                        <a:ea typeface="MS PGothic" pitchFamily="34" charset="-128"/>
                        <a:cs typeface="Calibri" pitchFamily="34" charset="0"/>
                      </a:endParaRPr>
                    </a:p>
                  </a:txBody>
                  <a:tcPr marL="57206" marR="57206" marT="32179" marB="3217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50A550"/>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572841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44388" y="309203"/>
            <a:ext cx="6245736" cy="6037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5638800" y="152400"/>
            <a:ext cx="2667000" cy="1634490"/>
          </a:xfrm>
          <a:prstGeom prst="roundRect">
            <a:avLst/>
          </a:prstGeom>
          <a:ln>
            <a:solidFill>
              <a:srgbClr val="C0504D"/>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marL="285750" indent="-285750" fontAlgn="base">
              <a:spcBef>
                <a:spcPct val="0"/>
              </a:spcBef>
              <a:spcAft>
                <a:spcPct val="0"/>
              </a:spcAft>
              <a:buFont typeface="Arial" pitchFamily="34" charset="0"/>
              <a:buChar char="•"/>
            </a:pPr>
            <a:r>
              <a:rPr lang="en-AU" i="0" dirty="0">
                <a:solidFill>
                  <a:srgbClr val="000000"/>
                </a:solidFill>
              </a:rPr>
              <a:t>Pre-planning</a:t>
            </a:r>
          </a:p>
          <a:p>
            <a:pPr marL="285750" indent="-285750" fontAlgn="base">
              <a:spcBef>
                <a:spcPct val="0"/>
              </a:spcBef>
              <a:spcAft>
                <a:spcPct val="0"/>
              </a:spcAft>
              <a:buFont typeface="Arial" pitchFamily="34" charset="0"/>
              <a:buChar char="•"/>
            </a:pPr>
            <a:r>
              <a:rPr lang="en-AU" i="0" dirty="0">
                <a:solidFill>
                  <a:srgbClr val="000000"/>
                </a:solidFill>
              </a:rPr>
              <a:t>Dream &amp; Area</a:t>
            </a:r>
          </a:p>
          <a:p>
            <a:pPr marL="285750" indent="-285750" fontAlgn="base">
              <a:spcBef>
                <a:spcPct val="0"/>
              </a:spcBef>
              <a:spcAft>
                <a:spcPct val="0"/>
              </a:spcAft>
              <a:buFont typeface="Arial" pitchFamily="34" charset="0"/>
              <a:buChar char="•"/>
            </a:pPr>
            <a:r>
              <a:rPr lang="en-AU" i="0" dirty="0">
                <a:solidFill>
                  <a:srgbClr val="000000"/>
                </a:solidFill>
              </a:rPr>
              <a:t>Targets &amp; Health</a:t>
            </a:r>
          </a:p>
          <a:p>
            <a:pPr marL="285750" indent="-285750" fontAlgn="base">
              <a:spcBef>
                <a:spcPct val="0"/>
              </a:spcBef>
              <a:spcAft>
                <a:spcPct val="0"/>
              </a:spcAft>
              <a:buFont typeface="Arial" pitchFamily="34" charset="0"/>
              <a:buChar char="•"/>
            </a:pPr>
            <a:r>
              <a:rPr lang="en-AU" i="0" dirty="0">
                <a:solidFill>
                  <a:srgbClr val="000000"/>
                </a:solidFill>
              </a:rPr>
              <a:t>Problems &amp; Causes</a:t>
            </a:r>
          </a:p>
          <a:p>
            <a:pPr marL="285750" indent="-285750" fontAlgn="base">
              <a:spcBef>
                <a:spcPct val="0"/>
              </a:spcBef>
              <a:spcAft>
                <a:spcPct val="0"/>
              </a:spcAft>
              <a:buFont typeface="Arial" pitchFamily="34" charset="0"/>
              <a:buChar char="•"/>
            </a:pPr>
            <a:r>
              <a:rPr lang="en-AU" i="0">
                <a:solidFill>
                  <a:srgbClr val="000000"/>
                </a:solidFill>
              </a:rPr>
              <a:t>Situation Analysis</a:t>
            </a:r>
            <a:endParaRPr lang="en-AU" i="0" dirty="0">
              <a:solidFill>
                <a:srgbClr val="000000"/>
              </a:solidFill>
            </a:endParaRPr>
          </a:p>
        </p:txBody>
      </p:sp>
      <p:sp>
        <p:nvSpPr>
          <p:cNvPr id="5" name="Rectangle: Rounded Corners 4">
            <a:extLst>
              <a:ext uri="{FF2B5EF4-FFF2-40B4-BE49-F238E27FC236}">
                <a16:creationId xmlns:a16="http://schemas.microsoft.com/office/drawing/2014/main" id="{91A88478-9CF7-4232-A4DB-0C797B1A673A}"/>
              </a:ext>
            </a:extLst>
          </p:cNvPr>
          <p:cNvSpPr/>
          <p:nvPr/>
        </p:nvSpPr>
        <p:spPr>
          <a:xfrm>
            <a:off x="6705600" y="838199"/>
            <a:ext cx="1371600" cy="275461"/>
          </a:xfrm>
          <a:prstGeom prst="roundRect">
            <a:avLst/>
          </a:prstGeom>
          <a:noFill/>
          <a:ln>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TextBox 5">
            <a:extLst>
              <a:ext uri="{FF2B5EF4-FFF2-40B4-BE49-F238E27FC236}">
                <a16:creationId xmlns:a16="http://schemas.microsoft.com/office/drawing/2014/main" id="{AC7BB8D7-DE25-4612-AA1E-0F8FC0A237E6}"/>
              </a:ext>
            </a:extLst>
          </p:cNvPr>
          <p:cNvSpPr txBox="1"/>
          <p:nvPr/>
        </p:nvSpPr>
        <p:spPr>
          <a:xfrm>
            <a:off x="152400" y="6346306"/>
            <a:ext cx="5791200" cy="408623"/>
          </a:xfrm>
          <a:prstGeom prst="roundRect">
            <a:avLst/>
          </a:prstGeom>
          <a:ln>
            <a:solidFill>
              <a:srgbClr val="C0504D"/>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fontAlgn="base">
              <a:spcBef>
                <a:spcPct val="0"/>
              </a:spcBef>
              <a:spcAft>
                <a:spcPct val="0"/>
              </a:spcAft>
            </a:pPr>
            <a:r>
              <a:rPr lang="en-AU" dirty="0">
                <a:solidFill>
                  <a:srgbClr val="000000"/>
                </a:solidFill>
              </a:rPr>
              <a:t>In the Conservation Standards “</a:t>
            </a:r>
            <a:r>
              <a:rPr lang="en-AU" b="1" dirty="0">
                <a:solidFill>
                  <a:srgbClr val="0070C0"/>
                </a:solidFill>
              </a:rPr>
              <a:t>Health</a:t>
            </a:r>
            <a:r>
              <a:rPr lang="en-AU" dirty="0">
                <a:solidFill>
                  <a:srgbClr val="000000"/>
                </a:solidFill>
              </a:rPr>
              <a:t>” refers to “</a:t>
            </a:r>
            <a:r>
              <a:rPr lang="en-AU" b="1" dirty="0">
                <a:solidFill>
                  <a:srgbClr val="0070C0"/>
                </a:solidFill>
              </a:rPr>
              <a:t>Viability</a:t>
            </a:r>
            <a:r>
              <a:rPr lang="en-AU" dirty="0">
                <a:solidFill>
                  <a:schemeClr val="tx1"/>
                </a:solidFill>
              </a:rPr>
              <a:t>”</a:t>
            </a:r>
          </a:p>
        </p:txBody>
      </p:sp>
    </p:spTree>
    <p:extLst>
      <p:ext uri="{BB962C8B-B14F-4D97-AF65-F5344CB8AC3E}">
        <p14:creationId xmlns:p14="http://schemas.microsoft.com/office/powerpoint/2010/main" val="409937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7" name="Rectangle 3"/>
          <p:cNvSpPr>
            <a:spLocks noGrp="1" noChangeArrowheads="1"/>
          </p:cNvSpPr>
          <p:nvPr>
            <p:ph idx="1"/>
          </p:nvPr>
        </p:nvSpPr>
        <p:spPr/>
        <p:txBody>
          <a:bodyPr rtlCol="0">
            <a:normAutofit/>
          </a:bodyPr>
          <a:lstStyle/>
          <a:p>
            <a:pPr fontAlgn="auto">
              <a:spcAft>
                <a:spcPts val="0"/>
              </a:spcAft>
              <a:buFont typeface="Arial" pitchFamily="34" charset="0"/>
              <a:buChar char="•"/>
              <a:defRPr/>
            </a:pPr>
            <a:r>
              <a:rPr lang="en-US" sz="3200" dirty="0"/>
              <a:t>What is health?</a:t>
            </a:r>
          </a:p>
          <a:p>
            <a:pPr fontAlgn="auto">
              <a:spcAft>
                <a:spcPts val="0"/>
              </a:spcAft>
              <a:buFont typeface="Arial" pitchFamily="34" charset="0"/>
              <a:buChar char="•"/>
              <a:defRPr/>
            </a:pPr>
            <a:r>
              <a:rPr lang="en-US" sz="3200" dirty="0">
                <a:solidFill>
                  <a:srgbClr val="0070C0"/>
                </a:solidFill>
              </a:rPr>
              <a:t>Steps to decide the health of a Targets - Example</a:t>
            </a:r>
          </a:p>
          <a:p>
            <a:pPr fontAlgn="auto">
              <a:spcAft>
                <a:spcPts val="0"/>
              </a:spcAft>
              <a:buFont typeface="Arial" pitchFamily="34" charset="0"/>
              <a:buChar char="•"/>
              <a:defRPr/>
            </a:pPr>
            <a:r>
              <a:rPr lang="en-US" sz="3200" b="1" dirty="0"/>
              <a:t>Steps to decide the health of a Targets - Detail</a:t>
            </a:r>
          </a:p>
          <a:p>
            <a:pPr fontAlgn="auto">
              <a:spcAft>
                <a:spcPts val="0"/>
              </a:spcAft>
              <a:buFont typeface="Arial" pitchFamily="34" charset="0"/>
              <a:buChar char="•"/>
              <a:defRPr/>
            </a:pPr>
            <a:r>
              <a:rPr lang="en-US" sz="3200" dirty="0">
                <a:solidFill>
                  <a:srgbClr val="0070C0"/>
                </a:solidFill>
              </a:rPr>
              <a:t>General guidance</a:t>
            </a:r>
          </a:p>
          <a:p>
            <a:pPr fontAlgn="auto">
              <a:spcAft>
                <a:spcPts val="0"/>
              </a:spcAft>
              <a:buFont typeface="Arial" pitchFamily="34" charset="0"/>
              <a:buChar char="•"/>
              <a:defRPr/>
            </a:pPr>
            <a:r>
              <a:rPr lang="en-US" sz="3200" dirty="0"/>
              <a:t>Alternative approaches</a:t>
            </a:r>
          </a:p>
        </p:txBody>
      </p:sp>
      <p:sp>
        <p:nvSpPr>
          <p:cNvPr id="7" name="Text Placeholder 1"/>
          <p:cNvSpPr>
            <a:spLocks noGrp="1"/>
          </p:cNvSpPr>
          <p:nvPr>
            <p:ph type="body" sz="quarter" idx="13"/>
          </p:nvPr>
        </p:nvSpPr>
        <p:spPr>
          <a:xfrm>
            <a:off x="-21021" y="-2628"/>
            <a:ext cx="9128125" cy="461963"/>
          </a:xfrm>
        </p:spPr>
        <p:txBody>
          <a:bodyPr/>
          <a:lstStyle/>
          <a:p>
            <a:r>
              <a:rPr lang="en-AU" dirty="0">
                <a:solidFill>
                  <a:schemeClr val="accent3">
                    <a:lumMod val="20000"/>
                    <a:lumOff val="80000"/>
                  </a:schemeClr>
                </a:solidFill>
              </a:rPr>
              <a:t>Deciding what the Plan is all about</a:t>
            </a:r>
          </a:p>
        </p:txBody>
      </p:sp>
      <p:sp>
        <p:nvSpPr>
          <p:cNvPr id="8" name="Text Placeholder 2"/>
          <p:cNvSpPr>
            <a:spLocks noGrp="1"/>
          </p:cNvSpPr>
          <p:nvPr>
            <p:ph type="body" sz="quarter" idx="14"/>
          </p:nvPr>
        </p:nvSpPr>
        <p:spPr>
          <a:xfrm>
            <a:off x="0" y="501101"/>
            <a:ext cx="2819400" cy="646113"/>
          </a:xfrm>
        </p:spPr>
        <p:txBody>
          <a:bodyPr>
            <a:normAutofit/>
          </a:bodyPr>
          <a:lstStyle/>
          <a:p>
            <a:r>
              <a:rPr lang="en-AU" dirty="0"/>
              <a:t>Target Health </a:t>
            </a:r>
          </a:p>
        </p:txBody>
      </p:sp>
      <p:sp>
        <p:nvSpPr>
          <p:cNvPr id="9" name="Text Placeholder 4"/>
          <p:cNvSpPr>
            <a:spLocks noGrp="1"/>
          </p:cNvSpPr>
          <p:nvPr>
            <p:ph type="body" sz="quarter" idx="15"/>
          </p:nvPr>
        </p:nvSpPr>
        <p:spPr>
          <a:xfrm>
            <a:off x="2852738" y="501101"/>
            <a:ext cx="6291262" cy="646113"/>
          </a:xfrm>
        </p:spPr>
        <p:txBody>
          <a:bodyPr anchor="ctr">
            <a:normAutofit/>
          </a:bodyPr>
          <a:lstStyle/>
          <a:p>
            <a:r>
              <a:rPr lang="en-AU" dirty="0"/>
              <a:t>Overview </a:t>
            </a:r>
          </a:p>
        </p:txBody>
      </p:sp>
    </p:spTree>
    <p:extLst>
      <p:ext uri="{BB962C8B-B14F-4D97-AF65-F5344CB8AC3E}">
        <p14:creationId xmlns:p14="http://schemas.microsoft.com/office/powerpoint/2010/main" val="2340329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3" name="Rectangle 3"/>
          <p:cNvSpPr>
            <a:spLocks noGrp="1" noChangeArrowheads="1"/>
          </p:cNvSpPr>
          <p:nvPr>
            <p:ph idx="1"/>
          </p:nvPr>
        </p:nvSpPr>
        <p:spPr/>
        <p:txBody>
          <a:bodyPr rtlCol="0">
            <a:normAutofit/>
          </a:bodyPr>
          <a:lstStyle/>
          <a:p>
            <a:pPr fontAlgn="auto">
              <a:spcAft>
                <a:spcPts val="0"/>
              </a:spcAft>
              <a:buFontTx/>
              <a:buNone/>
              <a:defRPr/>
            </a:pPr>
            <a:r>
              <a:rPr lang="en-US" sz="4000" dirty="0"/>
              <a:t>   </a:t>
            </a:r>
          </a:p>
          <a:p>
            <a:pPr fontAlgn="auto">
              <a:spcAft>
                <a:spcPts val="0"/>
              </a:spcAft>
              <a:buFontTx/>
              <a:buNone/>
              <a:defRPr/>
            </a:pPr>
            <a:r>
              <a:rPr lang="en-US" sz="3200" dirty="0"/>
              <a:t>   </a:t>
            </a:r>
            <a:r>
              <a:rPr lang="en-US" sz="4000" b="1" dirty="0"/>
              <a:t>Characteristics</a:t>
            </a:r>
            <a:r>
              <a:rPr lang="en-US" sz="4000" dirty="0"/>
              <a:t> of the target</a:t>
            </a:r>
          </a:p>
          <a:p>
            <a:pPr fontAlgn="auto">
              <a:spcAft>
                <a:spcPts val="0"/>
              </a:spcAft>
              <a:buFontTx/>
              <a:buNone/>
              <a:defRPr/>
            </a:pPr>
            <a:r>
              <a:rPr lang="en-US" sz="4000" dirty="0"/>
              <a:t>	</a:t>
            </a:r>
            <a:r>
              <a:rPr lang="en-US" sz="3200" dirty="0"/>
              <a:t>that if eliminated or significantly altered, would see the target being unhealthy or would shift it into something quite different.</a:t>
            </a:r>
          </a:p>
        </p:txBody>
      </p:sp>
      <p:sp>
        <p:nvSpPr>
          <p:cNvPr id="8" name="Text Placeholder 1"/>
          <p:cNvSpPr>
            <a:spLocks noGrp="1"/>
          </p:cNvSpPr>
          <p:nvPr>
            <p:ph type="body" sz="quarter" idx="13"/>
          </p:nvPr>
        </p:nvSpPr>
        <p:spPr>
          <a:xfrm>
            <a:off x="-21021" y="-2628"/>
            <a:ext cx="9128125" cy="461963"/>
          </a:xfrm>
        </p:spPr>
        <p:txBody>
          <a:bodyPr/>
          <a:lstStyle/>
          <a:p>
            <a:r>
              <a:rPr lang="en-AU" dirty="0">
                <a:solidFill>
                  <a:schemeClr val="accent3">
                    <a:lumMod val="20000"/>
                    <a:lumOff val="80000"/>
                  </a:schemeClr>
                </a:solidFill>
              </a:rPr>
              <a:t>Deciding what the Plan is all about</a:t>
            </a:r>
          </a:p>
        </p:txBody>
      </p:sp>
      <p:sp>
        <p:nvSpPr>
          <p:cNvPr id="9" name="Text Placeholder 2"/>
          <p:cNvSpPr>
            <a:spLocks noGrp="1"/>
          </p:cNvSpPr>
          <p:nvPr>
            <p:ph type="body" sz="quarter" idx="14"/>
          </p:nvPr>
        </p:nvSpPr>
        <p:spPr>
          <a:xfrm>
            <a:off x="0" y="501101"/>
            <a:ext cx="2819400" cy="646113"/>
          </a:xfrm>
        </p:spPr>
        <p:txBody>
          <a:bodyPr>
            <a:normAutofit/>
          </a:bodyPr>
          <a:lstStyle/>
          <a:p>
            <a:r>
              <a:rPr lang="en-AU" dirty="0"/>
              <a:t>Target Health </a:t>
            </a:r>
          </a:p>
        </p:txBody>
      </p:sp>
      <p:sp>
        <p:nvSpPr>
          <p:cNvPr id="10" name="Text Placeholder 4"/>
          <p:cNvSpPr>
            <a:spLocks noGrp="1"/>
          </p:cNvSpPr>
          <p:nvPr>
            <p:ph type="body" sz="quarter" idx="15"/>
          </p:nvPr>
        </p:nvSpPr>
        <p:spPr>
          <a:xfrm>
            <a:off x="2852738" y="459335"/>
            <a:ext cx="6291262" cy="687879"/>
          </a:xfrm>
        </p:spPr>
        <p:txBody>
          <a:bodyPr>
            <a:normAutofit/>
          </a:bodyPr>
          <a:lstStyle/>
          <a:p>
            <a:r>
              <a:rPr lang="en-AU" dirty="0"/>
              <a:t>Step One – Select Attributes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219200"/>
            <a:ext cx="8229600" cy="4724400"/>
          </a:xfrm>
        </p:spPr>
        <p:txBody>
          <a:bodyPr/>
          <a:lstStyle/>
          <a:p>
            <a:r>
              <a:rPr lang="en-AU" dirty="0">
                <a:solidFill>
                  <a:srgbClr val="0070C0"/>
                </a:solidFill>
              </a:rPr>
              <a:t>Size</a:t>
            </a:r>
          </a:p>
          <a:p>
            <a:pPr lvl="1"/>
            <a:r>
              <a:rPr lang="en-AU" dirty="0"/>
              <a:t> Area or abundance</a:t>
            </a:r>
          </a:p>
          <a:p>
            <a:r>
              <a:rPr lang="en-AU" dirty="0">
                <a:solidFill>
                  <a:srgbClr val="0070C0"/>
                </a:solidFill>
              </a:rPr>
              <a:t>Condition </a:t>
            </a:r>
          </a:p>
          <a:p>
            <a:pPr lvl="1"/>
            <a:r>
              <a:rPr lang="en-AU" dirty="0"/>
              <a:t>Composition (e.g. native vs. introduced)</a:t>
            </a:r>
          </a:p>
          <a:p>
            <a:pPr lvl="1"/>
            <a:r>
              <a:rPr lang="en-AU" dirty="0"/>
              <a:t>Structure (e.g. age)</a:t>
            </a:r>
          </a:p>
          <a:p>
            <a:r>
              <a:rPr lang="en-AU" dirty="0">
                <a:solidFill>
                  <a:srgbClr val="0070C0"/>
                </a:solidFill>
              </a:rPr>
              <a:t>Context </a:t>
            </a:r>
          </a:p>
          <a:p>
            <a:pPr lvl="1"/>
            <a:r>
              <a:rPr lang="en-AU" dirty="0"/>
              <a:t>Processes (e.g. fire)</a:t>
            </a:r>
          </a:p>
          <a:p>
            <a:pPr lvl="1"/>
            <a:r>
              <a:rPr lang="en-AU" dirty="0"/>
              <a:t>Connectivity (e.g. access to habitats/resources)</a:t>
            </a:r>
          </a:p>
          <a:p>
            <a:r>
              <a:rPr lang="en-AU" dirty="0">
                <a:solidFill>
                  <a:srgbClr val="0070C0"/>
                </a:solidFill>
              </a:rPr>
              <a:t>Culture</a:t>
            </a:r>
          </a:p>
          <a:p>
            <a:pPr lvl="1"/>
            <a:r>
              <a:rPr lang="en-AU" dirty="0"/>
              <a:t> Traditional knowledge and meaning</a:t>
            </a:r>
          </a:p>
        </p:txBody>
      </p:sp>
      <p:sp>
        <p:nvSpPr>
          <p:cNvPr id="11" name="Text Placeholder 1"/>
          <p:cNvSpPr>
            <a:spLocks noGrp="1"/>
          </p:cNvSpPr>
          <p:nvPr>
            <p:ph type="body" sz="quarter" idx="13"/>
          </p:nvPr>
        </p:nvSpPr>
        <p:spPr>
          <a:xfrm>
            <a:off x="-21021" y="-2628"/>
            <a:ext cx="9128125" cy="461963"/>
          </a:xfrm>
        </p:spPr>
        <p:txBody>
          <a:bodyPr/>
          <a:lstStyle/>
          <a:p>
            <a:r>
              <a:rPr lang="en-AU" dirty="0">
                <a:solidFill>
                  <a:schemeClr val="accent3">
                    <a:lumMod val="20000"/>
                    <a:lumOff val="80000"/>
                  </a:schemeClr>
                </a:solidFill>
              </a:rPr>
              <a:t>Deciding what the Plan is all about</a:t>
            </a:r>
          </a:p>
        </p:txBody>
      </p:sp>
      <p:sp>
        <p:nvSpPr>
          <p:cNvPr id="12" name="Text Placeholder 2"/>
          <p:cNvSpPr>
            <a:spLocks noGrp="1"/>
          </p:cNvSpPr>
          <p:nvPr>
            <p:ph type="body" sz="quarter" idx="14"/>
          </p:nvPr>
        </p:nvSpPr>
        <p:spPr>
          <a:xfrm>
            <a:off x="0" y="501101"/>
            <a:ext cx="2819400" cy="646113"/>
          </a:xfrm>
        </p:spPr>
        <p:txBody>
          <a:bodyPr>
            <a:normAutofit/>
          </a:bodyPr>
          <a:lstStyle/>
          <a:p>
            <a:r>
              <a:rPr lang="en-AU" dirty="0"/>
              <a:t>Target Health </a:t>
            </a:r>
          </a:p>
        </p:txBody>
      </p:sp>
      <p:sp>
        <p:nvSpPr>
          <p:cNvPr id="13" name="Text Placeholder 4"/>
          <p:cNvSpPr>
            <a:spLocks noGrp="1"/>
          </p:cNvSpPr>
          <p:nvPr>
            <p:ph type="body" sz="quarter" idx="15"/>
          </p:nvPr>
        </p:nvSpPr>
        <p:spPr>
          <a:xfrm>
            <a:off x="2852738" y="531321"/>
            <a:ext cx="6291262" cy="615893"/>
          </a:xfrm>
        </p:spPr>
        <p:txBody>
          <a:bodyPr>
            <a:normAutofit/>
          </a:bodyPr>
          <a:lstStyle/>
          <a:p>
            <a:r>
              <a:rPr lang="en-AU" dirty="0"/>
              <a:t>Ways to think about Attributes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76200" y="1447800"/>
            <a:ext cx="8763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90000"/>
              </a:lnSpc>
              <a:spcBef>
                <a:spcPct val="20000"/>
              </a:spcBef>
              <a:buClr>
                <a:srgbClr val="9900FF"/>
              </a:buClr>
              <a:buSzPct val="80000"/>
              <a:buFont typeface="Monotype Sorts" pitchFamily="2" charset="2"/>
              <a:buNone/>
            </a:pPr>
            <a:endParaRPr lang="en-US" sz="3600" b="1" i="0" dirty="0">
              <a:solidFill>
                <a:srgbClr val="0238BE"/>
              </a:solidFill>
              <a:latin typeface="Garamond" pitchFamily="18" charset="0"/>
            </a:endParaRPr>
          </a:p>
        </p:txBody>
      </p:sp>
      <p:sp>
        <p:nvSpPr>
          <p:cNvPr id="114691" name="Rectangle 3"/>
          <p:cNvSpPr>
            <a:spLocks noGrp="1" noChangeArrowheads="1"/>
          </p:cNvSpPr>
          <p:nvPr>
            <p:ph idx="1"/>
          </p:nvPr>
        </p:nvSpPr>
        <p:spPr>
          <a:xfrm>
            <a:off x="342900" y="1447800"/>
            <a:ext cx="8229600" cy="4525963"/>
          </a:xfrm>
        </p:spPr>
        <p:txBody>
          <a:bodyPr lIns="92075" tIns="46038" rIns="92075" bIns="46038" rtlCol="0">
            <a:normAutofit/>
          </a:bodyPr>
          <a:lstStyle/>
          <a:p>
            <a:pPr fontAlgn="auto">
              <a:lnSpc>
                <a:spcPct val="90000"/>
              </a:lnSpc>
              <a:spcAft>
                <a:spcPts val="0"/>
              </a:spcAft>
              <a:buClr>
                <a:schemeClr val="tx1"/>
              </a:buClr>
              <a:buSzPct val="75000"/>
              <a:buFont typeface="Arial" pitchFamily="34" charset="0"/>
              <a:buChar char="•"/>
              <a:tabLst>
                <a:tab pos="1028700" algn="l"/>
              </a:tabLst>
              <a:defRPr/>
            </a:pPr>
            <a:r>
              <a:rPr lang="en-US" dirty="0"/>
              <a:t>Pick things that are </a:t>
            </a:r>
            <a:r>
              <a:rPr lang="en-US" u="sng" dirty="0"/>
              <a:t>critical</a:t>
            </a:r>
            <a:r>
              <a:rPr lang="en-US" dirty="0"/>
              <a:t> for long-term health…</a:t>
            </a:r>
          </a:p>
          <a:p>
            <a:pPr lvl="1" fontAlgn="auto">
              <a:lnSpc>
                <a:spcPct val="90000"/>
              </a:lnSpc>
              <a:spcBef>
                <a:spcPct val="10000"/>
              </a:spcBef>
              <a:spcAft>
                <a:spcPts val="0"/>
              </a:spcAft>
              <a:buClr>
                <a:schemeClr val="tx1"/>
              </a:buClr>
              <a:buSzPct val="75000"/>
              <a:buFontTx/>
              <a:buNone/>
              <a:tabLst>
                <a:tab pos="1028700" algn="l"/>
              </a:tabLst>
              <a:defRPr/>
            </a:pPr>
            <a:r>
              <a:rPr lang="en-US" b="1" dirty="0"/>
              <a:t>   </a:t>
            </a:r>
            <a:r>
              <a:rPr lang="en-US" dirty="0" err="1"/>
              <a:t>eg</a:t>
            </a:r>
            <a:r>
              <a:rPr lang="en-US" dirty="0"/>
              <a:t> if degraded, would seriously jeopardize the target’s ability to be healthy for 100+ years?</a:t>
            </a:r>
          </a:p>
          <a:p>
            <a:pPr lvl="1" fontAlgn="auto">
              <a:lnSpc>
                <a:spcPct val="90000"/>
              </a:lnSpc>
              <a:spcBef>
                <a:spcPct val="10000"/>
              </a:spcBef>
              <a:spcAft>
                <a:spcPts val="0"/>
              </a:spcAft>
              <a:buClr>
                <a:schemeClr val="tx1"/>
              </a:buClr>
              <a:buSzPct val="75000"/>
              <a:buFontTx/>
              <a:buNone/>
              <a:tabLst>
                <a:tab pos="1028700" algn="l"/>
              </a:tabLst>
              <a:defRPr/>
            </a:pPr>
            <a:endParaRPr lang="en-US" dirty="0"/>
          </a:p>
          <a:p>
            <a:pPr fontAlgn="auto">
              <a:lnSpc>
                <a:spcPct val="90000"/>
              </a:lnSpc>
              <a:spcBef>
                <a:spcPct val="10000"/>
              </a:spcBef>
              <a:spcAft>
                <a:spcPts val="0"/>
              </a:spcAft>
              <a:buClr>
                <a:schemeClr val="tx1"/>
              </a:buClr>
              <a:buSzPct val="75000"/>
              <a:buFont typeface="Arial" pitchFamily="34" charset="0"/>
              <a:buChar char="•"/>
              <a:tabLst>
                <a:tab pos="1028700" algn="l"/>
              </a:tabLst>
              <a:defRPr/>
            </a:pPr>
            <a:r>
              <a:rPr lang="en-US" dirty="0">
                <a:solidFill>
                  <a:srgbClr val="0070C0"/>
                </a:solidFill>
              </a:rPr>
              <a:t>When in doubt, pick things that can be or are likely to be affected by human activities</a:t>
            </a:r>
          </a:p>
          <a:p>
            <a:pPr fontAlgn="auto">
              <a:lnSpc>
                <a:spcPct val="90000"/>
              </a:lnSpc>
              <a:spcAft>
                <a:spcPts val="0"/>
              </a:spcAft>
              <a:buClr>
                <a:schemeClr val="tx1"/>
              </a:buClr>
              <a:buSzPct val="75000"/>
              <a:buFont typeface="Arial" pitchFamily="34" charset="0"/>
              <a:buChar char="•"/>
              <a:tabLst>
                <a:tab pos="1028700" algn="l"/>
              </a:tabLst>
              <a:defRPr/>
            </a:pPr>
            <a:endParaRPr lang="en-US" b="1" dirty="0"/>
          </a:p>
          <a:p>
            <a:pPr fontAlgn="auto">
              <a:lnSpc>
                <a:spcPct val="90000"/>
              </a:lnSpc>
              <a:spcAft>
                <a:spcPts val="0"/>
              </a:spcAft>
              <a:buClr>
                <a:schemeClr val="tx1"/>
              </a:buClr>
              <a:buSzPct val="75000"/>
              <a:buFont typeface="Arial" pitchFamily="34" charset="0"/>
              <a:buChar char="•"/>
              <a:tabLst>
                <a:tab pos="1028700" algn="l"/>
              </a:tabLst>
              <a:defRPr/>
            </a:pPr>
            <a:r>
              <a:rPr lang="en-US" dirty="0"/>
              <a:t>Look for a few really </a:t>
            </a:r>
            <a:r>
              <a:rPr lang="en-US" b="1" dirty="0"/>
              <a:t>key</a:t>
            </a:r>
            <a:r>
              <a:rPr lang="en-US" dirty="0"/>
              <a:t> attributes</a:t>
            </a:r>
            <a:r>
              <a:rPr lang="en-US" b="1" dirty="0"/>
              <a:t> </a:t>
            </a:r>
          </a:p>
          <a:p>
            <a:pPr lvl="2" fontAlgn="auto">
              <a:lnSpc>
                <a:spcPct val="90000"/>
              </a:lnSpc>
              <a:spcAft>
                <a:spcPts val="0"/>
              </a:spcAft>
              <a:buClr>
                <a:schemeClr val="tx1"/>
              </a:buClr>
              <a:buSzPct val="75000"/>
              <a:buFont typeface="Arial" pitchFamily="34" charset="0"/>
              <a:buChar char="•"/>
              <a:tabLst>
                <a:tab pos="1028700" algn="l"/>
              </a:tabLst>
              <a:defRPr/>
            </a:pPr>
            <a:r>
              <a:rPr lang="en-US" dirty="0"/>
              <a:t>NOT lots of desirable or descriptive characteristics</a:t>
            </a:r>
          </a:p>
          <a:p>
            <a:pPr lvl="2" fontAlgn="auto">
              <a:lnSpc>
                <a:spcPct val="90000"/>
              </a:lnSpc>
              <a:spcAft>
                <a:spcPts val="0"/>
              </a:spcAft>
              <a:buClr>
                <a:schemeClr val="tx1"/>
              </a:buClr>
              <a:buSzPct val="75000"/>
              <a:buFont typeface="Arial" pitchFamily="34" charset="0"/>
              <a:buChar char="•"/>
              <a:tabLst>
                <a:tab pos="1028700" algn="l"/>
              </a:tabLst>
              <a:defRPr/>
            </a:pPr>
            <a:r>
              <a:rPr lang="en-US" dirty="0"/>
              <a:t>NB these will need to be measured</a:t>
            </a:r>
          </a:p>
          <a:p>
            <a:pPr lvl="1" fontAlgn="auto">
              <a:lnSpc>
                <a:spcPct val="90000"/>
              </a:lnSpc>
              <a:spcBef>
                <a:spcPct val="10000"/>
              </a:spcBef>
              <a:spcAft>
                <a:spcPts val="0"/>
              </a:spcAft>
              <a:buClr>
                <a:schemeClr val="tx1"/>
              </a:buClr>
              <a:buSzPct val="75000"/>
              <a:buFontTx/>
              <a:buNone/>
              <a:tabLst>
                <a:tab pos="1028700" algn="l"/>
              </a:tabLst>
              <a:defRPr/>
            </a:pPr>
            <a:endParaRPr lang="en-US" dirty="0"/>
          </a:p>
        </p:txBody>
      </p:sp>
      <p:sp>
        <p:nvSpPr>
          <p:cNvPr id="7" name="Text Placeholder 1"/>
          <p:cNvSpPr>
            <a:spLocks noGrp="1"/>
          </p:cNvSpPr>
          <p:nvPr>
            <p:ph type="body" sz="quarter" idx="13"/>
          </p:nvPr>
        </p:nvSpPr>
        <p:spPr>
          <a:xfrm>
            <a:off x="-21021" y="-2628"/>
            <a:ext cx="9128125" cy="461963"/>
          </a:xfrm>
        </p:spPr>
        <p:txBody>
          <a:bodyPr/>
          <a:lstStyle/>
          <a:p>
            <a:r>
              <a:rPr lang="en-AU" dirty="0">
                <a:solidFill>
                  <a:schemeClr val="accent3">
                    <a:lumMod val="20000"/>
                    <a:lumOff val="80000"/>
                  </a:schemeClr>
                </a:solidFill>
              </a:rPr>
              <a:t>Deciding what the Plan is all about</a:t>
            </a:r>
          </a:p>
        </p:txBody>
      </p:sp>
      <p:sp>
        <p:nvSpPr>
          <p:cNvPr id="8" name="Text Placeholder 2"/>
          <p:cNvSpPr>
            <a:spLocks noGrp="1"/>
          </p:cNvSpPr>
          <p:nvPr>
            <p:ph type="body" sz="quarter" idx="14"/>
          </p:nvPr>
        </p:nvSpPr>
        <p:spPr>
          <a:xfrm>
            <a:off x="0" y="501101"/>
            <a:ext cx="2819400" cy="646113"/>
          </a:xfrm>
        </p:spPr>
        <p:txBody>
          <a:bodyPr>
            <a:normAutofit/>
          </a:bodyPr>
          <a:lstStyle/>
          <a:p>
            <a:r>
              <a:rPr lang="en-AU" dirty="0"/>
              <a:t>Target Health </a:t>
            </a:r>
          </a:p>
        </p:txBody>
      </p:sp>
      <p:sp>
        <p:nvSpPr>
          <p:cNvPr id="9" name="Text Placeholder 4"/>
          <p:cNvSpPr>
            <a:spLocks noGrp="1"/>
          </p:cNvSpPr>
          <p:nvPr>
            <p:ph type="body" sz="quarter" idx="15"/>
          </p:nvPr>
        </p:nvSpPr>
        <p:spPr>
          <a:xfrm>
            <a:off x="2852738" y="501101"/>
            <a:ext cx="6291262" cy="646113"/>
          </a:xfrm>
        </p:spPr>
        <p:txBody>
          <a:bodyPr>
            <a:normAutofit/>
          </a:bodyPr>
          <a:lstStyle/>
          <a:p>
            <a:r>
              <a:rPr lang="en-AU" dirty="0"/>
              <a:t>Tips for Selecting Attributes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82" name="Rectangle 48"/>
          <p:cNvSpPr>
            <a:spLocks noGrp="1" noChangeArrowheads="1"/>
          </p:cNvSpPr>
          <p:nvPr>
            <p:ph type="title" idx="4294967295"/>
          </p:nvPr>
        </p:nvSpPr>
        <p:spPr>
          <a:xfrm>
            <a:off x="58957" y="1337936"/>
            <a:ext cx="9053512" cy="644689"/>
          </a:xfrm>
          <a:noFill/>
        </p:spPr>
        <p:txBody>
          <a:bodyPr/>
          <a:lstStyle/>
          <a:p>
            <a:r>
              <a:rPr lang="en-US" sz="3600" b="1" dirty="0"/>
              <a:t>Target</a:t>
            </a:r>
            <a:r>
              <a:rPr lang="en-US" sz="3600" dirty="0"/>
              <a:t>: River</a:t>
            </a:r>
          </a:p>
        </p:txBody>
      </p:sp>
      <p:sp>
        <p:nvSpPr>
          <p:cNvPr id="8" name="Text Placeholder 1"/>
          <p:cNvSpPr>
            <a:spLocks noGrp="1"/>
          </p:cNvSpPr>
          <p:nvPr>
            <p:ph type="body" sz="quarter" idx="13"/>
          </p:nvPr>
        </p:nvSpPr>
        <p:spPr>
          <a:xfrm>
            <a:off x="-21021" y="-2628"/>
            <a:ext cx="9128125" cy="461963"/>
          </a:xfrm>
        </p:spPr>
        <p:txBody>
          <a:bodyPr/>
          <a:lstStyle/>
          <a:p>
            <a:r>
              <a:rPr lang="en-AU" dirty="0">
                <a:solidFill>
                  <a:schemeClr val="accent3">
                    <a:lumMod val="20000"/>
                    <a:lumOff val="80000"/>
                  </a:schemeClr>
                </a:solidFill>
              </a:rPr>
              <a:t>Deciding what the Plan is all about</a:t>
            </a:r>
          </a:p>
        </p:txBody>
      </p:sp>
      <p:sp>
        <p:nvSpPr>
          <p:cNvPr id="9" name="Text Placeholder 2"/>
          <p:cNvSpPr>
            <a:spLocks noGrp="1"/>
          </p:cNvSpPr>
          <p:nvPr>
            <p:ph type="body" sz="quarter" idx="14"/>
          </p:nvPr>
        </p:nvSpPr>
        <p:spPr>
          <a:xfrm>
            <a:off x="0" y="501101"/>
            <a:ext cx="2819400" cy="646113"/>
          </a:xfrm>
        </p:spPr>
        <p:txBody>
          <a:bodyPr>
            <a:normAutofit/>
          </a:bodyPr>
          <a:lstStyle/>
          <a:p>
            <a:r>
              <a:rPr lang="en-AU" dirty="0"/>
              <a:t>Target Health </a:t>
            </a:r>
          </a:p>
        </p:txBody>
      </p:sp>
      <p:sp>
        <p:nvSpPr>
          <p:cNvPr id="10" name="Text Placeholder 4"/>
          <p:cNvSpPr>
            <a:spLocks noGrp="1"/>
          </p:cNvSpPr>
          <p:nvPr>
            <p:ph type="body" sz="quarter" idx="4294967295"/>
          </p:nvPr>
        </p:nvSpPr>
        <p:spPr>
          <a:xfrm>
            <a:off x="2852738" y="501101"/>
            <a:ext cx="6291262" cy="642887"/>
          </a:xfrm>
        </p:spPr>
        <p:txBody>
          <a:bodyPr>
            <a:normAutofit/>
          </a:bodyPr>
          <a:lstStyle/>
          <a:p>
            <a:pPr marL="0" indent="0">
              <a:buNone/>
            </a:pPr>
            <a:r>
              <a:rPr lang="en-AU" dirty="0"/>
              <a:t>Example Attributes</a:t>
            </a:r>
          </a:p>
        </p:txBody>
      </p:sp>
      <p:sp>
        <p:nvSpPr>
          <p:cNvPr id="13" name="Rectangle 48"/>
          <p:cNvSpPr txBox="1">
            <a:spLocks noChangeArrowheads="1"/>
          </p:cNvSpPr>
          <p:nvPr/>
        </p:nvSpPr>
        <p:spPr bwMode="auto">
          <a:xfrm>
            <a:off x="56329" y="4953000"/>
            <a:ext cx="9053512" cy="644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3600" b="1" i="0" dirty="0">
                <a:latin typeface="+mn-lt"/>
              </a:rPr>
              <a:t>Attribute</a:t>
            </a:r>
            <a:r>
              <a:rPr lang="en-US" sz="3600" i="0" dirty="0">
                <a:latin typeface="+mn-lt"/>
              </a:rPr>
              <a:t>: </a:t>
            </a:r>
            <a:r>
              <a:rPr lang="en-US" sz="3600" i="0" dirty="0">
                <a:latin typeface="+mn-lt"/>
                <a:ea typeface="MS PGothic" pitchFamily="34" charset="-128"/>
                <a:cs typeface="Calibri" pitchFamily="34" charset="0"/>
              </a:rPr>
              <a:t>Riparian Vegetation</a:t>
            </a:r>
          </a:p>
        </p:txBody>
      </p:sp>
      <p:pic>
        <p:nvPicPr>
          <p:cNvPr id="3" name="Picture 2" descr="A path with trees on the side of a dirt field&#10;&#10;Description automatically generated">
            <a:extLst>
              <a:ext uri="{FF2B5EF4-FFF2-40B4-BE49-F238E27FC236}">
                <a16:creationId xmlns:a16="http://schemas.microsoft.com/office/drawing/2014/main" id="{F1AC4FD6-F05A-42E4-A457-9473F48114D8}"/>
              </a:ext>
            </a:extLst>
          </p:cNvPr>
          <p:cNvPicPr>
            <a:picLocks noChangeAspect="1"/>
          </p:cNvPicPr>
          <p:nvPr/>
        </p:nvPicPr>
        <p:blipFill rotWithShape="1">
          <a:blip r:embed="rId3">
            <a:extLst>
              <a:ext uri="{28A0092B-C50C-407E-A947-70E740481C1C}">
                <a14:useLocalDpi xmlns:a14="http://schemas.microsoft.com/office/drawing/2010/main" val="0"/>
              </a:ext>
            </a:extLst>
          </a:blip>
          <a:srcRect l="-164" t="21691" r="164" b="38909"/>
          <a:stretch/>
        </p:blipFill>
        <p:spPr>
          <a:xfrm>
            <a:off x="1188822" y="2173347"/>
            <a:ext cx="6766356" cy="270203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82" name="Rectangle 48"/>
          <p:cNvSpPr>
            <a:spLocks noGrp="1" noChangeArrowheads="1"/>
          </p:cNvSpPr>
          <p:nvPr>
            <p:ph type="title" idx="4294967295"/>
          </p:nvPr>
        </p:nvSpPr>
        <p:spPr>
          <a:xfrm>
            <a:off x="58957" y="1337936"/>
            <a:ext cx="9053512" cy="644689"/>
          </a:xfrm>
          <a:noFill/>
        </p:spPr>
        <p:txBody>
          <a:bodyPr/>
          <a:lstStyle/>
          <a:p>
            <a:r>
              <a:rPr lang="en-US" sz="3600" b="1" dirty="0"/>
              <a:t>Target</a:t>
            </a:r>
            <a:r>
              <a:rPr lang="en-US" sz="3600" dirty="0"/>
              <a:t>: Cultural Knowledge (TEK)</a:t>
            </a:r>
          </a:p>
        </p:txBody>
      </p:sp>
      <p:sp>
        <p:nvSpPr>
          <p:cNvPr id="8" name="Text Placeholder 1"/>
          <p:cNvSpPr>
            <a:spLocks noGrp="1"/>
          </p:cNvSpPr>
          <p:nvPr>
            <p:ph type="body" sz="quarter" idx="13"/>
          </p:nvPr>
        </p:nvSpPr>
        <p:spPr>
          <a:xfrm>
            <a:off x="-21021" y="-2628"/>
            <a:ext cx="9128125" cy="461963"/>
          </a:xfrm>
        </p:spPr>
        <p:txBody>
          <a:bodyPr/>
          <a:lstStyle/>
          <a:p>
            <a:r>
              <a:rPr lang="en-AU" dirty="0">
                <a:solidFill>
                  <a:schemeClr val="accent3">
                    <a:lumMod val="20000"/>
                    <a:lumOff val="80000"/>
                  </a:schemeClr>
                </a:solidFill>
              </a:rPr>
              <a:t>Deciding what the Plan is all about</a:t>
            </a:r>
          </a:p>
        </p:txBody>
      </p:sp>
      <p:sp>
        <p:nvSpPr>
          <p:cNvPr id="9" name="Text Placeholder 2"/>
          <p:cNvSpPr>
            <a:spLocks noGrp="1"/>
          </p:cNvSpPr>
          <p:nvPr>
            <p:ph type="body" sz="quarter" idx="14"/>
          </p:nvPr>
        </p:nvSpPr>
        <p:spPr>
          <a:xfrm>
            <a:off x="0" y="501101"/>
            <a:ext cx="2819400" cy="646113"/>
          </a:xfrm>
        </p:spPr>
        <p:txBody>
          <a:bodyPr>
            <a:normAutofit/>
          </a:bodyPr>
          <a:lstStyle/>
          <a:p>
            <a:r>
              <a:rPr lang="en-AU" dirty="0"/>
              <a:t>Target Health </a:t>
            </a:r>
          </a:p>
        </p:txBody>
      </p:sp>
      <p:sp>
        <p:nvSpPr>
          <p:cNvPr id="10" name="Text Placeholder 4"/>
          <p:cNvSpPr>
            <a:spLocks noGrp="1"/>
          </p:cNvSpPr>
          <p:nvPr>
            <p:ph type="body" sz="quarter" idx="4294967295"/>
          </p:nvPr>
        </p:nvSpPr>
        <p:spPr>
          <a:xfrm>
            <a:off x="2852738" y="501101"/>
            <a:ext cx="6291262" cy="642887"/>
          </a:xfrm>
        </p:spPr>
        <p:txBody>
          <a:bodyPr>
            <a:normAutofit/>
          </a:bodyPr>
          <a:lstStyle/>
          <a:p>
            <a:pPr marL="0" indent="0">
              <a:buNone/>
            </a:pPr>
            <a:r>
              <a:rPr lang="en-AU" dirty="0"/>
              <a:t>Example Attributes</a:t>
            </a:r>
          </a:p>
        </p:txBody>
      </p:sp>
      <p:sp>
        <p:nvSpPr>
          <p:cNvPr id="13" name="Rectangle 48"/>
          <p:cNvSpPr txBox="1">
            <a:spLocks noChangeArrowheads="1"/>
          </p:cNvSpPr>
          <p:nvPr/>
        </p:nvSpPr>
        <p:spPr bwMode="auto">
          <a:xfrm>
            <a:off x="56329" y="4953000"/>
            <a:ext cx="9053512" cy="644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3600" b="1" i="0" dirty="0">
                <a:latin typeface="+mn-lt"/>
              </a:rPr>
              <a:t>Attribute</a:t>
            </a:r>
            <a:r>
              <a:rPr lang="en-US" sz="3600" i="0" dirty="0">
                <a:latin typeface="+mn-lt"/>
              </a:rPr>
              <a:t>: </a:t>
            </a:r>
            <a:r>
              <a:rPr lang="en-US" sz="3600" i="0" dirty="0">
                <a:latin typeface="+mn-lt"/>
                <a:ea typeface="MS PGothic" pitchFamily="34" charset="-128"/>
                <a:cs typeface="Calibri" pitchFamily="34" charset="0"/>
              </a:rPr>
              <a:t>Transmission / Sharing of TEK</a:t>
            </a:r>
          </a:p>
        </p:txBody>
      </p:sp>
      <p:pic>
        <p:nvPicPr>
          <p:cNvPr id="2" name="Picture 1">
            <a:extLst>
              <a:ext uri="{FF2B5EF4-FFF2-40B4-BE49-F238E27FC236}">
                <a16:creationId xmlns:a16="http://schemas.microsoft.com/office/drawing/2014/main" id="{E5D9BD14-43B8-4AFE-B9CC-317D7EDCB8D3}"/>
              </a:ext>
            </a:extLst>
          </p:cNvPr>
          <p:cNvPicPr>
            <a:picLocks noChangeAspect="1"/>
          </p:cNvPicPr>
          <p:nvPr/>
        </p:nvPicPr>
        <p:blipFill>
          <a:blip r:embed="rId3"/>
          <a:stretch>
            <a:fillRect/>
          </a:stretch>
        </p:blipFill>
        <p:spPr>
          <a:xfrm>
            <a:off x="2734296" y="2203925"/>
            <a:ext cx="3617489" cy="2557462"/>
          </a:xfrm>
          <a:prstGeom prst="rect">
            <a:avLst/>
          </a:prstGeom>
        </p:spPr>
      </p:pic>
      <p:sp>
        <p:nvSpPr>
          <p:cNvPr id="4" name="TextBox 3">
            <a:extLst>
              <a:ext uri="{FF2B5EF4-FFF2-40B4-BE49-F238E27FC236}">
                <a16:creationId xmlns:a16="http://schemas.microsoft.com/office/drawing/2014/main" id="{03AE029D-9E49-4F38-BB98-037A38DC742F}"/>
              </a:ext>
            </a:extLst>
          </p:cNvPr>
          <p:cNvSpPr txBox="1"/>
          <p:nvPr/>
        </p:nvSpPr>
        <p:spPr>
          <a:xfrm>
            <a:off x="6351785" y="4315556"/>
            <a:ext cx="2534471" cy="461665"/>
          </a:xfrm>
          <a:prstGeom prst="rect">
            <a:avLst/>
          </a:prstGeom>
          <a:noFill/>
        </p:spPr>
        <p:txBody>
          <a:bodyPr wrap="square" rtlCol="0">
            <a:spAutoFit/>
          </a:bodyPr>
          <a:lstStyle/>
          <a:p>
            <a:r>
              <a:rPr lang="en-AU" sz="800" dirty="0"/>
              <a:t>Calendar from </a:t>
            </a:r>
            <a:r>
              <a:rPr lang="en-AU" sz="800" dirty="0" err="1"/>
              <a:t>Wunambal</a:t>
            </a:r>
            <a:r>
              <a:rPr lang="en-AU" sz="800" dirty="0"/>
              <a:t> </a:t>
            </a:r>
            <a:r>
              <a:rPr lang="en-AU" sz="800" dirty="0" err="1"/>
              <a:t>Gaambera</a:t>
            </a:r>
            <a:r>
              <a:rPr lang="en-AU" sz="800" dirty="0"/>
              <a:t> Healthy Country Plan 2010 © </a:t>
            </a:r>
            <a:r>
              <a:rPr lang="en-AU" sz="800" dirty="0" err="1"/>
              <a:t>Wunambal</a:t>
            </a:r>
            <a:r>
              <a:rPr lang="en-AU" sz="800" dirty="0"/>
              <a:t> </a:t>
            </a:r>
            <a:r>
              <a:rPr lang="en-AU" sz="800" dirty="0" err="1"/>
              <a:t>Gaambera</a:t>
            </a:r>
            <a:r>
              <a:rPr lang="en-AU" sz="800" dirty="0"/>
              <a:t> Aboriginal Corporation</a:t>
            </a:r>
          </a:p>
        </p:txBody>
      </p:sp>
    </p:spTree>
    <p:extLst>
      <p:ext uri="{BB962C8B-B14F-4D97-AF65-F5344CB8AC3E}">
        <p14:creationId xmlns:p14="http://schemas.microsoft.com/office/powerpoint/2010/main" val="640222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ChangeArrowheads="1"/>
          </p:cNvSpPr>
          <p:nvPr/>
        </p:nvSpPr>
        <p:spPr bwMode="auto">
          <a:xfrm>
            <a:off x="228600" y="1524000"/>
            <a:ext cx="8229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ctr" eaLnBrk="0" hangingPunct="0">
              <a:lnSpc>
                <a:spcPct val="90000"/>
              </a:lnSpc>
              <a:spcBef>
                <a:spcPct val="50000"/>
              </a:spcBef>
            </a:pPr>
            <a:r>
              <a:rPr lang="en-US" sz="2400" i="0" dirty="0">
                <a:latin typeface="Trebuchet MS" panose="020B0603020202020204" pitchFamily="34" charset="0"/>
              </a:rPr>
              <a:t>Indicators are </a:t>
            </a:r>
            <a:r>
              <a:rPr lang="en-US" sz="2400" b="1" i="0" dirty="0">
                <a:latin typeface="Trebuchet MS" panose="020B0603020202020204" pitchFamily="34" charset="0"/>
              </a:rPr>
              <a:t>measurable </a:t>
            </a:r>
            <a:r>
              <a:rPr lang="en-US" sz="2400" i="0" dirty="0">
                <a:latin typeface="Trebuchet MS" panose="020B0603020202020204" pitchFamily="34" charset="0"/>
              </a:rPr>
              <a:t>parts</a:t>
            </a:r>
            <a:r>
              <a:rPr lang="en-US" sz="2400" b="1" i="0" dirty="0">
                <a:latin typeface="Trebuchet MS" panose="020B0603020202020204" pitchFamily="34" charset="0"/>
              </a:rPr>
              <a:t> </a:t>
            </a:r>
            <a:r>
              <a:rPr lang="en-US" sz="2400" i="0" dirty="0">
                <a:latin typeface="Trebuchet MS" panose="020B0603020202020204" pitchFamily="34" charset="0"/>
              </a:rPr>
              <a:t>of the Attribute that inform us of its status or “health”</a:t>
            </a:r>
            <a:endParaRPr lang="en-US" sz="2400" b="1" i="0" dirty="0">
              <a:latin typeface="Trebuchet MS" panose="020B0603020202020204" pitchFamily="34" charset="0"/>
            </a:endParaRPr>
          </a:p>
        </p:txBody>
      </p:sp>
      <p:pic>
        <p:nvPicPr>
          <p:cNvPr id="32771" name="Picture 9" descr="MCj04239960000[1]"/>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rcRect/>
          <a:stretch>
            <a:fillRect/>
          </a:stretch>
        </p:blipFill>
        <p:spPr>
          <a:xfrm>
            <a:off x="5147825" y="2695904"/>
            <a:ext cx="2687637" cy="2286000"/>
          </a:xfrm>
        </p:spPr>
      </p:pic>
      <p:pic>
        <p:nvPicPr>
          <p:cNvPr id="32772" name="Picture 12" descr="MCHM00306_0000[1]"/>
          <p:cNvPicPr>
            <a:picLocks noGrp="1" noChangeAspect="1" noChangeArrowheads="1"/>
          </p:cNvPicPr>
          <p:nvPr>
            <p:ph sz="half" idx="4294967295"/>
          </p:nvPr>
        </p:nvPicPr>
        <p:blipFill>
          <a:blip r:embed="rId4" cstate="print">
            <a:extLst>
              <a:ext uri="{28A0092B-C50C-407E-A947-70E740481C1C}">
                <a14:useLocalDpi xmlns:a14="http://schemas.microsoft.com/office/drawing/2010/main" val="0"/>
              </a:ext>
            </a:extLst>
          </a:blip>
          <a:srcRect/>
          <a:stretch>
            <a:fillRect/>
          </a:stretch>
        </p:blipFill>
        <p:spPr>
          <a:xfrm>
            <a:off x="1403131" y="2543504"/>
            <a:ext cx="1882775" cy="2673350"/>
          </a:xfrm>
        </p:spPr>
      </p:pic>
      <p:sp>
        <p:nvSpPr>
          <p:cNvPr id="32775" name="Text Box 5"/>
          <p:cNvSpPr txBox="1">
            <a:spLocks noChangeArrowheads="1"/>
          </p:cNvSpPr>
          <p:nvPr/>
        </p:nvSpPr>
        <p:spPr bwMode="auto">
          <a:xfrm>
            <a:off x="1143000" y="6096000"/>
            <a:ext cx="6934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i="1">
                <a:solidFill>
                  <a:schemeClr val="tx1"/>
                </a:solidFill>
                <a:latin typeface="Arial" charset="0"/>
              </a:defRPr>
            </a:lvl1pPr>
            <a:lvl2pPr marL="742950" indent="-285750" eaLnBrk="0" hangingPunct="0">
              <a:defRPr i="1">
                <a:solidFill>
                  <a:schemeClr val="tx1"/>
                </a:solidFill>
                <a:latin typeface="Arial" charset="0"/>
              </a:defRPr>
            </a:lvl2pPr>
            <a:lvl3pPr marL="1143000" indent="-228600" eaLnBrk="0" hangingPunct="0">
              <a:defRPr i="1">
                <a:solidFill>
                  <a:schemeClr val="tx1"/>
                </a:solidFill>
                <a:latin typeface="Arial" charset="0"/>
              </a:defRPr>
            </a:lvl3pPr>
            <a:lvl4pPr marL="1600200" indent="-228600" eaLnBrk="0" hangingPunct="0">
              <a:defRPr i="1">
                <a:solidFill>
                  <a:schemeClr val="tx1"/>
                </a:solidFill>
                <a:latin typeface="Arial" charset="0"/>
              </a:defRPr>
            </a:lvl4pPr>
            <a:lvl5pPr marL="2057400" indent="-228600" eaLnBrk="0" hangingPunct="0">
              <a:defRPr i="1">
                <a:solidFill>
                  <a:schemeClr val="tx1"/>
                </a:solidFill>
                <a:latin typeface="Arial" charset="0"/>
              </a:defRPr>
            </a:lvl5pPr>
            <a:lvl6pPr marL="2514600" indent="-228600" eaLnBrk="0" fontAlgn="base" hangingPunct="0">
              <a:spcBef>
                <a:spcPct val="0"/>
              </a:spcBef>
              <a:spcAft>
                <a:spcPct val="0"/>
              </a:spcAft>
              <a:defRPr i="1">
                <a:solidFill>
                  <a:schemeClr val="tx1"/>
                </a:solidFill>
                <a:latin typeface="Arial" charset="0"/>
              </a:defRPr>
            </a:lvl6pPr>
            <a:lvl7pPr marL="2971800" indent="-228600" eaLnBrk="0" fontAlgn="base" hangingPunct="0">
              <a:spcBef>
                <a:spcPct val="0"/>
              </a:spcBef>
              <a:spcAft>
                <a:spcPct val="0"/>
              </a:spcAft>
              <a:defRPr i="1">
                <a:solidFill>
                  <a:schemeClr val="tx1"/>
                </a:solidFill>
                <a:latin typeface="Arial" charset="0"/>
              </a:defRPr>
            </a:lvl7pPr>
            <a:lvl8pPr marL="3429000" indent="-228600" eaLnBrk="0" fontAlgn="base" hangingPunct="0">
              <a:spcBef>
                <a:spcPct val="0"/>
              </a:spcBef>
              <a:spcAft>
                <a:spcPct val="0"/>
              </a:spcAft>
              <a:defRPr i="1">
                <a:solidFill>
                  <a:schemeClr val="tx1"/>
                </a:solidFill>
                <a:latin typeface="Arial" charset="0"/>
              </a:defRPr>
            </a:lvl8pPr>
            <a:lvl9pPr marL="3886200" indent="-228600" eaLnBrk="0" fontAlgn="base" hangingPunct="0">
              <a:spcBef>
                <a:spcPct val="0"/>
              </a:spcBef>
              <a:spcAft>
                <a:spcPct val="0"/>
              </a:spcAft>
              <a:defRPr i="1">
                <a:solidFill>
                  <a:schemeClr val="tx1"/>
                </a:solidFill>
                <a:latin typeface="Arial" charset="0"/>
              </a:defRPr>
            </a:lvl9pPr>
          </a:lstStyle>
          <a:p>
            <a:pPr algn="ctr" eaLnBrk="1" hangingPunct="1"/>
            <a:r>
              <a:rPr lang="en-US" sz="2400" b="1" i="0" dirty="0">
                <a:latin typeface="Trebuchet MS" panose="020B0603020202020204" pitchFamily="34" charset="0"/>
              </a:rPr>
              <a:t>Indicators are what you </a:t>
            </a:r>
            <a:r>
              <a:rPr lang="en-US" sz="2400" b="1" i="0" u="sng" dirty="0">
                <a:latin typeface="Trebuchet MS" panose="020B0603020202020204" pitchFamily="34" charset="0"/>
              </a:rPr>
              <a:t>measure</a:t>
            </a:r>
          </a:p>
        </p:txBody>
      </p:sp>
      <p:sp>
        <p:nvSpPr>
          <p:cNvPr id="32776" name="Text Box 14"/>
          <p:cNvSpPr txBox="1">
            <a:spLocks noChangeArrowheads="1"/>
          </p:cNvSpPr>
          <p:nvPr/>
        </p:nvSpPr>
        <p:spPr bwMode="auto">
          <a:xfrm>
            <a:off x="457200" y="5486400"/>
            <a:ext cx="3733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i="1">
                <a:solidFill>
                  <a:schemeClr val="tx1"/>
                </a:solidFill>
                <a:latin typeface="Arial" charset="0"/>
              </a:defRPr>
            </a:lvl1pPr>
            <a:lvl2pPr marL="742950" indent="-285750" eaLnBrk="0" hangingPunct="0">
              <a:defRPr i="1">
                <a:solidFill>
                  <a:schemeClr val="tx1"/>
                </a:solidFill>
                <a:latin typeface="Arial" charset="0"/>
              </a:defRPr>
            </a:lvl2pPr>
            <a:lvl3pPr marL="1143000" indent="-228600" eaLnBrk="0" hangingPunct="0">
              <a:defRPr i="1">
                <a:solidFill>
                  <a:schemeClr val="tx1"/>
                </a:solidFill>
                <a:latin typeface="Arial" charset="0"/>
              </a:defRPr>
            </a:lvl3pPr>
            <a:lvl4pPr marL="1600200" indent="-228600" eaLnBrk="0" hangingPunct="0">
              <a:defRPr i="1">
                <a:solidFill>
                  <a:schemeClr val="tx1"/>
                </a:solidFill>
                <a:latin typeface="Arial" charset="0"/>
              </a:defRPr>
            </a:lvl4pPr>
            <a:lvl5pPr marL="2057400" indent="-228600" eaLnBrk="0" hangingPunct="0">
              <a:defRPr i="1">
                <a:solidFill>
                  <a:schemeClr val="tx1"/>
                </a:solidFill>
                <a:latin typeface="Arial" charset="0"/>
              </a:defRPr>
            </a:lvl5pPr>
            <a:lvl6pPr marL="2514600" indent="-228600" eaLnBrk="0" fontAlgn="base" hangingPunct="0">
              <a:spcBef>
                <a:spcPct val="0"/>
              </a:spcBef>
              <a:spcAft>
                <a:spcPct val="0"/>
              </a:spcAft>
              <a:defRPr i="1">
                <a:solidFill>
                  <a:schemeClr val="tx1"/>
                </a:solidFill>
                <a:latin typeface="Arial" charset="0"/>
              </a:defRPr>
            </a:lvl6pPr>
            <a:lvl7pPr marL="2971800" indent="-228600" eaLnBrk="0" fontAlgn="base" hangingPunct="0">
              <a:spcBef>
                <a:spcPct val="0"/>
              </a:spcBef>
              <a:spcAft>
                <a:spcPct val="0"/>
              </a:spcAft>
              <a:defRPr i="1">
                <a:solidFill>
                  <a:schemeClr val="tx1"/>
                </a:solidFill>
                <a:latin typeface="Arial" charset="0"/>
              </a:defRPr>
            </a:lvl7pPr>
            <a:lvl8pPr marL="3429000" indent="-228600" eaLnBrk="0" fontAlgn="base" hangingPunct="0">
              <a:spcBef>
                <a:spcPct val="0"/>
              </a:spcBef>
              <a:spcAft>
                <a:spcPct val="0"/>
              </a:spcAft>
              <a:defRPr i="1">
                <a:solidFill>
                  <a:schemeClr val="tx1"/>
                </a:solidFill>
                <a:latin typeface="Arial" charset="0"/>
              </a:defRPr>
            </a:lvl8pPr>
            <a:lvl9pPr marL="3886200" indent="-228600" eaLnBrk="0" fontAlgn="base" hangingPunct="0">
              <a:spcBef>
                <a:spcPct val="0"/>
              </a:spcBef>
              <a:spcAft>
                <a:spcPct val="0"/>
              </a:spcAft>
              <a:defRPr i="1">
                <a:solidFill>
                  <a:schemeClr val="tx1"/>
                </a:solidFill>
                <a:latin typeface="Arial" charset="0"/>
              </a:defRPr>
            </a:lvl9pPr>
          </a:lstStyle>
          <a:p>
            <a:pPr eaLnBrk="1" hangingPunct="1">
              <a:spcBef>
                <a:spcPct val="50000"/>
              </a:spcBef>
            </a:pPr>
            <a:r>
              <a:rPr lang="en-US" i="0" dirty="0">
                <a:latin typeface="Trebuchet MS" panose="020B0603020202020204" pitchFamily="34" charset="0"/>
              </a:rPr>
              <a:t>Key Attribute: Circulatory system</a:t>
            </a:r>
          </a:p>
        </p:txBody>
      </p:sp>
      <p:sp>
        <p:nvSpPr>
          <p:cNvPr id="32777" name="Text Box 15"/>
          <p:cNvSpPr txBox="1">
            <a:spLocks noChangeArrowheads="1"/>
          </p:cNvSpPr>
          <p:nvPr/>
        </p:nvSpPr>
        <p:spPr bwMode="auto">
          <a:xfrm>
            <a:off x="5105400" y="5486400"/>
            <a:ext cx="3124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i="1">
                <a:solidFill>
                  <a:schemeClr val="tx1"/>
                </a:solidFill>
                <a:latin typeface="Arial" charset="0"/>
              </a:defRPr>
            </a:lvl1pPr>
            <a:lvl2pPr marL="742950" indent="-285750" eaLnBrk="0" hangingPunct="0">
              <a:defRPr i="1">
                <a:solidFill>
                  <a:schemeClr val="tx1"/>
                </a:solidFill>
                <a:latin typeface="Arial" charset="0"/>
              </a:defRPr>
            </a:lvl2pPr>
            <a:lvl3pPr marL="1143000" indent="-228600" eaLnBrk="0" hangingPunct="0">
              <a:defRPr i="1">
                <a:solidFill>
                  <a:schemeClr val="tx1"/>
                </a:solidFill>
                <a:latin typeface="Arial" charset="0"/>
              </a:defRPr>
            </a:lvl3pPr>
            <a:lvl4pPr marL="1600200" indent="-228600" eaLnBrk="0" hangingPunct="0">
              <a:defRPr i="1">
                <a:solidFill>
                  <a:schemeClr val="tx1"/>
                </a:solidFill>
                <a:latin typeface="Arial" charset="0"/>
              </a:defRPr>
            </a:lvl4pPr>
            <a:lvl5pPr marL="2057400" indent="-228600" eaLnBrk="0" hangingPunct="0">
              <a:defRPr i="1">
                <a:solidFill>
                  <a:schemeClr val="tx1"/>
                </a:solidFill>
                <a:latin typeface="Arial" charset="0"/>
              </a:defRPr>
            </a:lvl5pPr>
            <a:lvl6pPr marL="2514600" indent="-228600" eaLnBrk="0" fontAlgn="base" hangingPunct="0">
              <a:spcBef>
                <a:spcPct val="0"/>
              </a:spcBef>
              <a:spcAft>
                <a:spcPct val="0"/>
              </a:spcAft>
              <a:defRPr i="1">
                <a:solidFill>
                  <a:schemeClr val="tx1"/>
                </a:solidFill>
                <a:latin typeface="Arial" charset="0"/>
              </a:defRPr>
            </a:lvl6pPr>
            <a:lvl7pPr marL="2971800" indent="-228600" eaLnBrk="0" fontAlgn="base" hangingPunct="0">
              <a:spcBef>
                <a:spcPct val="0"/>
              </a:spcBef>
              <a:spcAft>
                <a:spcPct val="0"/>
              </a:spcAft>
              <a:defRPr i="1">
                <a:solidFill>
                  <a:schemeClr val="tx1"/>
                </a:solidFill>
                <a:latin typeface="Arial" charset="0"/>
              </a:defRPr>
            </a:lvl7pPr>
            <a:lvl8pPr marL="3429000" indent="-228600" eaLnBrk="0" fontAlgn="base" hangingPunct="0">
              <a:spcBef>
                <a:spcPct val="0"/>
              </a:spcBef>
              <a:spcAft>
                <a:spcPct val="0"/>
              </a:spcAft>
              <a:defRPr i="1">
                <a:solidFill>
                  <a:schemeClr val="tx1"/>
                </a:solidFill>
                <a:latin typeface="Arial" charset="0"/>
              </a:defRPr>
            </a:lvl8pPr>
            <a:lvl9pPr marL="3886200" indent="-228600" eaLnBrk="0" fontAlgn="base" hangingPunct="0">
              <a:spcBef>
                <a:spcPct val="0"/>
              </a:spcBef>
              <a:spcAft>
                <a:spcPct val="0"/>
              </a:spcAft>
              <a:defRPr i="1">
                <a:solidFill>
                  <a:schemeClr val="tx1"/>
                </a:solidFill>
                <a:latin typeface="Arial" charset="0"/>
              </a:defRPr>
            </a:lvl9pPr>
          </a:lstStyle>
          <a:p>
            <a:pPr eaLnBrk="1" hangingPunct="1">
              <a:spcBef>
                <a:spcPct val="50000"/>
              </a:spcBef>
            </a:pPr>
            <a:r>
              <a:rPr lang="en-US" i="0" dirty="0">
                <a:latin typeface="Trebuchet MS" panose="020B0603020202020204" pitchFamily="34" charset="0"/>
              </a:rPr>
              <a:t>Indicator:  Blood pressure</a:t>
            </a:r>
          </a:p>
        </p:txBody>
      </p:sp>
      <p:sp>
        <p:nvSpPr>
          <p:cNvPr id="13" name="Text Placeholder 1"/>
          <p:cNvSpPr>
            <a:spLocks noGrp="1"/>
          </p:cNvSpPr>
          <p:nvPr>
            <p:ph type="body" sz="quarter" idx="13"/>
          </p:nvPr>
        </p:nvSpPr>
        <p:spPr>
          <a:xfrm>
            <a:off x="-21021" y="-2628"/>
            <a:ext cx="9128125" cy="461963"/>
          </a:xfrm>
        </p:spPr>
        <p:txBody>
          <a:bodyPr/>
          <a:lstStyle/>
          <a:p>
            <a:r>
              <a:rPr lang="en-AU" dirty="0">
                <a:solidFill>
                  <a:schemeClr val="accent3">
                    <a:lumMod val="20000"/>
                    <a:lumOff val="80000"/>
                  </a:schemeClr>
                </a:solidFill>
              </a:rPr>
              <a:t>Deciding what the Plan is all about</a:t>
            </a:r>
          </a:p>
        </p:txBody>
      </p:sp>
      <p:sp>
        <p:nvSpPr>
          <p:cNvPr id="14" name="Text Placeholder 2"/>
          <p:cNvSpPr>
            <a:spLocks noGrp="1"/>
          </p:cNvSpPr>
          <p:nvPr>
            <p:ph type="body" sz="quarter" idx="14"/>
          </p:nvPr>
        </p:nvSpPr>
        <p:spPr>
          <a:xfrm>
            <a:off x="0" y="501101"/>
            <a:ext cx="2819400" cy="646113"/>
          </a:xfrm>
        </p:spPr>
        <p:txBody>
          <a:bodyPr>
            <a:normAutofit/>
          </a:bodyPr>
          <a:lstStyle/>
          <a:p>
            <a:r>
              <a:rPr lang="en-AU" dirty="0"/>
              <a:t>Target Health </a:t>
            </a:r>
          </a:p>
        </p:txBody>
      </p:sp>
      <p:sp>
        <p:nvSpPr>
          <p:cNvPr id="15" name="Text Placeholder 4"/>
          <p:cNvSpPr>
            <a:spLocks noGrp="1"/>
          </p:cNvSpPr>
          <p:nvPr>
            <p:ph type="body" sz="quarter" idx="4294967295"/>
          </p:nvPr>
        </p:nvSpPr>
        <p:spPr>
          <a:xfrm>
            <a:off x="2852738" y="501101"/>
            <a:ext cx="6291262" cy="597965"/>
          </a:xfrm>
        </p:spPr>
        <p:txBody>
          <a:bodyPr>
            <a:normAutofit/>
          </a:bodyPr>
          <a:lstStyle/>
          <a:p>
            <a:pPr marL="0" indent="0">
              <a:buNone/>
            </a:pPr>
            <a:r>
              <a:rPr lang="en-AU" dirty="0"/>
              <a:t>Step Two -  Select Indicators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1"/>
          <p:cNvSpPr>
            <a:spLocks noGrp="1"/>
          </p:cNvSpPr>
          <p:nvPr>
            <p:ph type="body" sz="quarter" idx="13"/>
          </p:nvPr>
        </p:nvSpPr>
        <p:spPr>
          <a:xfrm>
            <a:off x="-21021" y="-2628"/>
            <a:ext cx="9128125" cy="461963"/>
          </a:xfrm>
        </p:spPr>
        <p:txBody>
          <a:bodyPr/>
          <a:lstStyle/>
          <a:p>
            <a:r>
              <a:rPr lang="en-AU" dirty="0">
                <a:solidFill>
                  <a:schemeClr val="accent3">
                    <a:lumMod val="20000"/>
                    <a:lumOff val="80000"/>
                  </a:schemeClr>
                </a:solidFill>
              </a:rPr>
              <a:t>Deciding what the Plan is all about</a:t>
            </a:r>
          </a:p>
        </p:txBody>
      </p:sp>
      <p:sp>
        <p:nvSpPr>
          <p:cNvPr id="8" name="Text Placeholder 2"/>
          <p:cNvSpPr>
            <a:spLocks noGrp="1"/>
          </p:cNvSpPr>
          <p:nvPr>
            <p:ph type="body" sz="quarter" idx="14"/>
          </p:nvPr>
        </p:nvSpPr>
        <p:spPr>
          <a:xfrm>
            <a:off x="0" y="501101"/>
            <a:ext cx="2819400" cy="646113"/>
          </a:xfrm>
        </p:spPr>
        <p:txBody>
          <a:bodyPr>
            <a:normAutofit/>
          </a:bodyPr>
          <a:lstStyle/>
          <a:p>
            <a:r>
              <a:rPr lang="en-AU" dirty="0"/>
              <a:t>Target Health </a:t>
            </a:r>
          </a:p>
        </p:txBody>
      </p:sp>
      <p:sp>
        <p:nvSpPr>
          <p:cNvPr id="9" name="Text Placeholder 4"/>
          <p:cNvSpPr>
            <a:spLocks noGrp="1"/>
          </p:cNvSpPr>
          <p:nvPr>
            <p:ph type="body" sz="quarter" idx="15"/>
          </p:nvPr>
        </p:nvSpPr>
        <p:spPr>
          <a:xfrm>
            <a:off x="2852738" y="476752"/>
            <a:ext cx="6291262" cy="633244"/>
          </a:xfrm>
        </p:spPr>
        <p:txBody>
          <a:bodyPr>
            <a:normAutofit/>
          </a:bodyPr>
          <a:lstStyle/>
          <a:p>
            <a:r>
              <a:rPr lang="en-AU" dirty="0"/>
              <a:t>Look for indicators that ...</a:t>
            </a:r>
          </a:p>
        </p:txBody>
      </p:sp>
      <p:sp>
        <p:nvSpPr>
          <p:cNvPr id="10" name="Title 1"/>
          <p:cNvSpPr txBox="1">
            <a:spLocks/>
          </p:cNvSpPr>
          <p:nvPr/>
        </p:nvSpPr>
        <p:spPr>
          <a:xfrm>
            <a:off x="155863" y="1447800"/>
            <a:ext cx="4966855" cy="1815666"/>
          </a:xfrm>
          <a:prstGeom prst="rect">
            <a:avLst/>
          </a:prstGeom>
        </p:spPr>
        <p:txBody>
          <a:bodyPr>
            <a:noAutofit/>
          </a:bodyPr>
          <a:lstStyle>
            <a:lvl1pPr algn="ctr" rtl="0" fontAlgn="base">
              <a:spcBef>
                <a:spcPct val="0"/>
              </a:spcBef>
              <a:spcAft>
                <a:spcPct val="0"/>
              </a:spcAft>
              <a:defRPr sz="4400" kern="1200">
                <a:solidFill>
                  <a:schemeClr val="tx1"/>
                </a:solidFill>
                <a:latin typeface="Trebuchet MS" panose="020B0603020202020204" pitchFamily="34" charset="0"/>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n-AU" sz="2700" i="0" dirty="0"/>
              <a:t>Use indicators that community members (landowners and managers) will and have used for millennia</a:t>
            </a:r>
          </a:p>
        </p:txBody>
      </p:sp>
      <p:sp>
        <p:nvSpPr>
          <p:cNvPr id="11" name="Content Placeholder 2"/>
          <p:cNvSpPr>
            <a:spLocks noGrp="1"/>
          </p:cNvSpPr>
          <p:nvPr>
            <p:ph idx="1"/>
          </p:nvPr>
        </p:nvSpPr>
        <p:spPr>
          <a:xfrm>
            <a:off x="609600" y="3280883"/>
            <a:ext cx="4800600" cy="2214246"/>
          </a:xfrm>
        </p:spPr>
        <p:txBody>
          <a:bodyPr>
            <a:noAutofit/>
          </a:bodyPr>
          <a:lstStyle/>
          <a:p>
            <a:r>
              <a:rPr lang="en-AU" sz="2700" dirty="0">
                <a:solidFill>
                  <a:srgbClr val="0070C0"/>
                </a:solidFill>
              </a:rPr>
              <a:t>Fat on the tail of kangaroo</a:t>
            </a:r>
          </a:p>
          <a:p>
            <a:r>
              <a:rPr lang="en-AU" sz="2700" dirty="0"/>
              <a:t>How kangaroo/meat tastes</a:t>
            </a:r>
          </a:p>
          <a:p>
            <a:r>
              <a:rPr lang="en-AU" sz="2700" dirty="0">
                <a:solidFill>
                  <a:srgbClr val="0070C0"/>
                </a:solidFill>
              </a:rPr>
              <a:t>Knowledge of stories</a:t>
            </a:r>
          </a:p>
        </p:txBody>
      </p:sp>
      <p:pic>
        <p:nvPicPr>
          <p:cNvPr id="12" name="Picture 2"/>
          <p:cNvPicPr>
            <a:picLocks noChangeAspect="1" noChangeArrowheads="1"/>
          </p:cNvPicPr>
          <p:nvPr/>
        </p:nvPicPr>
        <p:blipFill>
          <a:blip r:embed="rId3"/>
          <a:srcRect l="40179" t="12143" r="21874" b="8571"/>
          <a:stretch>
            <a:fillRect/>
          </a:stretch>
        </p:blipFill>
        <p:spPr bwMode="auto">
          <a:xfrm>
            <a:off x="5410200" y="1463842"/>
            <a:ext cx="3273137" cy="427427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070323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3"/>
          <p:cNvSpPr>
            <a:spLocks noGrp="1" noChangeArrowheads="1"/>
          </p:cNvSpPr>
          <p:nvPr>
            <p:ph idx="1"/>
          </p:nvPr>
        </p:nvSpPr>
        <p:spPr>
          <a:xfrm>
            <a:off x="304800" y="1447800"/>
            <a:ext cx="8382000" cy="4525963"/>
          </a:xfrm>
        </p:spPr>
        <p:txBody>
          <a:bodyPr/>
          <a:lstStyle/>
          <a:p>
            <a:pPr lvl="1">
              <a:lnSpc>
                <a:spcPct val="90000"/>
              </a:lnSpc>
              <a:buClr>
                <a:schemeClr val="tx1"/>
              </a:buClr>
              <a:buSzPct val="75000"/>
              <a:buFontTx/>
              <a:buChar char="•"/>
            </a:pPr>
            <a:r>
              <a:rPr lang="en-US" dirty="0"/>
              <a:t>Strongly relate to the health of the attribute</a:t>
            </a:r>
          </a:p>
          <a:p>
            <a:pPr lvl="1">
              <a:lnSpc>
                <a:spcPct val="90000"/>
              </a:lnSpc>
              <a:buClr>
                <a:schemeClr val="tx1"/>
              </a:buClr>
              <a:buSzPct val="75000"/>
              <a:buFontTx/>
              <a:buChar char="•"/>
            </a:pPr>
            <a:r>
              <a:rPr lang="en-US" dirty="0">
                <a:solidFill>
                  <a:srgbClr val="0070C0"/>
                </a:solidFill>
              </a:rPr>
              <a:t>Are efficient &amp; affordable to measure</a:t>
            </a:r>
          </a:p>
          <a:p>
            <a:pPr lvl="1">
              <a:lnSpc>
                <a:spcPct val="90000"/>
              </a:lnSpc>
              <a:buClr>
                <a:schemeClr val="tx1"/>
              </a:buClr>
              <a:buSzPct val="75000"/>
              <a:buFontTx/>
              <a:buChar char="•"/>
            </a:pPr>
            <a:r>
              <a:rPr lang="en-US" dirty="0"/>
              <a:t>Where you can reasonably define what “Good” is</a:t>
            </a:r>
          </a:p>
          <a:p>
            <a:pPr lvl="1">
              <a:lnSpc>
                <a:spcPct val="90000"/>
              </a:lnSpc>
              <a:buClr>
                <a:schemeClr val="tx1"/>
              </a:buClr>
              <a:buSzPct val="75000"/>
              <a:buFontTx/>
              <a:buChar char="•"/>
            </a:pPr>
            <a:r>
              <a:rPr lang="en-US" dirty="0">
                <a:solidFill>
                  <a:srgbClr val="0070C0"/>
                </a:solidFill>
              </a:rPr>
              <a:t>Desirable indicators ...</a:t>
            </a:r>
          </a:p>
          <a:p>
            <a:pPr lvl="2">
              <a:lnSpc>
                <a:spcPct val="90000"/>
              </a:lnSpc>
              <a:buClr>
                <a:schemeClr val="tx1"/>
              </a:buClr>
              <a:buSzPct val="75000"/>
              <a:buFont typeface="Arial" charset="0"/>
              <a:buChar char="–"/>
            </a:pPr>
            <a:r>
              <a:rPr lang="en-US" sz="2800" dirty="0"/>
              <a:t>Might provide an early warning to serious threats</a:t>
            </a:r>
          </a:p>
          <a:p>
            <a:pPr lvl="2">
              <a:lnSpc>
                <a:spcPct val="90000"/>
              </a:lnSpc>
              <a:buClr>
                <a:schemeClr val="tx1"/>
              </a:buClr>
              <a:buSzPct val="75000"/>
              <a:buFont typeface="Arial" charset="0"/>
              <a:buChar char="–"/>
            </a:pPr>
            <a:r>
              <a:rPr lang="en-US" sz="2800" dirty="0">
                <a:solidFill>
                  <a:srgbClr val="0070C0"/>
                </a:solidFill>
              </a:rPr>
              <a:t>Might assess two or more attributes</a:t>
            </a:r>
          </a:p>
          <a:p>
            <a:pPr lvl="4">
              <a:lnSpc>
                <a:spcPct val="90000"/>
              </a:lnSpc>
              <a:buClr>
                <a:schemeClr val="tx1"/>
              </a:buClr>
              <a:buSzPct val="75000"/>
              <a:buFontTx/>
              <a:buNone/>
            </a:pPr>
            <a:r>
              <a:rPr lang="en-US" sz="2400" dirty="0"/>
              <a:t>   e.g.  Presence of young cypress in a floodplain forest as an indicator for both </a:t>
            </a:r>
            <a:r>
              <a:rPr lang="en-US" sz="2400" i="1" dirty="0"/>
              <a:t>water regime</a:t>
            </a:r>
            <a:r>
              <a:rPr lang="en-US" sz="2400" dirty="0"/>
              <a:t> &amp; </a:t>
            </a:r>
            <a:r>
              <a:rPr lang="en-US" sz="2400" i="1" dirty="0"/>
              <a:t>reproduction of important species</a:t>
            </a:r>
          </a:p>
        </p:txBody>
      </p:sp>
      <p:sp>
        <p:nvSpPr>
          <p:cNvPr id="7" name="Text Placeholder 1"/>
          <p:cNvSpPr>
            <a:spLocks noGrp="1"/>
          </p:cNvSpPr>
          <p:nvPr>
            <p:ph type="body" sz="quarter" idx="13"/>
          </p:nvPr>
        </p:nvSpPr>
        <p:spPr>
          <a:xfrm>
            <a:off x="-21021" y="-2628"/>
            <a:ext cx="9128125" cy="461963"/>
          </a:xfrm>
        </p:spPr>
        <p:txBody>
          <a:bodyPr/>
          <a:lstStyle/>
          <a:p>
            <a:r>
              <a:rPr lang="en-AU" dirty="0">
                <a:solidFill>
                  <a:schemeClr val="accent3">
                    <a:lumMod val="20000"/>
                    <a:lumOff val="80000"/>
                  </a:schemeClr>
                </a:solidFill>
              </a:rPr>
              <a:t>Deciding what the Plan is all about</a:t>
            </a:r>
          </a:p>
        </p:txBody>
      </p:sp>
      <p:sp>
        <p:nvSpPr>
          <p:cNvPr id="8" name="Text Placeholder 2"/>
          <p:cNvSpPr>
            <a:spLocks noGrp="1"/>
          </p:cNvSpPr>
          <p:nvPr>
            <p:ph type="body" sz="quarter" idx="14"/>
          </p:nvPr>
        </p:nvSpPr>
        <p:spPr>
          <a:xfrm>
            <a:off x="0" y="501101"/>
            <a:ext cx="2819400" cy="646113"/>
          </a:xfrm>
        </p:spPr>
        <p:txBody>
          <a:bodyPr>
            <a:normAutofit/>
          </a:bodyPr>
          <a:lstStyle/>
          <a:p>
            <a:r>
              <a:rPr lang="en-AU" dirty="0"/>
              <a:t>Target Health </a:t>
            </a:r>
          </a:p>
        </p:txBody>
      </p:sp>
      <p:sp>
        <p:nvSpPr>
          <p:cNvPr id="9" name="Text Placeholder 4"/>
          <p:cNvSpPr>
            <a:spLocks noGrp="1"/>
          </p:cNvSpPr>
          <p:nvPr>
            <p:ph type="body" sz="quarter" idx="15"/>
          </p:nvPr>
        </p:nvSpPr>
        <p:spPr>
          <a:xfrm>
            <a:off x="2852738" y="529389"/>
            <a:ext cx="6291262" cy="617825"/>
          </a:xfrm>
        </p:spPr>
        <p:txBody>
          <a:bodyPr>
            <a:normAutofit/>
          </a:bodyPr>
          <a:lstStyle/>
          <a:p>
            <a:r>
              <a:rPr lang="en-AU" dirty="0"/>
              <a:t>Look for indicators that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600206"/>
            <a:ext cx="8649904" cy="5105394"/>
          </a:xfrm>
        </p:spPr>
        <p:txBody>
          <a:bodyPr>
            <a:normAutofit lnSpcReduction="10000"/>
          </a:bodyPr>
          <a:lstStyle/>
          <a:p>
            <a:pPr>
              <a:lnSpc>
                <a:spcPct val="90000"/>
              </a:lnSpc>
              <a:buNone/>
            </a:pPr>
            <a:r>
              <a:rPr lang="en-US" dirty="0"/>
              <a:t>A good indicator should meet the following criteria:</a:t>
            </a:r>
          </a:p>
          <a:p>
            <a:pPr>
              <a:lnSpc>
                <a:spcPct val="90000"/>
              </a:lnSpc>
              <a:spcBef>
                <a:spcPts val="2300"/>
              </a:spcBef>
              <a:buNone/>
            </a:pPr>
            <a:r>
              <a:rPr lang="en-US" b="1" dirty="0">
                <a:solidFill>
                  <a:schemeClr val="tx2">
                    <a:lumMod val="60000"/>
                    <a:lumOff val="40000"/>
                  </a:schemeClr>
                </a:solidFill>
              </a:rPr>
              <a:t>Measurable</a:t>
            </a:r>
            <a:r>
              <a:rPr lang="en-US" b="1" dirty="0">
                <a:solidFill>
                  <a:srgbClr val="009900"/>
                </a:solidFill>
              </a:rPr>
              <a:t>:</a:t>
            </a:r>
            <a:r>
              <a:rPr lang="en-US" i="1" dirty="0">
                <a:solidFill>
                  <a:schemeClr val="tx2"/>
                </a:solidFill>
              </a:rPr>
              <a:t> </a:t>
            </a:r>
            <a:r>
              <a:rPr lang="en-US" dirty="0"/>
              <a:t>you can record something &amp; analyze it.</a:t>
            </a:r>
          </a:p>
          <a:p>
            <a:pPr>
              <a:lnSpc>
                <a:spcPct val="90000"/>
              </a:lnSpc>
              <a:spcBef>
                <a:spcPts val="2300"/>
              </a:spcBef>
              <a:buNone/>
            </a:pPr>
            <a:r>
              <a:rPr lang="en-US" b="1" dirty="0">
                <a:solidFill>
                  <a:schemeClr val="tx2">
                    <a:lumMod val="60000"/>
                    <a:lumOff val="40000"/>
                  </a:schemeClr>
                </a:solidFill>
                <a:ea typeface="MS PGothic" charset="0"/>
              </a:rPr>
              <a:t>Precise</a:t>
            </a:r>
            <a:r>
              <a:rPr lang="en-US" b="1" dirty="0">
                <a:solidFill>
                  <a:srgbClr val="009900"/>
                </a:solidFill>
                <a:ea typeface="MS PGothic" charset="0"/>
              </a:rPr>
              <a:t>:</a:t>
            </a:r>
            <a:r>
              <a:rPr lang="en-US" i="1" dirty="0">
                <a:solidFill>
                  <a:schemeClr val="tx2"/>
                </a:solidFill>
                <a:ea typeface="MS PGothic" charset="0"/>
              </a:rPr>
              <a:t> </a:t>
            </a:r>
            <a:r>
              <a:rPr lang="en-US" dirty="0">
                <a:ea typeface="MS PGothic" charset="0"/>
              </a:rPr>
              <a:t>Defined the same way by all people.</a:t>
            </a:r>
          </a:p>
          <a:p>
            <a:pPr>
              <a:lnSpc>
                <a:spcPct val="90000"/>
              </a:lnSpc>
              <a:spcBef>
                <a:spcPts val="2300"/>
              </a:spcBef>
              <a:buNone/>
            </a:pPr>
            <a:r>
              <a:rPr lang="en-US" b="1" dirty="0">
                <a:solidFill>
                  <a:schemeClr val="tx2">
                    <a:lumMod val="60000"/>
                    <a:lumOff val="40000"/>
                  </a:schemeClr>
                </a:solidFill>
                <a:ea typeface="MS PGothic" charset="0"/>
              </a:rPr>
              <a:t>Consistent:</a:t>
            </a:r>
            <a:r>
              <a:rPr lang="en-US" i="1" dirty="0">
                <a:solidFill>
                  <a:schemeClr val="tx2">
                    <a:lumMod val="60000"/>
                    <a:lumOff val="40000"/>
                  </a:schemeClr>
                </a:solidFill>
                <a:ea typeface="MS PGothic" charset="0"/>
              </a:rPr>
              <a:t> </a:t>
            </a:r>
            <a:r>
              <a:rPr lang="en-US" dirty="0">
                <a:ea typeface="MS PGothic" charset="0"/>
              </a:rPr>
              <a:t>Consistent over time so that it always provides comparable measurements.</a:t>
            </a:r>
          </a:p>
          <a:p>
            <a:pPr>
              <a:lnSpc>
                <a:spcPct val="90000"/>
              </a:lnSpc>
              <a:spcBef>
                <a:spcPts val="2300"/>
              </a:spcBef>
              <a:buNone/>
            </a:pPr>
            <a:r>
              <a:rPr lang="en-US" b="1" dirty="0">
                <a:solidFill>
                  <a:schemeClr val="tx2">
                    <a:lumMod val="60000"/>
                    <a:lumOff val="40000"/>
                  </a:schemeClr>
                </a:solidFill>
                <a:ea typeface="MS PGothic" charset="0"/>
              </a:rPr>
              <a:t>Sensitive:</a:t>
            </a:r>
            <a:r>
              <a:rPr lang="en-US" i="1" dirty="0">
                <a:solidFill>
                  <a:schemeClr val="tx2">
                    <a:lumMod val="60000"/>
                    <a:lumOff val="40000"/>
                  </a:schemeClr>
                </a:solidFill>
                <a:ea typeface="MS PGothic" charset="0"/>
              </a:rPr>
              <a:t> </a:t>
            </a:r>
            <a:r>
              <a:rPr lang="en-US" dirty="0">
                <a:ea typeface="MS PGothic" charset="0"/>
              </a:rPr>
              <a:t>Changes in response to actual changes in what you are measuring.</a:t>
            </a:r>
          </a:p>
          <a:p>
            <a:pPr>
              <a:lnSpc>
                <a:spcPct val="90000"/>
              </a:lnSpc>
              <a:spcBef>
                <a:spcPts val="2300"/>
              </a:spcBef>
              <a:buNone/>
            </a:pPr>
            <a:r>
              <a:rPr lang="en-US" b="1" dirty="0">
                <a:solidFill>
                  <a:schemeClr val="tx2">
                    <a:lumMod val="60000"/>
                    <a:lumOff val="40000"/>
                  </a:schemeClr>
                </a:solidFill>
                <a:ea typeface="MS PGothic" charset="0"/>
              </a:rPr>
              <a:t>Sustainable</a:t>
            </a:r>
            <a:r>
              <a:rPr lang="en-US" dirty="0">
                <a:solidFill>
                  <a:schemeClr val="tx2">
                    <a:lumMod val="60000"/>
                    <a:lumOff val="40000"/>
                  </a:schemeClr>
                </a:solidFill>
                <a:ea typeface="MS PGothic" charset="0"/>
              </a:rPr>
              <a:t>: </a:t>
            </a:r>
            <a:r>
              <a:rPr lang="en-US" dirty="0">
                <a:ea typeface="MS PGothic" charset="0"/>
              </a:rPr>
              <a:t>able to be used with the </a:t>
            </a:r>
            <a:br>
              <a:rPr lang="en-US" dirty="0">
                <a:ea typeface="MS PGothic" charset="0"/>
              </a:rPr>
            </a:br>
            <a:r>
              <a:rPr lang="en-US" dirty="0">
                <a:ea typeface="MS PGothic" charset="0"/>
              </a:rPr>
              <a:t>resources you have</a:t>
            </a:r>
          </a:p>
        </p:txBody>
      </p:sp>
      <p:sp>
        <p:nvSpPr>
          <p:cNvPr id="9" name="Text Placeholder 1"/>
          <p:cNvSpPr>
            <a:spLocks noGrp="1"/>
          </p:cNvSpPr>
          <p:nvPr>
            <p:ph type="body" sz="quarter" idx="13"/>
          </p:nvPr>
        </p:nvSpPr>
        <p:spPr/>
        <p:txBody>
          <a:bodyPr/>
          <a:lstStyle/>
          <a:p>
            <a:r>
              <a:rPr lang="en-AU" dirty="0"/>
              <a:t>Making the Plan</a:t>
            </a:r>
          </a:p>
        </p:txBody>
      </p:sp>
      <p:sp>
        <p:nvSpPr>
          <p:cNvPr id="10" name="Text Placeholder 2"/>
          <p:cNvSpPr>
            <a:spLocks noGrp="1"/>
          </p:cNvSpPr>
          <p:nvPr>
            <p:ph type="body" sz="quarter" idx="14"/>
          </p:nvPr>
        </p:nvSpPr>
        <p:spPr/>
        <p:txBody>
          <a:bodyPr>
            <a:normAutofit/>
          </a:bodyPr>
          <a:lstStyle/>
          <a:p>
            <a:r>
              <a:rPr lang="en-AU" dirty="0"/>
              <a:t>Target Health</a:t>
            </a:r>
          </a:p>
        </p:txBody>
      </p:sp>
      <p:sp>
        <p:nvSpPr>
          <p:cNvPr id="2" name="Text Placeholder 1"/>
          <p:cNvSpPr>
            <a:spLocks noGrp="1"/>
          </p:cNvSpPr>
          <p:nvPr>
            <p:ph type="body" sz="quarter" idx="15"/>
          </p:nvPr>
        </p:nvSpPr>
        <p:spPr/>
        <p:txBody>
          <a:bodyPr anchor="ctr">
            <a:normAutofit/>
          </a:bodyPr>
          <a:lstStyle/>
          <a:p>
            <a:r>
              <a:rPr lang="en-US" dirty="0"/>
              <a:t>A good indicator</a:t>
            </a:r>
          </a:p>
        </p:txBody>
      </p:sp>
    </p:spTree>
    <p:extLst>
      <p:ext uri="{BB962C8B-B14F-4D97-AF65-F5344CB8AC3E}">
        <p14:creationId xmlns:p14="http://schemas.microsoft.com/office/powerpoint/2010/main" val="1585090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7" name="Rectangle 3"/>
          <p:cNvSpPr>
            <a:spLocks noGrp="1" noChangeArrowheads="1"/>
          </p:cNvSpPr>
          <p:nvPr>
            <p:ph idx="1"/>
          </p:nvPr>
        </p:nvSpPr>
        <p:spPr/>
        <p:txBody>
          <a:bodyPr rtlCol="0">
            <a:normAutofit/>
          </a:bodyPr>
          <a:lstStyle/>
          <a:p>
            <a:pPr fontAlgn="auto">
              <a:spcAft>
                <a:spcPts val="0"/>
              </a:spcAft>
              <a:buFont typeface="Arial" pitchFamily="34" charset="0"/>
              <a:buChar char="•"/>
              <a:defRPr/>
            </a:pPr>
            <a:r>
              <a:rPr lang="en-US" sz="3200" b="1" dirty="0"/>
              <a:t>What is health?</a:t>
            </a:r>
          </a:p>
          <a:p>
            <a:pPr fontAlgn="auto">
              <a:spcAft>
                <a:spcPts val="0"/>
              </a:spcAft>
              <a:buFont typeface="Arial" pitchFamily="34" charset="0"/>
              <a:buChar char="•"/>
              <a:defRPr/>
            </a:pPr>
            <a:r>
              <a:rPr lang="en-US" sz="3200" dirty="0">
                <a:solidFill>
                  <a:srgbClr val="0070C0"/>
                </a:solidFill>
              </a:rPr>
              <a:t>Steps to decide the health of a Targets - Example</a:t>
            </a:r>
          </a:p>
          <a:p>
            <a:pPr fontAlgn="auto">
              <a:spcAft>
                <a:spcPts val="0"/>
              </a:spcAft>
              <a:buFont typeface="Arial" pitchFamily="34" charset="0"/>
              <a:buChar char="•"/>
              <a:defRPr/>
            </a:pPr>
            <a:r>
              <a:rPr lang="en-US" sz="3200" dirty="0"/>
              <a:t>Steps to decide the health of a Targets - Detail</a:t>
            </a:r>
          </a:p>
          <a:p>
            <a:pPr fontAlgn="auto">
              <a:spcAft>
                <a:spcPts val="0"/>
              </a:spcAft>
              <a:buFont typeface="Arial" pitchFamily="34" charset="0"/>
              <a:buChar char="•"/>
              <a:defRPr/>
            </a:pPr>
            <a:r>
              <a:rPr lang="en-US" sz="3200" dirty="0">
                <a:solidFill>
                  <a:srgbClr val="0070C0"/>
                </a:solidFill>
              </a:rPr>
              <a:t>General guidance</a:t>
            </a:r>
          </a:p>
          <a:p>
            <a:pPr fontAlgn="auto">
              <a:spcAft>
                <a:spcPts val="0"/>
              </a:spcAft>
              <a:buFont typeface="Arial" pitchFamily="34" charset="0"/>
              <a:buChar char="•"/>
              <a:defRPr/>
            </a:pPr>
            <a:r>
              <a:rPr lang="en-US" sz="3200" dirty="0"/>
              <a:t>Alternative approaches</a:t>
            </a:r>
          </a:p>
        </p:txBody>
      </p:sp>
      <p:sp>
        <p:nvSpPr>
          <p:cNvPr id="7" name="Text Placeholder 1"/>
          <p:cNvSpPr>
            <a:spLocks noGrp="1"/>
          </p:cNvSpPr>
          <p:nvPr>
            <p:ph type="body" sz="quarter" idx="13"/>
          </p:nvPr>
        </p:nvSpPr>
        <p:spPr>
          <a:xfrm>
            <a:off x="-21021" y="-2628"/>
            <a:ext cx="9128125" cy="461963"/>
          </a:xfrm>
        </p:spPr>
        <p:txBody>
          <a:bodyPr/>
          <a:lstStyle/>
          <a:p>
            <a:r>
              <a:rPr lang="en-AU" dirty="0">
                <a:solidFill>
                  <a:schemeClr val="accent3">
                    <a:lumMod val="20000"/>
                    <a:lumOff val="80000"/>
                  </a:schemeClr>
                </a:solidFill>
              </a:rPr>
              <a:t>Deciding what the Plan is all about</a:t>
            </a:r>
          </a:p>
        </p:txBody>
      </p:sp>
      <p:sp>
        <p:nvSpPr>
          <p:cNvPr id="8" name="Text Placeholder 2"/>
          <p:cNvSpPr>
            <a:spLocks noGrp="1"/>
          </p:cNvSpPr>
          <p:nvPr>
            <p:ph type="body" sz="quarter" idx="14"/>
          </p:nvPr>
        </p:nvSpPr>
        <p:spPr>
          <a:xfrm>
            <a:off x="0" y="501101"/>
            <a:ext cx="2819400" cy="646113"/>
          </a:xfrm>
        </p:spPr>
        <p:txBody>
          <a:bodyPr>
            <a:normAutofit/>
          </a:bodyPr>
          <a:lstStyle/>
          <a:p>
            <a:r>
              <a:rPr lang="en-AU" dirty="0"/>
              <a:t>Target Health </a:t>
            </a:r>
          </a:p>
        </p:txBody>
      </p:sp>
      <p:sp>
        <p:nvSpPr>
          <p:cNvPr id="9" name="Text Placeholder 4"/>
          <p:cNvSpPr>
            <a:spLocks noGrp="1"/>
          </p:cNvSpPr>
          <p:nvPr>
            <p:ph type="body" sz="quarter" idx="15"/>
          </p:nvPr>
        </p:nvSpPr>
        <p:spPr>
          <a:xfrm>
            <a:off x="2852738" y="501101"/>
            <a:ext cx="6291262" cy="646113"/>
          </a:xfrm>
        </p:spPr>
        <p:txBody>
          <a:bodyPr anchor="ctr">
            <a:normAutofit/>
          </a:bodyPr>
          <a:lstStyle/>
          <a:p>
            <a:r>
              <a:rPr lang="en-AU" dirty="0"/>
              <a:t>Overview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82" name="Rectangle 48"/>
          <p:cNvSpPr>
            <a:spLocks noGrp="1" noChangeArrowheads="1"/>
          </p:cNvSpPr>
          <p:nvPr>
            <p:ph type="title" idx="4294967295"/>
          </p:nvPr>
        </p:nvSpPr>
        <p:spPr>
          <a:xfrm>
            <a:off x="58957" y="1337936"/>
            <a:ext cx="9053512" cy="644689"/>
          </a:xfrm>
          <a:noFill/>
        </p:spPr>
        <p:txBody>
          <a:bodyPr/>
          <a:lstStyle/>
          <a:p>
            <a:r>
              <a:rPr lang="en-US" sz="3600" b="1" dirty="0"/>
              <a:t>Target</a:t>
            </a:r>
            <a:r>
              <a:rPr lang="en-US" sz="3600" dirty="0"/>
              <a:t>: River</a:t>
            </a:r>
          </a:p>
        </p:txBody>
      </p:sp>
      <p:sp>
        <p:nvSpPr>
          <p:cNvPr id="8" name="Text Placeholder 1"/>
          <p:cNvSpPr>
            <a:spLocks noGrp="1"/>
          </p:cNvSpPr>
          <p:nvPr>
            <p:ph type="body" sz="quarter" idx="13"/>
          </p:nvPr>
        </p:nvSpPr>
        <p:spPr>
          <a:xfrm>
            <a:off x="-21021" y="-2628"/>
            <a:ext cx="9128125" cy="461963"/>
          </a:xfrm>
        </p:spPr>
        <p:txBody>
          <a:bodyPr/>
          <a:lstStyle/>
          <a:p>
            <a:r>
              <a:rPr lang="en-AU" dirty="0">
                <a:solidFill>
                  <a:schemeClr val="accent3">
                    <a:lumMod val="20000"/>
                    <a:lumOff val="80000"/>
                  </a:schemeClr>
                </a:solidFill>
              </a:rPr>
              <a:t>Deciding what the Plan is all about</a:t>
            </a:r>
          </a:p>
        </p:txBody>
      </p:sp>
      <p:sp>
        <p:nvSpPr>
          <p:cNvPr id="9" name="Text Placeholder 2"/>
          <p:cNvSpPr>
            <a:spLocks noGrp="1"/>
          </p:cNvSpPr>
          <p:nvPr>
            <p:ph type="body" sz="quarter" idx="14"/>
          </p:nvPr>
        </p:nvSpPr>
        <p:spPr>
          <a:xfrm>
            <a:off x="0" y="501101"/>
            <a:ext cx="2819400" cy="646113"/>
          </a:xfrm>
        </p:spPr>
        <p:txBody>
          <a:bodyPr>
            <a:normAutofit/>
          </a:bodyPr>
          <a:lstStyle/>
          <a:p>
            <a:r>
              <a:rPr lang="en-AU" dirty="0"/>
              <a:t>Target Health </a:t>
            </a:r>
          </a:p>
        </p:txBody>
      </p:sp>
      <p:sp>
        <p:nvSpPr>
          <p:cNvPr id="10" name="Text Placeholder 4"/>
          <p:cNvSpPr>
            <a:spLocks noGrp="1"/>
          </p:cNvSpPr>
          <p:nvPr>
            <p:ph type="body" sz="quarter" idx="4294967295"/>
          </p:nvPr>
        </p:nvSpPr>
        <p:spPr>
          <a:xfrm>
            <a:off x="2852738" y="501101"/>
            <a:ext cx="6291262" cy="646113"/>
          </a:xfrm>
        </p:spPr>
        <p:txBody>
          <a:bodyPr>
            <a:normAutofit/>
          </a:bodyPr>
          <a:lstStyle/>
          <a:p>
            <a:pPr marL="0" indent="0">
              <a:buNone/>
            </a:pPr>
            <a:r>
              <a:rPr lang="en-AU" dirty="0"/>
              <a:t>Example Indicators</a:t>
            </a:r>
          </a:p>
        </p:txBody>
      </p:sp>
      <p:pic>
        <p:nvPicPr>
          <p:cNvPr id="11" name="Picture 10" descr="A path with trees on the side of a dirt field&#10;&#10;Description automatically generated">
            <a:extLst>
              <a:ext uri="{FF2B5EF4-FFF2-40B4-BE49-F238E27FC236}">
                <a16:creationId xmlns:a16="http://schemas.microsoft.com/office/drawing/2014/main" id="{E6DADDF4-270E-4978-BB61-DD8A387DDF3C}"/>
              </a:ext>
            </a:extLst>
          </p:cNvPr>
          <p:cNvPicPr>
            <a:picLocks noChangeAspect="1"/>
          </p:cNvPicPr>
          <p:nvPr/>
        </p:nvPicPr>
        <p:blipFill rotWithShape="1">
          <a:blip r:embed="rId3">
            <a:extLst>
              <a:ext uri="{28A0092B-C50C-407E-A947-70E740481C1C}">
                <a14:useLocalDpi xmlns:a14="http://schemas.microsoft.com/office/drawing/2010/main" val="0"/>
              </a:ext>
            </a:extLst>
          </a:blip>
          <a:srcRect l="-164" t="21691" r="164" b="38909"/>
          <a:stretch/>
        </p:blipFill>
        <p:spPr>
          <a:xfrm>
            <a:off x="1188822" y="2173347"/>
            <a:ext cx="6766356" cy="2702030"/>
          </a:xfrm>
          <a:prstGeom prst="rect">
            <a:avLst/>
          </a:prstGeom>
        </p:spPr>
      </p:pic>
      <p:sp>
        <p:nvSpPr>
          <p:cNvPr id="12" name="Rectangle 48">
            <a:extLst>
              <a:ext uri="{FF2B5EF4-FFF2-40B4-BE49-F238E27FC236}">
                <a16:creationId xmlns:a16="http://schemas.microsoft.com/office/drawing/2014/main" id="{8799A7E2-4C55-471E-941A-EFD00BADBC8C}"/>
              </a:ext>
            </a:extLst>
          </p:cNvPr>
          <p:cNvSpPr txBox="1">
            <a:spLocks noChangeArrowheads="1"/>
          </p:cNvSpPr>
          <p:nvPr/>
        </p:nvSpPr>
        <p:spPr bwMode="auto">
          <a:xfrm>
            <a:off x="761205" y="5066099"/>
            <a:ext cx="7563671" cy="1403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3600" b="1" i="0" dirty="0">
                <a:latin typeface="+mn-lt"/>
              </a:rPr>
              <a:t>Attribute</a:t>
            </a:r>
            <a:r>
              <a:rPr lang="en-US" sz="3600" i="0" dirty="0">
                <a:latin typeface="+mn-lt"/>
              </a:rPr>
              <a:t>: </a:t>
            </a:r>
            <a:r>
              <a:rPr lang="en-US" sz="3600" i="0" dirty="0">
                <a:latin typeface="+mn-lt"/>
                <a:ea typeface="MS PGothic" pitchFamily="34" charset="-128"/>
                <a:cs typeface="Calibri" pitchFamily="34" charset="0"/>
              </a:rPr>
              <a:t>Riparian Vegetation</a:t>
            </a:r>
          </a:p>
          <a:p>
            <a:r>
              <a:rPr lang="en-US" sz="3600" b="1" i="0" dirty="0">
                <a:latin typeface="+mn-lt"/>
                <a:ea typeface="MS PGothic" pitchFamily="34" charset="-128"/>
                <a:cs typeface="Calibri" pitchFamily="34" charset="0"/>
              </a:rPr>
              <a:t>Indicator</a:t>
            </a:r>
            <a:r>
              <a:rPr lang="en-US" sz="3600" i="0" dirty="0">
                <a:latin typeface="+mn-lt"/>
                <a:ea typeface="MS PGothic" pitchFamily="34" charset="-128"/>
                <a:cs typeface="Calibri" pitchFamily="34" charset="0"/>
              </a:rPr>
              <a:t>: % Km of continuous vegetation</a:t>
            </a:r>
          </a:p>
        </p:txBody>
      </p:sp>
    </p:spTree>
    <p:extLst>
      <p:ext uri="{BB962C8B-B14F-4D97-AF65-F5344CB8AC3E}">
        <p14:creationId xmlns:p14="http://schemas.microsoft.com/office/powerpoint/2010/main" val="2954582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1"/>
          <p:cNvSpPr>
            <a:spLocks noGrp="1"/>
          </p:cNvSpPr>
          <p:nvPr>
            <p:ph type="body" sz="quarter" idx="13"/>
          </p:nvPr>
        </p:nvSpPr>
        <p:spPr>
          <a:xfrm>
            <a:off x="-21021" y="-2628"/>
            <a:ext cx="9128125" cy="461963"/>
          </a:xfrm>
        </p:spPr>
        <p:txBody>
          <a:bodyPr/>
          <a:lstStyle/>
          <a:p>
            <a:r>
              <a:rPr lang="en-AU" dirty="0">
                <a:solidFill>
                  <a:schemeClr val="accent3">
                    <a:lumMod val="20000"/>
                    <a:lumOff val="80000"/>
                  </a:schemeClr>
                </a:solidFill>
              </a:rPr>
              <a:t>Deciding what the Plan is all about</a:t>
            </a:r>
          </a:p>
        </p:txBody>
      </p:sp>
      <p:sp>
        <p:nvSpPr>
          <p:cNvPr id="9" name="Text Placeholder 2"/>
          <p:cNvSpPr>
            <a:spLocks noGrp="1"/>
          </p:cNvSpPr>
          <p:nvPr>
            <p:ph type="body" sz="quarter" idx="14"/>
          </p:nvPr>
        </p:nvSpPr>
        <p:spPr>
          <a:xfrm>
            <a:off x="0" y="501101"/>
            <a:ext cx="2819400" cy="646113"/>
          </a:xfrm>
        </p:spPr>
        <p:txBody>
          <a:bodyPr>
            <a:normAutofit/>
          </a:bodyPr>
          <a:lstStyle/>
          <a:p>
            <a:r>
              <a:rPr lang="en-AU" dirty="0"/>
              <a:t>Target Health </a:t>
            </a:r>
          </a:p>
        </p:txBody>
      </p:sp>
      <p:sp>
        <p:nvSpPr>
          <p:cNvPr id="10" name="Text Placeholder 4"/>
          <p:cNvSpPr>
            <a:spLocks noGrp="1"/>
          </p:cNvSpPr>
          <p:nvPr>
            <p:ph type="body" sz="quarter" idx="4294967295"/>
          </p:nvPr>
        </p:nvSpPr>
        <p:spPr>
          <a:xfrm>
            <a:off x="2852738" y="501101"/>
            <a:ext cx="6291262" cy="646113"/>
          </a:xfrm>
        </p:spPr>
        <p:txBody>
          <a:bodyPr>
            <a:normAutofit/>
          </a:bodyPr>
          <a:lstStyle/>
          <a:p>
            <a:pPr marL="0" indent="0">
              <a:buNone/>
            </a:pPr>
            <a:r>
              <a:rPr lang="en-AU" dirty="0"/>
              <a:t>Example Indicators</a:t>
            </a:r>
          </a:p>
        </p:txBody>
      </p:sp>
      <p:sp>
        <p:nvSpPr>
          <p:cNvPr id="13" name="Rectangle 48">
            <a:extLst>
              <a:ext uri="{FF2B5EF4-FFF2-40B4-BE49-F238E27FC236}">
                <a16:creationId xmlns:a16="http://schemas.microsoft.com/office/drawing/2014/main" id="{284AE1A8-B13D-4557-91CE-71277B8880DD}"/>
              </a:ext>
            </a:extLst>
          </p:cNvPr>
          <p:cNvSpPr txBox="1">
            <a:spLocks noChangeArrowheads="1"/>
          </p:cNvSpPr>
          <p:nvPr/>
        </p:nvSpPr>
        <p:spPr bwMode="auto">
          <a:xfrm>
            <a:off x="58957" y="1337936"/>
            <a:ext cx="9053512" cy="644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n-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3600" b="1" i="0"/>
              <a:t>Target</a:t>
            </a:r>
            <a:r>
              <a:rPr lang="en-US" sz="3600" i="0"/>
              <a:t>: Cultural Knowledge (TEK)</a:t>
            </a:r>
            <a:endParaRPr lang="en-US" sz="3600" i="0" dirty="0"/>
          </a:p>
        </p:txBody>
      </p:sp>
      <p:sp>
        <p:nvSpPr>
          <p:cNvPr id="14" name="Rectangle 48">
            <a:extLst>
              <a:ext uri="{FF2B5EF4-FFF2-40B4-BE49-F238E27FC236}">
                <a16:creationId xmlns:a16="http://schemas.microsoft.com/office/drawing/2014/main" id="{03FB0698-7E3F-44E7-B42B-AD597407058B}"/>
              </a:ext>
            </a:extLst>
          </p:cNvPr>
          <p:cNvSpPr txBox="1">
            <a:spLocks noChangeArrowheads="1"/>
          </p:cNvSpPr>
          <p:nvPr/>
        </p:nvSpPr>
        <p:spPr bwMode="auto">
          <a:xfrm>
            <a:off x="685004" y="5410200"/>
            <a:ext cx="7716071" cy="644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3600" b="1" i="0" dirty="0">
                <a:latin typeface="+mn-lt"/>
              </a:rPr>
              <a:t>Attribute</a:t>
            </a:r>
            <a:r>
              <a:rPr lang="en-US" sz="3600" i="0" dirty="0">
                <a:latin typeface="+mn-lt"/>
              </a:rPr>
              <a:t>: </a:t>
            </a:r>
            <a:r>
              <a:rPr lang="en-US" sz="3600" i="0" dirty="0">
                <a:latin typeface="+mn-lt"/>
                <a:ea typeface="MS PGothic" pitchFamily="34" charset="-128"/>
                <a:cs typeface="Calibri" pitchFamily="34" charset="0"/>
              </a:rPr>
              <a:t>Transmission / Sharing of TEK</a:t>
            </a:r>
          </a:p>
          <a:p>
            <a:r>
              <a:rPr lang="en-US" sz="3600" b="1" i="0" dirty="0">
                <a:ea typeface="MS PGothic" pitchFamily="34" charset="-128"/>
                <a:cs typeface="Calibri" pitchFamily="34" charset="0"/>
              </a:rPr>
              <a:t>Indicator</a:t>
            </a:r>
            <a:r>
              <a:rPr lang="en-US" sz="3600" i="0" dirty="0">
                <a:ea typeface="MS PGothic" pitchFamily="34" charset="-128"/>
                <a:cs typeface="Calibri" pitchFamily="34" charset="0"/>
              </a:rPr>
              <a:t>: Elder satisfaction</a:t>
            </a:r>
          </a:p>
        </p:txBody>
      </p:sp>
      <p:pic>
        <p:nvPicPr>
          <p:cNvPr id="15" name="Picture 14">
            <a:extLst>
              <a:ext uri="{FF2B5EF4-FFF2-40B4-BE49-F238E27FC236}">
                <a16:creationId xmlns:a16="http://schemas.microsoft.com/office/drawing/2014/main" id="{96745F93-5B08-4692-9F4A-9F43E9CC66F5}"/>
              </a:ext>
            </a:extLst>
          </p:cNvPr>
          <p:cNvPicPr>
            <a:picLocks noChangeAspect="1"/>
          </p:cNvPicPr>
          <p:nvPr/>
        </p:nvPicPr>
        <p:blipFill>
          <a:blip r:embed="rId3"/>
          <a:stretch>
            <a:fillRect/>
          </a:stretch>
        </p:blipFill>
        <p:spPr>
          <a:xfrm>
            <a:off x="2734296" y="2203925"/>
            <a:ext cx="3617489" cy="2557462"/>
          </a:xfrm>
          <a:prstGeom prst="rect">
            <a:avLst/>
          </a:prstGeom>
        </p:spPr>
      </p:pic>
      <p:sp>
        <p:nvSpPr>
          <p:cNvPr id="16" name="TextBox 15">
            <a:extLst>
              <a:ext uri="{FF2B5EF4-FFF2-40B4-BE49-F238E27FC236}">
                <a16:creationId xmlns:a16="http://schemas.microsoft.com/office/drawing/2014/main" id="{9A80BFDB-B2E7-4A41-8EF4-2223488558F4}"/>
              </a:ext>
            </a:extLst>
          </p:cNvPr>
          <p:cNvSpPr txBox="1"/>
          <p:nvPr/>
        </p:nvSpPr>
        <p:spPr>
          <a:xfrm>
            <a:off x="6351785" y="4315556"/>
            <a:ext cx="2534471" cy="461665"/>
          </a:xfrm>
          <a:prstGeom prst="rect">
            <a:avLst/>
          </a:prstGeom>
          <a:noFill/>
        </p:spPr>
        <p:txBody>
          <a:bodyPr wrap="square" rtlCol="0">
            <a:spAutoFit/>
          </a:bodyPr>
          <a:lstStyle/>
          <a:p>
            <a:r>
              <a:rPr lang="en-AU" sz="800" dirty="0"/>
              <a:t>Calendar from </a:t>
            </a:r>
            <a:r>
              <a:rPr lang="en-AU" sz="800" dirty="0" err="1"/>
              <a:t>Wunambal</a:t>
            </a:r>
            <a:r>
              <a:rPr lang="en-AU" sz="800" dirty="0"/>
              <a:t> </a:t>
            </a:r>
            <a:r>
              <a:rPr lang="en-AU" sz="800" dirty="0" err="1"/>
              <a:t>Gaambera</a:t>
            </a:r>
            <a:r>
              <a:rPr lang="en-AU" sz="800" dirty="0"/>
              <a:t> Healthy Country Plan 2010 © </a:t>
            </a:r>
            <a:r>
              <a:rPr lang="en-AU" sz="800" dirty="0" err="1"/>
              <a:t>Wunambal</a:t>
            </a:r>
            <a:r>
              <a:rPr lang="en-AU" sz="800" dirty="0"/>
              <a:t> </a:t>
            </a:r>
            <a:r>
              <a:rPr lang="en-AU" sz="800" dirty="0" err="1"/>
              <a:t>Gaambera</a:t>
            </a:r>
            <a:r>
              <a:rPr lang="en-AU" sz="800" dirty="0"/>
              <a:t> Aboriginal Corporation</a:t>
            </a:r>
          </a:p>
        </p:txBody>
      </p:sp>
    </p:spTree>
    <p:extLst>
      <p:ext uri="{BB962C8B-B14F-4D97-AF65-F5344CB8AC3E}">
        <p14:creationId xmlns:p14="http://schemas.microsoft.com/office/powerpoint/2010/main" val="2612165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78" name="Text Box 46"/>
          <p:cNvSpPr txBox="1">
            <a:spLocks noChangeArrowheads="1"/>
          </p:cNvSpPr>
          <p:nvPr/>
        </p:nvSpPr>
        <p:spPr bwMode="auto">
          <a:xfrm>
            <a:off x="1056288" y="1415502"/>
            <a:ext cx="6984125" cy="1061829"/>
          </a:xfrm>
          <a:prstGeom prst="rect">
            <a:avLst/>
          </a:prstGeom>
          <a:solidFill>
            <a:srgbClr val="50A550"/>
          </a:solidFill>
          <a:ln>
            <a:noFill/>
          </a:ln>
        </p:spPr>
        <p:txBody>
          <a:bodyPr wrap="square">
            <a:spAutoFit/>
          </a:bodyPr>
          <a:lstStyle>
            <a:lvl1pPr eaLnBrk="0" hangingPunct="0">
              <a:defRPr i="1">
                <a:solidFill>
                  <a:schemeClr val="tx1"/>
                </a:solidFill>
                <a:latin typeface="Arial" charset="0"/>
              </a:defRPr>
            </a:lvl1pPr>
            <a:lvl2pPr marL="742950" indent="-285750" eaLnBrk="0" hangingPunct="0">
              <a:defRPr i="1">
                <a:solidFill>
                  <a:schemeClr val="tx1"/>
                </a:solidFill>
                <a:latin typeface="Arial" charset="0"/>
              </a:defRPr>
            </a:lvl2pPr>
            <a:lvl3pPr marL="1143000" indent="-228600" eaLnBrk="0" hangingPunct="0">
              <a:defRPr i="1">
                <a:solidFill>
                  <a:schemeClr val="tx1"/>
                </a:solidFill>
                <a:latin typeface="Arial" charset="0"/>
              </a:defRPr>
            </a:lvl3pPr>
            <a:lvl4pPr marL="1600200" indent="-228600" eaLnBrk="0" hangingPunct="0">
              <a:defRPr i="1">
                <a:solidFill>
                  <a:schemeClr val="tx1"/>
                </a:solidFill>
                <a:latin typeface="Arial" charset="0"/>
              </a:defRPr>
            </a:lvl4pPr>
            <a:lvl5pPr marL="2057400" indent="-228600" eaLnBrk="0" hangingPunct="0">
              <a:defRPr i="1">
                <a:solidFill>
                  <a:schemeClr val="tx1"/>
                </a:solidFill>
                <a:latin typeface="Arial" charset="0"/>
              </a:defRPr>
            </a:lvl5pPr>
            <a:lvl6pPr marL="2514600" indent="-228600" eaLnBrk="0" fontAlgn="base" hangingPunct="0">
              <a:spcBef>
                <a:spcPct val="0"/>
              </a:spcBef>
              <a:spcAft>
                <a:spcPct val="0"/>
              </a:spcAft>
              <a:defRPr i="1">
                <a:solidFill>
                  <a:schemeClr val="tx1"/>
                </a:solidFill>
                <a:latin typeface="Arial" charset="0"/>
              </a:defRPr>
            </a:lvl6pPr>
            <a:lvl7pPr marL="2971800" indent="-228600" eaLnBrk="0" fontAlgn="base" hangingPunct="0">
              <a:spcBef>
                <a:spcPct val="0"/>
              </a:spcBef>
              <a:spcAft>
                <a:spcPct val="0"/>
              </a:spcAft>
              <a:defRPr i="1">
                <a:solidFill>
                  <a:schemeClr val="tx1"/>
                </a:solidFill>
                <a:latin typeface="Arial" charset="0"/>
              </a:defRPr>
            </a:lvl7pPr>
            <a:lvl8pPr marL="3429000" indent="-228600" eaLnBrk="0" fontAlgn="base" hangingPunct="0">
              <a:spcBef>
                <a:spcPct val="0"/>
              </a:spcBef>
              <a:spcAft>
                <a:spcPct val="0"/>
              </a:spcAft>
              <a:defRPr i="1">
                <a:solidFill>
                  <a:schemeClr val="tx1"/>
                </a:solidFill>
                <a:latin typeface="Arial" charset="0"/>
              </a:defRPr>
            </a:lvl8pPr>
            <a:lvl9pPr marL="3886200" indent="-228600" eaLnBrk="0" fontAlgn="base" hangingPunct="0">
              <a:spcBef>
                <a:spcPct val="0"/>
              </a:spcBef>
              <a:spcAft>
                <a:spcPct val="0"/>
              </a:spcAft>
              <a:defRPr i="1">
                <a:solidFill>
                  <a:schemeClr val="tx1"/>
                </a:solidFill>
                <a:latin typeface="Arial" charset="0"/>
              </a:defRPr>
            </a:lvl9pPr>
          </a:lstStyle>
          <a:p>
            <a:pPr algn="ctr" eaLnBrk="1" hangingPunct="1">
              <a:spcBef>
                <a:spcPct val="50000"/>
              </a:spcBef>
            </a:pPr>
            <a:r>
              <a:rPr lang="en-US" b="1" i="0" dirty="0">
                <a:solidFill>
                  <a:srgbClr val="000000"/>
                </a:solidFill>
                <a:latin typeface="Trebuchet MS" panose="020B0603020202020204" pitchFamily="34" charset="0"/>
              </a:rPr>
              <a:t>Very Good: </a:t>
            </a:r>
          </a:p>
          <a:p>
            <a:pPr algn="ctr" eaLnBrk="1" hangingPunct="1">
              <a:spcBef>
                <a:spcPct val="50000"/>
              </a:spcBef>
            </a:pPr>
            <a:r>
              <a:rPr lang="en-US" i="0" dirty="0">
                <a:solidFill>
                  <a:srgbClr val="000000"/>
                </a:solidFill>
                <a:latin typeface="Trebuchet MS" panose="020B0603020202020204" pitchFamily="34" charset="0"/>
              </a:rPr>
              <a:t>Most desirable status; Requires little intervention for maintenance</a:t>
            </a:r>
          </a:p>
        </p:txBody>
      </p:sp>
      <p:sp>
        <p:nvSpPr>
          <p:cNvPr id="35879" name="Text Box 47"/>
          <p:cNvSpPr txBox="1">
            <a:spLocks noChangeArrowheads="1"/>
          </p:cNvSpPr>
          <p:nvPr/>
        </p:nvSpPr>
        <p:spPr bwMode="auto">
          <a:xfrm>
            <a:off x="1029631" y="3773870"/>
            <a:ext cx="6979252" cy="923330"/>
          </a:xfrm>
          <a:prstGeom prst="rect">
            <a:avLst/>
          </a:prstGeom>
          <a:solidFill>
            <a:srgbClr val="EFD61D"/>
          </a:solidFill>
          <a:ln>
            <a:noFill/>
          </a:ln>
        </p:spPr>
        <p:txBody>
          <a:bodyPr wrap="square">
            <a:spAutoFit/>
          </a:bodyPr>
          <a:lstStyle>
            <a:lvl1pPr eaLnBrk="0" hangingPunct="0">
              <a:defRPr i="1">
                <a:solidFill>
                  <a:schemeClr val="tx1"/>
                </a:solidFill>
                <a:latin typeface="Arial" charset="0"/>
              </a:defRPr>
            </a:lvl1pPr>
            <a:lvl2pPr marL="742950" indent="-285750" eaLnBrk="0" hangingPunct="0">
              <a:defRPr i="1">
                <a:solidFill>
                  <a:schemeClr val="tx1"/>
                </a:solidFill>
                <a:latin typeface="Arial" charset="0"/>
              </a:defRPr>
            </a:lvl2pPr>
            <a:lvl3pPr marL="1143000" indent="-228600" eaLnBrk="0" hangingPunct="0">
              <a:defRPr i="1">
                <a:solidFill>
                  <a:schemeClr val="tx1"/>
                </a:solidFill>
                <a:latin typeface="Arial" charset="0"/>
              </a:defRPr>
            </a:lvl3pPr>
            <a:lvl4pPr marL="1600200" indent="-228600" eaLnBrk="0" hangingPunct="0">
              <a:defRPr i="1">
                <a:solidFill>
                  <a:schemeClr val="tx1"/>
                </a:solidFill>
                <a:latin typeface="Arial" charset="0"/>
              </a:defRPr>
            </a:lvl4pPr>
            <a:lvl5pPr marL="2057400" indent="-228600" eaLnBrk="0" hangingPunct="0">
              <a:defRPr i="1">
                <a:solidFill>
                  <a:schemeClr val="tx1"/>
                </a:solidFill>
                <a:latin typeface="Arial" charset="0"/>
              </a:defRPr>
            </a:lvl5pPr>
            <a:lvl6pPr marL="2514600" indent="-228600" eaLnBrk="0" fontAlgn="base" hangingPunct="0">
              <a:spcBef>
                <a:spcPct val="0"/>
              </a:spcBef>
              <a:spcAft>
                <a:spcPct val="0"/>
              </a:spcAft>
              <a:defRPr i="1">
                <a:solidFill>
                  <a:schemeClr val="tx1"/>
                </a:solidFill>
                <a:latin typeface="Arial" charset="0"/>
              </a:defRPr>
            </a:lvl6pPr>
            <a:lvl7pPr marL="2971800" indent="-228600" eaLnBrk="0" fontAlgn="base" hangingPunct="0">
              <a:spcBef>
                <a:spcPct val="0"/>
              </a:spcBef>
              <a:spcAft>
                <a:spcPct val="0"/>
              </a:spcAft>
              <a:defRPr i="1">
                <a:solidFill>
                  <a:schemeClr val="tx1"/>
                </a:solidFill>
                <a:latin typeface="Arial" charset="0"/>
              </a:defRPr>
            </a:lvl7pPr>
            <a:lvl8pPr marL="3429000" indent="-228600" eaLnBrk="0" fontAlgn="base" hangingPunct="0">
              <a:spcBef>
                <a:spcPct val="0"/>
              </a:spcBef>
              <a:spcAft>
                <a:spcPct val="0"/>
              </a:spcAft>
              <a:defRPr i="1">
                <a:solidFill>
                  <a:schemeClr val="tx1"/>
                </a:solidFill>
                <a:latin typeface="Arial" charset="0"/>
              </a:defRPr>
            </a:lvl8pPr>
            <a:lvl9pPr marL="3886200" indent="-228600" eaLnBrk="0" fontAlgn="base" hangingPunct="0">
              <a:spcBef>
                <a:spcPct val="0"/>
              </a:spcBef>
              <a:spcAft>
                <a:spcPct val="0"/>
              </a:spcAft>
              <a:defRPr i="1">
                <a:solidFill>
                  <a:schemeClr val="tx1"/>
                </a:solidFill>
                <a:latin typeface="Arial" charset="0"/>
              </a:defRPr>
            </a:lvl9pPr>
          </a:lstStyle>
          <a:p>
            <a:pPr algn="ctr" eaLnBrk="1" hangingPunct="1"/>
            <a:r>
              <a:rPr lang="en-US" b="1" i="0" dirty="0">
                <a:solidFill>
                  <a:srgbClr val="000000"/>
                </a:solidFill>
                <a:latin typeface="Trebuchet MS" panose="020B0603020202020204" pitchFamily="34" charset="0"/>
              </a:rPr>
              <a:t>Fair:</a:t>
            </a:r>
          </a:p>
          <a:p>
            <a:pPr algn="ctr" eaLnBrk="1" hangingPunct="1"/>
            <a:r>
              <a:rPr lang="en-US" i="0" dirty="0">
                <a:solidFill>
                  <a:srgbClr val="000000"/>
                </a:solidFill>
                <a:latin typeface="Trebuchet MS" panose="020B0603020202020204" pitchFamily="34" charset="0"/>
              </a:rPr>
              <a:t>Outside acceptable range of variation; Requires human intervention</a:t>
            </a:r>
          </a:p>
        </p:txBody>
      </p:sp>
      <p:sp>
        <p:nvSpPr>
          <p:cNvPr id="35880" name="Text Box 48"/>
          <p:cNvSpPr txBox="1">
            <a:spLocks noChangeArrowheads="1"/>
          </p:cNvSpPr>
          <p:nvPr/>
        </p:nvSpPr>
        <p:spPr bwMode="auto">
          <a:xfrm>
            <a:off x="1056290" y="2626929"/>
            <a:ext cx="6984124" cy="923330"/>
          </a:xfrm>
          <a:prstGeom prst="rect">
            <a:avLst/>
          </a:prstGeom>
          <a:solidFill>
            <a:srgbClr val="BAE5BA"/>
          </a:solidFill>
          <a:ln>
            <a:noFill/>
          </a:ln>
        </p:spPr>
        <p:txBody>
          <a:bodyPr wrap="square">
            <a:spAutoFit/>
          </a:bodyPr>
          <a:lstStyle>
            <a:lvl1pPr eaLnBrk="0" hangingPunct="0">
              <a:defRPr i="1">
                <a:solidFill>
                  <a:schemeClr val="tx1"/>
                </a:solidFill>
                <a:latin typeface="Arial" charset="0"/>
              </a:defRPr>
            </a:lvl1pPr>
            <a:lvl2pPr marL="742950" indent="-285750" eaLnBrk="0" hangingPunct="0">
              <a:defRPr i="1">
                <a:solidFill>
                  <a:schemeClr val="tx1"/>
                </a:solidFill>
                <a:latin typeface="Arial" charset="0"/>
              </a:defRPr>
            </a:lvl2pPr>
            <a:lvl3pPr marL="1143000" indent="-228600" eaLnBrk="0" hangingPunct="0">
              <a:defRPr i="1">
                <a:solidFill>
                  <a:schemeClr val="tx1"/>
                </a:solidFill>
                <a:latin typeface="Arial" charset="0"/>
              </a:defRPr>
            </a:lvl3pPr>
            <a:lvl4pPr marL="1600200" indent="-228600" eaLnBrk="0" hangingPunct="0">
              <a:defRPr i="1">
                <a:solidFill>
                  <a:schemeClr val="tx1"/>
                </a:solidFill>
                <a:latin typeface="Arial" charset="0"/>
              </a:defRPr>
            </a:lvl4pPr>
            <a:lvl5pPr marL="2057400" indent="-228600" eaLnBrk="0" hangingPunct="0">
              <a:defRPr i="1">
                <a:solidFill>
                  <a:schemeClr val="tx1"/>
                </a:solidFill>
                <a:latin typeface="Arial" charset="0"/>
              </a:defRPr>
            </a:lvl5pPr>
            <a:lvl6pPr marL="2514600" indent="-228600" eaLnBrk="0" fontAlgn="base" hangingPunct="0">
              <a:spcBef>
                <a:spcPct val="0"/>
              </a:spcBef>
              <a:spcAft>
                <a:spcPct val="0"/>
              </a:spcAft>
              <a:defRPr i="1">
                <a:solidFill>
                  <a:schemeClr val="tx1"/>
                </a:solidFill>
                <a:latin typeface="Arial" charset="0"/>
              </a:defRPr>
            </a:lvl6pPr>
            <a:lvl7pPr marL="2971800" indent="-228600" eaLnBrk="0" fontAlgn="base" hangingPunct="0">
              <a:spcBef>
                <a:spcPct val="0"/>
              </a:spcBef>
              <a:spcAft>
                <a:spcPct val="0"/>
              </a:spcAft>
              <a:defRPr i="1">
                <a:solidFill>
                  <a:schemeClr val="tx1"/>
                </a:solidFill>
                <a:latin typeface="Arial" charset="0"/>
              </a:defRPr>
            </a:lvl7pPr>
            <a:lvl8pPr marL="3429000" indent="-228600" eaLnBrk="0" fontAlgn="base" hangingPunct="0">
              <a:spcBef>
                <a:spcPct val="0"/>
              </a:spcBef>
              <a:spcAft>
                <a:spcPct val="0"/>
              </a:spcAft>
              <a:defRPr i="1">
                <a:solidFill>
                  <a:schemeClr val="tx1"/>
                </a:solidFill>
                <a:latin typeface="Arial" charset="0"/>
              </a:defRPr>
            </a:lvl8pPr>
            <a:lvl9pPr marL="3886200" indent="-228600" eaLnBrk="0" fontAlgn="base" hangingPunct="0">
              <a:spcBef>
                <a:spcPct val="0"/>
              </a:spcBef>
              <a:spcAft>
                <a:spcPct val="0"/>
              </a:spcAft>
              <a:defRPr i="1">
                <a:solidFill>
                  <a:schemeClr val="tx1"/>
                </a:solidFill>
                <a:latin typeface="Arial" charset="0"/>
              </a:defRPr>
            </a:lvl9pPr>
          </a:lstStyle>
          <a:p>
            <a:pPr algn="ctr" eaLnBrk="1" hangingPunct="1"/>
            <a:r>
              <a:rPr lang="en-US" b="1" i="0" dirty="0">
                <a:solidFill>
                  <a:srgbClr val="000000"/>
                </a:solidFill>
                <a:latin typeface="Trebuchet MS" panose="020B0603020202020204" pitchFamily="34" charset="0"/>
              </a:rPr>
              <a:t>Good:</a:t>
            </a:r>
          </a:p>
          <a:p>
            <a:pPr algn="ctr" eaLnBrk="1" hangingPunct="1"/>
            <a:r>
              <a:rPr lang="en-US" i="0" dirty="0">
                <a:solidFill>
                  <a:srgbClr val="000000"/>
                </a:solidFill>
                <a:latin typeface="Trebuchet MS" panose="020B0603020202020204" pitchFamily="34" charset="0"/>
              </a:rPr>
              <a:t>Indicator within acceptable range of variation; Some intervention required for maintenance</a:t>
            </a:r>
          </a:p>
        </p:txBody>
      </p:sp>
      <p:sp>
        <p:nvSpPr>
          <p:cNvPr id="35881" name="Text Box 49"/>
          <p:cNvSpPr txBox="1">
            <a:spLocks noChangeArrowheads="1"/>
          </p:cNvSpPr>
          <p:nvPr/>
        </p:nvSpPr>
        <p:spPr bwMode="auto">
          <a:xfrm>
            <a:off x="1040525" y="4984529"/>
            <a:ext cx="6968358" cy="923330"/>
          </a:xfrm>
          <a:prstGeom prst="rect">
            <a:avLst/>
          </a:prstGeom>
          <a:solidFill>
            <a:srgbClr val="C15046"/>
          </a:solidFill>
          <a:ln>
            <a:noFill/>
          </a:ln>
        </p:spPr>
        <p:txBody>
          <a:bodyPr wrap="square">
            <a:spAutoFit/>
          </a:bodyPr>
          <a:lstStyle>
            <a:lvl1pPr eaLnBrk="0" hangingPunct="0">
              <a:defRPr i="1">
                <a:solidFill>
                  <a:schemeClr val="tx1"/>
                </a:solidFill>
                <a:latin typeface="Arial" charset="0"/>
              </a:defRPr>
            </a:lvl1pPr>
            <a:lvl2pPr marL="742950" indent="-285750" eaLnBrk="0" hangingPunct="0">
              <a:defRPr i="1">
                <a:solidFill>
                  <a:schemeClr val="tx1"/>
                </a:solidFill>
                <a:latin typeface="Arial" charset="0"/>
              </a:defRPr>
            </a:lvl2pPr>
            <a:lvl3pPr marL="1143000" indent="-228600" eaLnBrk="0" hangingPunct="0">
              <a:defRPr i="1">
                <a:solidFill>
                  <a:schemeClr val="tx1"/>
                </a:solidFill>
                <a:latin typeface="Arial" charset="0"/>
              </a:defRPr>
            </a:lvl3pPr>
            <a:lvl4pPr marL="1600200" indent="-228600" eaLnBrk="0" hangingPunct="0">
              <a:defRPr i="1">
                <a:solidFill>
                  <a:schemeClr val="tx1"/>
                </a:solidFill>
                <a:latin typeface="Arial" charset="0"/>
              </a:defRPr>
            </a:lvl4pPr>
            <a:lvl5pPr marL="2057400" indent="-228600" eaLnBrk="0" hangingPunct="0">
              <a:defRPr i="1">
                <a:solidFill>
                  <a:schemeClr val="tx1"/>
                </a:solidFill>
                <a:latin typeface="Arial" charset="0"/>
              </a:defRPr>
            </a:lvl5pPr>
            <a:lvl6pPr marL="2514600" indent="-228600" eaLnBrk="0" fontAlgn="base" hangingPunct="0">
              <a:spcBef>
                <a:spcPct val="0"/>
              </a:spcBef>
              <a:spcAft>
                <a:spcPct val="0"/>
              </a:spcAft>
              <a:defRPr i="1">
                <a:solidFill>
                  <a:schemeClr val="tx1"/>
                </a:solidFill>
                <a:latin typeface="Arial" charset="0"/>
              </a:defRPr>
            </a:lvl6pPr>
            <a:lvl7pPr marL="2971800" indent="-228600" eaLnBrk="0" fontAlgn="base" hangingPunct="0">
              <a:spcBef>
                <a:spcPct val="0"/>
              </a:spcBef>
              <a:spcAft>
                <a:spcPct val="0"/>
              </a:spcAft>
              <a:defRPr i="1">
                <a:solidFill>
                  <a:schemeClr val="tx1"/>
                </a:solidFill>
                <a:latin typeface="Arial" charset="0"/>
              </a:defRPr>
            </a:lvl7pPr>
            <a:lvl8pPr marL="3429000" indent="-228600" eaLnBrk="0" fontAlgn="base" hangingPunct="0">
              <a:spcBef>
                <a:spcPct val="0"/>
              </a:spcBef>
              <a:spcAft>
                <a:spcPct val="0"/>
              </a:spcAft>
              <a:defRPr i="1">
                <a:solidFill>
                  <a:schemeClr val="tx1"/>
                </a:solidFill>
                <a:latin typeface="Arial" charset="0"/>
              </a:defRPr>
            </a:lvl8pPr>
            <a:lvl9pPr marL="3886200" indent="-228600" eaLnBrk="0" fontAlgn="base" hangingPunct="0">
              <a:spcBef>
                <a:spcPct val="0"/>
              </a:spcBef>
              <a:spcAft>
                <a:spcPct val="0"/>
              </a:spcAft>
              <a:defRPr i="1">
                <a:solidFill>
                  <a:schemeClr val="tx1"/>
                </a:solidFill>
                <a:latin typeface="Arial" charset="0"/>
              </a:defRPr>
            </a:lvl9pPr>
          </a:lstStyle>
          <a:p>
            <a:pPr algn="ctr" eaLnBrk="1" hangingPunct="1"/>
            <a:r>
              <a:rPr lang="en-US" b="1" i="0" dirty="0">
                <a:solidFill>
                  <a:srgbClr val="000000"/>
                </a:solidFill>
                <a:latin typeface="Trebuchet MS" panose="020B0603020202020204" pitchFamily="34" charset="0"/>
              </a:rPr>
              <a:t>Poor: </a:t>
            </a:r>
          </a:p>
          <a:p>
            <a:pPr algn="ctr" eaLnBrk="1" hangingPunct="1"/>
            <a:endParaRPr lang="en-US" b="1" i="0" dirty="0">
              <a:solidFill>
                <a:srgbClr val="000000"/>
              </a:solidFill>
              <a:latin typeface="Trebuchet MS" panose="020B0603020202020204" pitchFamily="34" charset="0"/>
            </a:endParaRPr>
          </a:p>
          <a:p>
            <a:pPr algn="ctr" eaLnBrk="1" hangingPunct="1"/>
            <a:r>
              <a:rPr lang="en-US" i="0" dirty="0">
                <a:solidFill>
                  <a:srgbClr val="000000"/>
                </a:solidFill>
                <a:latin typeface="Trebuchet MS" panose="020B0603020202020204" pitchFamily="34" charset="0"/>
              </a:rPr>
              <a:t>Restoration very difficult; May result in extinction</a:t>
            </a:r>
          </a:p>
        </p:txBody>
      </p:sp>
      <p:sp>
        <p:nvSpPr>
          <p:cNvPr id="11" name="Text Placeholder 1"/>
          <p:cNvSpPr>
            <a:spLocks noGrp="1"/>
          </p:cNvSpPr>
          <p:nvPr>
            <p:ph type="body" sz="quarter" idx="13"/>
          </p:nvPr>
        </p:nvSpPr>
        <p:spPr>
          <a:xfrm>
            <a:off x="-21021" y="-2628"/>
            <a:ext cx="9128125" cy="461963"/>
          </a:xfrm>
        </p:spPr>
        <p:txBody>
          <a:bodyPr/>
          <a:lstStyle/>
          <a:p>
            <a:r>
              <a:rPr lang="en-AU" dirty="0">
                <a:solidFill>
                  <a:schemeClr val="accent3">
                    <a:lumMod val="20000"/>
                    <a:lumOff val="80000"/>
                  </a:schemeClr>
                </a:solidFill>
              </a:rPr>
              <a:t>Deciding what the Plan is all about</a:t>
            </a:r>
          </a:p>
        </p:txBody>
      </p:sp>
      <p:sp>
        <p:nvSpPr>
          <p:cNvPr id="12" name="Text Placeholder 2"/>
          <p:cNvSpPr>
            <a:spLocks noGrp="1"/>
          </p:cNvSpPr>
          <p:nvPr>
            <p:ph type="body" sz="quarter" idx="14"/>
          </p:nvPr>
        </p:nvSpPr>
        <p:spPr>
          <a:xfrm>
            <a:off x="0" y="501101"/>
            <a:ext cx="2819400" cy="646113"/>
          </a:xfrm>
        </p:spPr>
        <p:txBody>
          <a:bodyPr>
            <a:normAutofit/>
          </a:bodyPr>
          <a:lstStyle/>
          <a:p>
            <a:r>
              <a:rPr lang="en-AU" dirty="0"/>
              <a:t>Target Health </a:t>
            </a:r>
          </a:p>
        </p:txBody>
      </p:sp>
      <p:sp>
        <p:nvSpPr>
          <p:cNvPr id="13" name="Text Placeholder 4"/>
          <p:cNvSpPr>
            <a:spLocks noGrp="1"/>
          </p:cNvSpPr>
          <p:nvPr>
            <p:ph type="body" sz="quarter" idx="4294967295"/>
          </p:nvPr>
        </p:nvSpPr>
        <p:spPr>
          <a:xfrm>
            <a:off x="2852738" y="609600"/>
            <a:ext cx="6291262" cy="537614"/>
          </a:xfrm>
        </p:spPr>
        <p:txBody>
          <a:bodyPr>
            <a:normAutofit fontScale="92500" lnSpcReduction="10000"/>
          </a:bodyPr>
          <a:lstStyle/>
          <a:p>
            <a:pPr marL="0" indent="0">
              <a:buNone/>
            </a:pPr>
            <a:r>
              <a:rPr lang="en-AU" dirty="0"/>
              <a:t>Step Three -  “Ranking” Target Health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
          <p:cNvSpPr>
            <a:spLocks noGrp="1"/>
          </p:cNvSpPr>
          <p:nvPr>
            <p:ph type="body" sz="quarter" idx="13"/>
          </p:nvPr>
        </p:nvSpPr>
        <p:spPr>
          <a:xfrm>
            <a:off x="-21021" y="-2628"/>
            <a:ext cx="9128125" cy="461963"/>
          </a:xfrm>
        </p:spPr>
        <p:txBody>
          <a:bodyPr/>
          <a:lstStyle/>
          <a:p>
            <a:r>
              <a:rPr lang="en-AU" dirty="0">
                <a:solidFill>
                  <a:schemeClr val="accent3">
                    <a:lumMod val="20000"/>
                    <a:lumOff val="80000"/>
                  </a:schemeClr>
                </a:solidFill>
              </a:rPr>
              <a:t>Deciding what the Plan is all about</a:t>
            </a:r>
          </a:p>
        </p:txBody>
      </p:sp>
      <p:sp>
        <p:nvSpPr>
          <p:cNvPr id="12" name="Text Placeholder 2"/>
          <p:cNvSpPr>
            <a:spLocks noGrp="1"/>
          </p:cNvSpPr>
          <p:nvPr>
            <p:ph type="body" sz="quarter" idx="14"/>
          </p:nvPr>
        </p:nvSpPr>
        <p:spPr>
          <a:xfrm>
            <a:off x="0" y="501101"/>
            <a:ext cx="2819400" cy="646113"/>
          </a:xfrm>
        </p:spPr>
        <p:txBody>
          <a:bodyPr>
            <a:normAutofit/>
          </a:bodyPr>
          <a:lstStyle/>
          <a:p>
            <a:r>
              <a:rPr lang="en-AU" dirty="0"/>
              <a:t>Target Health </a:t>
            </a:r>
          </a:p>
        </p:txBody>
      </p:sp>
      <p:sp>
        <p:nvSpPr>
          <p:cNvPr id="13" name="Text Placeholder 4"/>
          <p:cNvSpPr>
            <a:spLocks noGrp="1"/>
          </p:cNvSpPr>
          <p:nvPr>
            <p:ph type="body" sz="quarter" idx="4294967295"/>
          </p:nvPr>
        </p:nvSpPr>
        <p:spPr>
          <a:xfrm>
            <a:off x="2852738" y="609600"/>
            <a:ext cx="6291262" cy="537614"/>
          </a:xfrm>
        </p:spPr>
        <p:txBody>
          <a:bodyPr>
            <a:normAutofit fontScale="92500" lnSpcReduction="10000"/>
          </a:bodyPr>
          <a:lstStyle/>
          <a:p>
            <a:pPr marL="0" indent="0">
              <a:buNone/>
            </a:pPr>
            <a:r>
              <a:rPr lang="en-AU" dirty="0"/>
              <a:t>Step Three -  “Ranking” Target Health </a:t>
            </a:r>
          </a:p>
        </p:txBody>
      </p:sp>
      <p:pic>
        <p:nvPicPr>
          <p:cNvPr id="10" name="Picture 4" descr="flow_chart">
            <a:extLst>
              <a:ext uri="{FF2B5EF4-FFF2-40B4-BE49-F238E27FC236}">
                <a16:creationId xmlns:a16="http://schemas.microsoft.com/office/drawing/2014/main" id="{5E3F664D-5FB0-4F15-B0AD-C7DF90360A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2743200"/>
            <a:ext cx="4714875" cy="3897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4" name="Title 1">
            <a:extLst>
              <a:ext uri="{FF2B5EF4-FFF2-40B4-BE49-F238E27FC236}">
                <a16:creationId xmlns:a16="http://schemas.microsoft.com/office/drawing/2014/main" id="{9A70D26C-F9A0-4D51-B8DA-D7907CDD76A9}"/>
              </a:ext>
            </a:extLst>
          </p:cNvPr>
          <p:cNvSpPr txBox="1">
            <a:spLocks/>
          </p:cNvSpPr>
          <p:nvPr/>
        </p:nvSpPr>
        <p:spPr>
          <a:xfrm>
            <a:off x="481013" y="1575137"/>
            <a:ext cx="8302625" cy="1015663"/>
          </a:xfrm>
          <a:prstGeom prst="rect">
            <a:avLst/>
          </a:prstGeom>
        </p:spPr>
        <p:txBody>
          <a:bodyPr/>
          <a:lstStyle>
            <a:lvl1pPr algn="ctr" rtl="0" fontAlgn="base">
              <a:spcBef>
                <a:spcPct val="0"/>
              </a:spcBef>
              <a:spcAft>
                <a:spcPct val="0"/>
              </a:spcAft>
              <a:defRPr sz="4400" kern="1200">
                <a:solidFill>
                  <a:schemeClr val="tx1"/>
                </a:solidFill>
                <a:latin typeface="Trebuchet MS" panose="020B0603020202020204" pitchFamily="34" charset="0"/>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n-US" sz="3000" i="0" dirty="0">
                <a:latin typeface="+mn-lt"/>
              </a:rPr>
              <a:t>Develop Rating Scale for Indicator</a:t>
            </a:r>
            <a:br>
              <a:rPr lang="en-US" sz="3000" i="0" dirty="0">
                <a:latin typeface="+mn-lt"/>
              </a:rPr>
            </a:br>
            <a:r>
              <a:rPr lang="en-US" sz="3000" i="0" dirty="0">
                <a:latin typeface="+mn-lt"/>
              </a:rPr>
              <a:t>on “Acceptable Range of Variation”</a:t>
            </a:r>
          </a:p>
        </p:txBody>
      </p:sp>
    </p:spTree>
    <p:extLst>
      <p:ext uri="{BB962C8B-B14F-4D97-AF65-F5344CB8AC3E}">
        <p14:creationId xmlns:p14="http://schemas.microsoft.com/office/powerpoint/2010/main" val="2489371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1"/>
          <p:cNvSpPr>
            <a:spLocks noGrp="1"/>
          </p:cNvSpPr>
          <p:nvPr>
            <p:ph type="body" sz="quarter" idx="13"/>
          </p:nvPr>
        </p:nvSpPr>
        <p:spPr>
          <a:xfrm>
            <a:off x="-21021" y="-2628"/>
            <a:ext cx="9128125" cy="461963"/>
          </a:xfrm>
        </p:spPr>
        <p:txBody>
          <a:bodyPr/>
          <a:lstStyle/>
          <a:p>
            <a:r>
              <a:rPr lang="en-AU" dirty="0">
                <a:solidFill>
                  <a:schemeClr val="accent3">
                    <a:lumMod val="20000"/>
                    <a:lumOff val="80000"/>
                  </a:schemeClr>
                </a:solidFill>
              </a:rPr>
              <a:t>Deciding what the Plan is all about</a:t>
            </a:r>
          </a:p>
        </p:txBody>
      </p:sp>
      <p:sp>
        <p:nvSpPr>
          <p:cNvPr id="9" name="Text Placeholder 2"/>
          <p:cNvSpPr>
            <a:spLocks noGrp="1"/>
          </p:cNvSpPr>
          <p:nvPr>
            <p:ph type="body" sz="quarter" idx="14"/>
          </p:nvPr>
        </p:nvSpPr>
        <p:spPr>
          <a:xfrm>
            <a:off x="0" y="501101"/>
            <a:ext cx="2819400" cy="646113"/>
          </a:xfrm>
        </p:spPr>
        <p:txBody>
          <a:bodyPr>
            <a:normAutofit/>
          </a:bodyPr>
          <a:lstStyle/>
          <a:p>
            <a:r>
              <a:rPr lang="en-AU" dirty="0"/>
              <a:t>Target Health </a:t>
            </a:r>
          </a:p>
        </p:txBody>
      </p:sp>
      <p:sp>
        <p:nvSpPr>
          <p:cNvPr id="10" name="Text Placeholder 4"/>
          <p:cNvSpPr>
            <a:spLocks noGrp="1"/>
          </p:cNvSpPr>
          <p:nvPr>
            <p:ph type="body" sz="quarter" idx="4294967295"/>
          </p:nvPr>
        </p:nvSpPr>
        <p:spPr>
          <a:xfrm>
            <a:off x="2852738" y="501101"/>
            <a:ext cx="6291262" cy="646113"/>
          </a:xfrm>
        </p:spPr>
        <p:txBody>
          <a:bodyPr>
            <a:normAutofit/>
          </a:bodyPr>
          <a:lstStyle/>
          <a:p>
            <a:pPr marL="0" indent="0">
              <a:buNone/>
            </a:pPr>
            <a:r>
              <a:rPr lang="en-AU" dirty="0"/>
              <a:t>Example</a:t>
            </a:r>
            <a:r>
              <a:rPr lang="zh-TW" altLang="en-US" dirty="0"/>
              <a:t> </a:t>
            </a:r>
            <a:r>
              <a:rPr lang="en-US" altLang="zh-TW" dirty="0"/>
              <a:t>Ranking and Status</a:t>
            </a:r>
            <a:endParaRPr lang="en-AU" dirty="0"/>
          </a:p>
        </p:txBody>
      </p:sp>
      <p:sp>
        <p:nvSpPr>
          <p:cNvPr id="13" name="Rectangle 48"/>
          <p:cNvSpPr txBox="1">
            <a:spLocks noChangeArrowheads="1"/>
          </p:cNvSpPr>
          <p:nvPr/>
        </p:nvSpPr>
        <p:spPr bwMode="auto">
          <a:xfrm>
            <a:off x="848033" y="1784131"/>
            <a:ext cx="7560242"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n-US" sz="3600" b="1" dirty="0">
                <a:latin typeface="+mn-lt"/>
              </a:rPr>
              <a:t>Target</a:t>
            </a:r>
            <a:r>
              <a:rPr lang="en-US" sz="3600" dirty="0">
                <a:latin typeface="+mn-lt"/>
              </a:rPr>
              <a:t>: River</a:t>
            </a:r>
          </a:p>
          <a:p>
            <a:pPr algn="l"/>
            <a:r>
              <a:rPr lang="en-US" sz="3600" b="1" i="0" dirty="0">
                <a:latin typeface="+mn-lt"/>
              </a:rPr>
              <a:t>Attribute</a:t>
            </a:r>
            <a:r>
              <a:rPr lang="en-US" sz="3600" i="0" dirty="0">
                <a:latin typeface="+mn-lt"/>
              </a:rPr>
              <a:t>: Riparian vegetation</a:t>
            </a:r>
          </a:p>
          <a:p>
            <a:pPr algn="l"/>
            <a:r>
              <a:rPr lang="en-US" sz="3600" b="1" i="0" dirty="0">
                <a:latin typeface="+mn-lt"/>
              </a:rPr>
              <a:t>Indicator</a:t>
            </a:r>
            <a:r>
              <a:rPr lang="en-US" sz="3600" i="0" dirty="0">
                <a:latin typeface="+mn-lt"/>
              </a:rPr>
              <a:t>: </a:t>
            </a:r>
            <a:r>
              <a:rPr lang="en-AU" sz="3600" i="0" dirty="0">
                <a:latin typeface="+mn-lt"/>
              </a:rPr>
              <a:t>% Km of continuous vegetation.</a:t>
            </a:r>
          </a:p>
        </p:txBody>
      </p:sp>
      <p:sp>
        <p:nvSpPr>
          <p:cNvPr id="11" name="Text Box 46"/>
          <p:cNvSpPr txBox="1">
            <a:spLocks noChangeArrowheads="1"/>
          </p:cNvSpPr>
          <p:nvPr/>
        </p:nvSpPr>
        <p:spPr bwMode="auto">
          <a:xfrm>
            <a:off x="993226" y="3897868"/>
            <a:ext cx="6984125" cy="784830"/>
          </a:xfrm>
          <a:prstGeom prst="rect">
            <a:avLst/>
          </a:prstGeom>
          <a:solidFill>
            <a:srgbClr val="50A550"/>
          </a:solidFill>
          <a:ln>
            <a:noFill/>
          </a:ln>
        </p:spPr>
        <p:txBody>
          <a:bodyPr wrap="square">
            <a:spAutoFit/>
          </a:bodyPr>
          <a:lstStyle>
            <a:lvl1pPr eaLnBrk="0" hangingPunct="0">
              <a:defRPr i="1">
                <a:solidFill>
                  <a:schemeClr val="tx1"/>
                </a:solidFill>
                <a:latin typeface="Arial" charset="0"/>
              </a:defRPr>
            </a:lvl1pPr>
            <a:lvl2pPr marL="742950" indent="-285750" eaLnBrk="0" hangingPunct="0">
              <a:defRPr i="1">
                <a:solidFill>
                  <a:schemeClr val="tx1"/>
                </a:solidFill>
                <a:latin typeface="Arial" charset="0"/>
              </a:defRPr>
            </a:lvl2pPr>
            <a:lvl3pPr marL="1143000" indent="-228600" eaLnBrk="0" hangingPunct="0">
              <a:defRPr i="1">
                <a:solidFill>
                  <a:schemeClr val="tx1"/>
                </a:solidFill>
                <a:latin typeface="Arial" charset="0"/>
              </a:defRPr>
            </a:lvl3pPr>
            <a:lvl4pPr marL="1600200" indent="-228600" eaLnBrk="0" hangingPunct="0">
              <a:defRPr i="1">
                <a:solidFill>
                  <a:schemeClr val="tx1"/>
                </a:solidFill>
                <a:latin typeface="Arial" charset="0"/>
              </a:defRPr>
            </a:lvl4pPr>
            <a:lvl5pPr marL="2057400" indent="-228600" eaLnBrk="0" hangingPunct="0">
              <a:defRPr i="1">
                <a:solidFill>
                  <a:schemeClr val="tx1"/>
                </a:solidFill>
                <a:latin typeface="Arial" charset="0"/>
              </a:defRPr>
            </a:lvl5pPr>
            <a:lvl6pPr marL="2514600" indent="-228600" eaLnBrk="0" fontAlgn="base" hangingPunct="0">
              <a:spcBef>
                <a:spcPct val="0"/>
              </a:spcBef>
              <a:spcAft>
                <a:spcPct val="0"/>
              </a:spcAft>
              <a:defRPr i="1">
                <a:solidFill>
                  <a:schemeClr val="tx1"/>
                </a:solidFill>
                <a:latin typeface="Arial" charset="0"/>
              </a:defRPr>
            </a:lvl6pPr>
            <a:lvl7pPr marL="2971800" indent="-228600" eaLnBrk="0" fontAlgn="base" hangingPunct="0">
              <a:spcBef>
                <a:spcPct val="0"/>
              </a:spcBef>
              <a:spcAft>
                <a:spcPct val="0"/>
              </a:spcAft>
              <a:defRPr i="1">
                <a:solidFill>
                  <a:schemeClr val="tx1"/>
                </a:solidFill>
                <a:latin typeface="Arial" charset="0"/>
              </a:defRPr>
            </a:lvl7pPr>
            <a:lvl8pPr marL="3429000" indent="-228600" eaLnBrk="0" fontAlgn="base" hangingPunct="0">
              <a:spcBef>
                <a:spcPct val="0"/>
              </a:spcBef>
              <a:spcAft>
                <a:spcPct val="0"/>
              </a:spcAft>
              <a:defRPr i="1">
                <a:solidFill>
                  <a:schemeClr val="tx1"/>
                </a:solidFill>
                <a:latin typeface="Arial" charset="0"/>
              </a:defRPr>
            </a:lvl8pPr>
            <a:lvl9pPr marL="3886200" indent="-228600" eaLnBrk="0" fontAlgn="base" hangingPunct="0">
              <a:spcBef>
                <a:spcPct val="0"/>
              </a:spcBef>
              <a:spcAft>
                <a:spcPct val="0"/>
              </a:spcAft>
              <a:defRPr i="1">
                <a:solidFill>
                  <a:schemeClr val="tx1"/>
                </a:solidFill>
                <a:latin typeface="Arial" charset="0"/>
              </a:defRPr>
            </a:lvl9pPr>
          </a:lstStyle>
          <a:p>
            <a:pPr eaLnBrk="1" hangingPunct="1">
              <a:spcBef>
                <a:spcPct val="50000"/>
              </a:spcBef>
            </a:pPr>
            <a:r>
              <a:rPr lang="en-US" b="1" i="0" dirty="0">
                <a:solidFill>
                  <a:srgbClr val="000000"/>
                </a:solidFill>
                <a:latin typeface="+mn-lt"/>
              </a:rPr>
              <a:t>Very Good: </a:t>
            </a:r>
            <a:r>
              <a:rPr lang="en-US" i="0" dirty="0">
                <a:solidFill>
                  <a:srgbClr val="000000"/>
                </a:solidFill>
                <a:latin typeface="+mn-lt"/>
                <a:ea typeface="MS PGothic" pitchFamily="34" charset="-128"/>
                <a:cs typeface="Times New Roman" pitchFamily="18" charset="0"/>
              </a:rPr>
              <a:t>&gt;90% </a:t>
            </a:r>
            <a:endParaRPr lang="en-US" i="0" dirty="0">
              <a:latin typeface="+mn-lt"/>
              <a:ea typeface="MS PGothic" pitchFamily="34" charset="-128"/>
              <a:cs typeface="Calibri" pitchFamily="34" charset="0"/>
            </a:endParaRPr>
          </a:p>
          <a:p>
            <a:pPr lvl="0" eaLnBrk="1" hangingPunct="1">
              <a:spcBef>
                <a:spcPct val="50000"/>
              </a:spcBef>
            </a:pPr>
            <a:endParaRPr kumimoji="0" lang="en-US" b="0" i="0" u="none" strike="noStrike" cap="none" normalizeH="0" baseline="0" dirty="0">
              <a:ln>
                <a:noFill/>
              </a:ln>
              <a:solidFill>
                <a:schemeClr val="tx1"/>
              </a:solidFill>
              <a:effectLst/>
              <a:latin typeface="+mn-lt"/>
              <a:cs typeface="Arial" charset="0"/>
            </a:endParaRPr>
          </a:p>
        </p:txBody>
      </p:sp>
      <p:sp>
        <p:nvSpPr>
          <p:cNvPr id="12" name="Text Box 47"/>
          <p:cNvSpPr txBox="1">
            <a:spLocks noChangeArrowheads="1"/>
          </p:cNvSpPr>
          <p:nvPr/>
        </p:nvSpPr>
        <p:spPr bwMode="auto">
          <a:xfrm>
            <a:off x="993226" y="4659868"/>
            <a:ext cx="6979252" cy="646331"/>
          </a:xfrm>
          <a:prstGeom prst="rect">
            <a:avLst/>
          </a:prstGeom>
          <a:solidFill>
            <a:srgbClr val="EFD61D"/>
          </a:solidFill>
          <a:ln>
            <a:noFill/>
          </a:ln>
        </p:spPr>
        <p:txBody>
          <a:bodyPr wrap="square">
            <a:spAutoFit/>
          </a:bodyPr>
          <a:lstStyle>
            <a:lvl1pPr eaLnBrk="0" hangingPunct="0">
              <a:defRPr i="1">
                <a:solidFill>
                  <a:schemeClr val="tx1"/>
                </a:solidFill>
                <a:latin typeface="Arial" charset="0"/>
              </a:defRPr>
            </a:lvl1pPr>
            <a:lvl2pPr marL="742950" indent="-285750" eaLnBrk="0" hangingPunct="0">
              <a:defRPr i="1">
                <a:solidFill>
                  <a:schemeClr val="tx1"/>
                </a:solidFill>
                <a:latin typeface="Arial" charset="0"/>
              </a:defRPr>
            </a:lvl2pPr>
            <a:lvl3pPr marL="1143000" indent="-228600" eaLnBrk="0" hangingPunct="0">
              <a:defRPr i="1">
                <a:solidFill>
                  <a:schemeClr val="tx1"/>
                </a:solidFill>
                <a:latin typeface="Arial" charset="0"/>
              </a:defRPr>
            </a:lvl3pPr>
            <a:lvl4pPr marL="1600200" indent="-228600" eaLnBrk="0" hangingPunct="0">
              <a:defRPr i="1">
                <a:solidFill>
                  <a:schemeClr val="tx1"/>
                </a:solidFill>
                <a:latin typeface="Arial" charset="0"/>
              </a:defRPr>
            </a:lvl4pPr>
            <a:lvl5pPr marL="2057400" indent="-228600" eaLnBrk="0" hangingPunct="0">
              <a:defRPr i="1">
                <a:solidFill>
                  <a:schemeClr val="tx1"/>
                </a:solidFill>
                <a:latin typeface="Arial" charset="0"/>
              </a:defRPr>
            </a:lvl5pPr>
            <a:lvl6pPr marL="2514600" indent="-228600" eaLnBrk="0" fontAlgn="base" hangingPunct="0">
              <a:spcBef>
                <a:spcPct val="0"/>
              </a:spcBef>
              <a:spcAft>
                <a:spcPct val="0"/>
              </a:spcAft>
              <a:defRPr i="1">
                <a:solidFill>
                  <a:schemeClr val="tx1"/>
                </a:solidFill>
                <a:latin typeface="Arial" charset="0"/>
              </a:defRPr>
            </a:lvl6pPr>
            <a:lvl7pPr marL="2971800" indent="-228600" eaLnBrk="0" fontAlgn="base" hangingPunct="0">
              <a:spcBef>
                <a:spcPct val="0"/>
              </a:spcBef>
              <a:spcAft>
                <a:spcPct val="0"/>
              </a:spcAft>
              <a:defRPr i="1">
                <a:solidFill>
                  <a:schemeClr val="tx1"/>
                </a:solidFill>
                <a:latin typeface="Arial" charset="0"/>
              </a:defRPr>
            </a:lvl7pPr>
            <a:lvl8pPr marL="3429000" indent="-228600" eaLnBrk="0" fontAlgn="base" hangingPunct="0">
              <a:spcBef>
                <a:spcPct val="0"/>
              </a:spcBef>
              <a:spcAft>
                <a:spcPct val="0"/>
              </a:spcAft>
              <a:defRPr i="1">
                <a:solidFill>
                  <a:schemeClr val="tx1"/>
                </a:solidFill>
                <a:latin typeface="Arial" charset="0"/>
              </a:defRPr>
            </a:lvl8pPr>
            <a:lvl9pPr marL="3886200" indent="-228600" eaLnBrk="0" fontAlgn="base" hangingPunct="0">
              <a:spcBef>
                <a:spcPct val="0"/>
              </a:spcBef>
              <a:spcAft>
                <a:spcPct val="0"/>
              </a:spcAft>
              <a:defRPr i="1">
                <a:solidFill>
                  <a:schemeClr val="tx1"/>
                </a:solidFill>
                <a:latin typeface="Arial" charset="0"/>
              </a:defRPr>
            </a:lvl9pPr>
          </a:lstStyle>
          <a:p>
            <a:pPr eaLnBrk="1" hangingPunct="1"/>
            <a:r>
              <a:rPr lang="en-US" b="1" i="0" dirty="0">
                <a:solidFill>
                  <a:srgbClr val="000000"/>
                </a:solidFill>
                <a:latin typeface="+mn-lt"/>
              </a:rPr>
              <a:t>Fair: </a:t>
            </a:r>
            <a:r>
              <a:rPr lang="en-US" i="0" dirty="0">
                <a:solidFill>
                  <a:srgbClr val="000000"/>
                </a:solidFill>
                <a:latin typeface="+mn-lt"/>
                <a:ea typeface="MS PGothic" pitchFamily="34" charset="-128"/>
                <a:cs typeface="Times New Roman" pitchFamily="18" charset="0"/>
              </a:rPr>
              <a:t>70-80 %</a:t>
            </a:r>
            <a:endParaRPr lang="en-US" i="0" dirty="0">
              <a:latin typeface="+mn-lt"/>
              <a:ea typeface="MS PGothic" pitchFamily="34" charset="-128"/>
              <a:cs typeface="Calibri" pitchFamily="34" charset="0"/>
            </a:endParaRPr>
          </a:p>
          <a:p>
            <a:pPr lvl="0" eaLnBrk="1" hangingPunct="1"/>
            <a:endParaRPr kumimoji="0" lang="en-US" b="0" i="0" u="none" strike="noStrike" cap="none" normalizeH="0" baseline="0" dirty="0">
              <a:ln>
                <a:noFill/>
              </a:ln>
              <a:solidFill>
                <a:schemeClr val="tx1"/>
              </a:solidFill>
              <a:effectLst/>
              <a:latin typeface="+mn-lt"/>
              <a:cs typeface="Arial" charset="0"/>
            </a:endParaRPr>
          </a:p>
        </p:txBody>
      </p:sp>
      <p:sp>
        <p:nvSpPr>
          <p:cNvPr id="14" name="Text Box 48"/>
          <p:cNvSpPr txBox="1">
            <a:spLocks noChangeArrowheads="1"/>
          </p:cNvSpPr>
          <p:nvPr/>
        </p:nvSpPr>
        <p:spPr bwMode="auto">
          <a:xfrm>
            <a:off x="993226" y="4278868"/>
            <a:ext cx="6984124" cy="369332"/>
          </a:xfrm>
          <a:prstGeom prst="rect">
            <a:avLst/>
          </a:prstGeom>
          <a:solidFill>
            <a:srgbClr val="BAE5BA"/>
          </a:solidFill>
          <a:ln>
            <a:noFill/>
          </a:ln>
        </p:spPr>
        <p:txBody>
          <a:bodyPr wrap="square">
            <a:spAutoFit/>
          </a:bodyPr>
          <a:lstStyle>
            <a:lvl1pPr eaLnBrk="0" hangingPunct="0">
              <a:defRPr i="1">
                <a:solidFill>
                  <a:schemeClr val="tx1"/>
                </a:solidFill>
                <a:latin typeface="Arial" charset="0"/>
              </a:defRPr>
            </a:lvl1pPr>
            <a:lvl2pPr marL="742950" indent="-285750" eaLnBrk="0" hangingPunct="0">
              <a:defRPr i="1">
                <a:solidFill>
                  <a:schemeClr val="tx1"/>
                </a:solidFill>
                <a:latin typeface="Arial" charset="0"/>
              </a:defRPr>
            </a:lvl2pPr>
            <a:lvl3pPr marL="1143000" indent="-228600" eaLnBrk="0" hangingPunct="0">
              <a:defRPr i="1">
                <a:solidFill>
                  <a:schemeClr val="tx1"/>
                </a:solidFill>
                <a:latin typeface="Arial" charset="0"/>
              </a:defRPr>
            </a:lvl3pPr>
            <a:lvl4pPr marL="1600200" indent="-228600" eaLnBrk="0" hangingPunct="0">
              <a:defRPr i="1">
                <a:solidFill>
                  <a:schemeClr val="tx1"/>
                </a:solidFill>
                <a:latin typeface="Arial" charset="0"/>
              </a:defRPr>
            </a:lvl4pPr>
            <a:lvl5pPr marL="2057400" indent="-228600" eaLnBrk="0" hangingPunct="0">
              <a:defRPr i="1">
                <a:solidFill>
                  <a:schemeClr val="tx1"/>
                </a:solidFill>
                <a:latin typeface="Arial" charset="0"/>
              </a:defRPr>
            </a:lvl5pPr>
            <a:lvl6pPr marL="2514600" indent="-228600" eaLnBrk="0" fontAlgn="base" hangingPunct="0">
              <a:spcBef>
                <a:spcPct val="0"/>
              </a:spcBef>
              <a:spcAft>
                <a:spcPct val="0"/>
              </a:spcAft>
              <a:defRPr i="1">
                <a:solidFill>
                  <a:schemeClr val="tx1"/>
                </a:solidFill>
                <a:latin typeface="Arial" charset="0"/>
              </a:defRPr>
            </a:lvl6pPr>
            <a:lvl7pPr marL="2971800" indent="-228600" eaLnBrk="0" fontAlgn="base" hangingPunct="0">
              <a:spcBef>
                <a:spcPct val="0"/>
              </a:spcBef>
              <a:spcAft>
                <a:spcPct val="0"/>
              </a:spcAft>
              <a:defRPr i="1">
                <a:solidFill>
                  <a:schemeClr val="tx1"/>
                </a:solidFill>
                <a:latin typeface="Arial" charset="0"/>
              </a:defRPr>
            </a:lvl7pPr>
            <a:lvl8pPr marL="3429000" indent="-228600" eaLnBrk="0" fontAlgn="base" hangingPunct="0">
              <a:spcBef>
                <a:spcPct val="0"/>
              </a:spcBef>
              <a:spcAft>
                <a:spcPct val="0"/>
              </a:spcAft>
              <a:defRPr i="1">
                <a:solidFill>
                  <a:schemeClr val="tx1"/>
                </a:solidFill>
                <a:latin typeface="Arial" charset="0"/>
              </a:defRPr>
            </a:lvl8pPr>
            <a:lvl9pPr marL="3886200" indent="-228600" eaLnBrk="0" fontAlgn="base" hangingPunct="0">
              <a:spcBef>
                <a:spcPct val="0"/>
              </a:spcBef>
              <a:spcAft>
                <a:spcPct val="0"/>
              </a:spcAft>
              <a:defRPr i="1">
                <a:solidFill>
                  <a:schemeClr val="tx1"/>
                </a:solidFill>
                <a:latin typeface="Arial" charset="0"/>
              </a:defRPr>
            </a:lvl9pPr>
          </a:lstStyle>
          <a:p>
            <a:pPr eaLnBrk="1" hangingPunct="1"/>
            <a:r>
              <a:rPr lang="en-US" b="1" i="0" dirty="0">
                <a:solidFill>
                  <a:srgbClr val="000000"/>
                </a:solidFill>
                <a:latin typeface="+mn-lt"/>
              </a:rPr>
              <a:t>Good: </a:t>
            </a:r>
            <a:r>
              <a:rPr lang="en-US" i="0" dirty="0">
                <a:solidFill>
                  <a:srgbClr val="000000"/>
                </a:solidFill>
                <a:latin typeface="+mn-lt"/>
                <a:ea typeface="MS PGothic" pitchFamily="34" charset="-128"/>
                <a:cs typeface="Times New Roman" pitchFamily="18" charset="0"/>
              </a:rPr>
              <a:t>80-90%</a:t>
            </a:r>
            <a:endParaRPr lang="en-US" i="0" dirty="0">
              <a:latin typeface="+mn-lt"/>
              <a:ea typeface="MS PGothic" pitchFamily="34" charset="-128"/>
              <a:cs typeface="Calibri" pitchFamily="34" charset="0"/>
            </a:endParaRPr>
          </a:p>
        </p:txBody>
      </p:sp>
      <p:sp>
        <p:nvSpPr>
          <p:cNvPr id="15" name="Text Box 49"/>
          <p:cNvSpPr txBox="1">
            <a:spLocks noChangeArrowheads="1"/>
          </p:cNvSpPr>
          <p:nvPr/>
        </p:nvSpPr>
        <p:spPr bwMode="auto">
          <a:xfrm>
            <a:off x="993226" y="5040868"/>
            <a:ext cx="6968358" cy="369332"/>
          </a:xfrm>
          <a:prstGeom prst="rect">
            <a:avLst/>
          </a:prstGeom>
          <a:solidFill>
            <a:srgbClr val="C15046"/>
          </a:solidFill>
          <a:ln>
            <a:noFill/>
          </a:ln>
        </p:spPr>
        <p:txBody>
          <a:bodyPr wrap="square">
            <a:spAutoFit/>
          </a:bodyPr>
          <a:lstStyle>
            <a:lvl1pPr eaLnBrk="0" hangingPunct="0">
              <a:defRPr i="1">
                <a:solidFill>
                  <a:schemeClr val="tx1"/>
                </a:solidFill>
                <a:latin typeface="Arial" charset="0"/>
              </a:defRPr>
            </a:lvl1pPr>
            <a:lvl2pPr marL="742950" indent="-285750" eaLnBrk="0" hangingPunct="0">
              <a:defRPr i="1">
                <a:solidFill>
                  <a:schemeClr val="tx1"/>
                </a:solidFill>
                <a:latin typeface="Arial" charset="0"/>
              </a:defRPr>
            </a:lvl2pPr>
            <a:lvl3pPr marL="1143000" indent="-228600" eaLnBrk="0" hangingPunct="0">
              <a:defRPr i="1">
                <a:solidFill>
                  <a:schemeClr val="tx1"/>
                </a:solidFill>
                <a:latin typeface="Arial" charset="0"/>
              </a:defRPr>
            </a:lvl3pPr>
            <a:lvl4pPr marL="1600200" indent="-228600" eaLnBrk="0" hangingPunct="0">
              <a:defRPr i="1">
                <a:solidFill>
                  <a:schemeClr val="tx1"/>
                </a:solidFill>
                <a:latin typeface="Arial" charset="0"/>
              </a:defRPr>
            </a:lvl4pPr>
            <a:lvl5pPr marL="2057400" indent="-228600" eaLnBrk="0" hangingPunct="0">
              <a:defRPr i="1">
                <a:solidFill>
                  <a:schemeClr val="tx1"/>
                </a:solidFill>
                <a:latin typeface="Arial" charset="0"/>
              </a:defRPr>
            </a:lvl5pPr>
            <a:lvl6pPr marL="2514600" indent="-228600" eaLnBrk="0" fontAlgn="base" hangingPunct="0">
              <a:spcBef>
                <a:spcPct val="0"/>
              </a:spcBef>
              <a:spcAft>
                <a:spcPct val="0"/>
              </a:spcAft>
              <a:defRPr i="1">
                <a:solidFill>
                  <a:schemeClr val="tx1"/>
                </a:solidFill>
                <a:latin typeface="Arial" charset="0"/>
              </a:defRPr>
            </a:lvl6pPr>
            <a:lvl7pPr marL="2971800" indent="-228600" eaLnBrk="0" fontAlgn="base" hangingPunct="0">
              <a:spcBef>
                <a:spcPct val="0"/>
              </a:spcBef>
              <a:spcAft>
                <a:spcPct val="0"/>
              </a:spcAft>
              <a:defRPr i="1">
                <a:solidFill>
                  <a:schemeClr val="tx1"/>
                </a:solidFill>
                <a:latin typeface="Arial" charset="0"/>
              </a:defRPr>
            </a:lvl7pPr>
            <a:lvl8pPr marL="3429000" indent="-228600" eaLnBrk="0" fontAlgn="base" hangingPunct="0">
              <a:spcBef>
                <a:spcPct val="0"/>
              </a:spcBef>
              <a:spcAft>
                <a:spcPct val="0"/>
              </a:spcAft>
              <a:defRPr i="1">
                <a:solidFill>
                  <a:schemeClr val="tx1"/>
                </a:solidFill>
                <a:latin typeface="Arial" charset="0"/>
              </a:defRPr>
            </a:lvl8pPr>
            <a:lvl9pPr marL="3886200" indent="-228600" eaLnBrk="0" fontAlgn="base" hangingPunct="0">
              <a:spcBef>
                <a:spcPct val="0"/>
              </a:spcBef>
              <a:spcAft>
                <a:spcPct val="0"/>
              </a:spcAft>
              <a:defRPr i="1">
                <a:solidFill>
                  <a:schemeClr val="tx1"/>
                </a:solidFill>
                <a:latin typeface="Arial" charset="0"/>
              </a:defRPr>
            </a:lvl9pPr>
          </a:lstStyle>
          <a:p>
            <a:pPr eaLnBrk="1" hangingPunct="1"/>
            <a:r>
              <a:rPr lang="en-US" b="1" i="0" dirty="0">
                <a:solidFill>
                  <a:srgbClr val="000000"/>
                </a:solidFill>
                <a:latin typeface="+mn-lt"/>
              </a:rPr>
              <a:t>Poor: </a:t>
            </a:r>
            <a:r>
              <a:rPr lang="en-US" i="0" dirty="0">
                <a:solidFill>
                  <a:srgbClr val="000000"/>
                </a:solidFill>
                <a:latin typeface="+mn-lt"/>
                <a:ea typeface="MS PGothic" pitchFamily="34" charset="-128"/>
                <a:cs typeface="Times New Roman" pitchFamily="18" charset="0"/>
              </a:rPr>
              <a:t> &lt;70%</a:t>
            </a:r>
            <a:endParaRPr lang="en-US" i="0" dirty="0">
              <a:latin typeface="+mn-lt"/>
              <a:ea typeface="MS PGothic" pitchFamily="34" charset="-128"/>
              <a:cs typeface="Calibri" pitchFamily="34" charset="0"/>
            </a:endParaRPr>
          </a:p>
        </p:txBody>
      </p:sp>
      <p:sp>
        <p:nvSpPr>
          <p:cNvPr id="2" name="Oval 1"/>
          <p:cNvSpPr/>
          <p:nvPr/>
        </p:nvSpPr>
        <p:spPr>
          <a:xfrm>
            <a:off x="624050" y="4475937"/>
            <a:ext cx="7722475" cy="762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TextBox 2"/>
          <p:cNvSpPr txBox="1"/>
          <p:nvPr/>
        </p:nvSpPr>
        <p:spPr>
          <a:xfrm>
            <a:off x="3733800" y="5523618"/>
            <a:ext cx="2971800" cy="584775"/>
          </a:xfrm>
          <a:prstGeom prst="rect">
            <a:avLst/>
          </a:prstGeom>
          <a:noFill/>
        </p:spPr>
        <p:txBody>
          <a:bodyPr wrap="square" rtlCol="0">
            <a:spAutoFit/>
          </a:bodyPr>
          <a:lstStyle/>
          <a:p>
            <a:r>
              <a:rPr lang="en-AU" sz="3200" i="0" dirty="0">
                <a:latin typeface="+mn-lt"/>
              </a:rPr>
              <a:t>Current status</a:t>
            </a:r>
          </a:p>
        </p:txBody>
      </p:sp>
    </p:spTree>
    <p:extLst>
      <p:ext uri="{BB962C8B-B14F-4D97-AF65-F5344CB8AC3E}">
        <p14:creationId xmlns:p14="http://schemas.microsoft.com/office/powerpoint/2010/main" val="3239371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1"/>
          <p:cNvSpPr>
            <a:spLocks noGrp="1"/>
          </p:cNvSpPr>
          <p:nvPr>
            <p:ph type="body" sz="quarter" idx="13"/>
          </p:nvPr>
        </p:nvSpPr>
        <p:spPr>
          <a:xfrm>
            <a:off x="-21021" y="-2628"/>
            <a:ext cx="9128125" cy="461963"/>
          </a:xfrm>
        </p:spPr>
        <p:txBody>
          <a:bodyPr/>
          <a:lstStyle/>
          <a:p>
            <a:r>
              <a:rPr lang="en-AU" dirty="0">
                <a:solidFill>
                  <a:schemeClr val="accent3">
                    <a:lumMod val="20000"/>
                    <a:lumOff val="80000"/>
                  </a:schemeClr>
                </a:solidFill>
              </a:rPr>
              <a:t>Deciding what the Plan is all about</a:t>
            </a:r>
          </a:p>
        </p:txBody>
      </p:sp>
      <p:sp>
        <p:nvSpPr>
          <p:cNvPr id="9" name="Text Placeholder 2"/>
          <p:cNvSpPr>
            <a:spLocks noGrp="1"/>
          </p:cNvSpPr>
          <p:nvPr>
            <p:ph type="body" sz="quarter" idx="14"/>
          </p:nvPr>
        </p:nvSpPr>
        <p:spPr>
          <a:xfrm>
            <a:off x="0" y="501101"/>
            <a:ext cx="2819400" cy="646113"/>
          </a:xfrm>
        </p:spPr>
        <p:txBody>
          <a:bodyPr>
            <a:normAutofit/>
          </a:bodyPr>
          <a:lstStyle/>
          <a:p>
            <a:r>
              <a:rPr lang="en-AU" dirty="0"/>
              <a:t>Target Health </a:t>
            </a:r>
          </a:p>
        </p:txBody>
      </p:sp>
      <p:sp>
        <p:nvSpPr>
          <p:cNvPr id="10" name="Text Placeholder 4"/>
          <p:cNvSpPr>
            <a:spLocks noGrp="1"/>
          </p:cNvSpPr>
          <p:nvPr>
            <p:ph type="body" sz="quarter" idx="4294967295"/>
          </p:nvPr>
        </p:nvSpPr>
        <p:spPr>
          <a:xfrm>
            <a:off x="2852738" y="481465"/>
            <a:ext cx="6291262" cy="663858"/>
          </a:xfrm>
        </p:spPr>
        <p:txBody>
          <a:bodyPr>
            <a:normAutofit/>
          </a:bodyPr>
          <a:lstStyle/>
          <a:p>
            <a:pPr marL="0" indent="0">
              <a:buNone/>
            </a:pPr>
            <a:r>
              <a:rPr lang="en-AU" dirty="0"/>
              <a:t>Example</a:t>
            </a:r>
            <a:r>
              <a:rPr lang="zh-TW" altLang="en-US" dirty="0"/>
              <a:t> </a:t>
            </a:r>
            <a:r>
              <a:rPr lang="en-US" altLang="zh-TW" dirty="0"/>
              <a:t>Ranking and status</a:t>
            </a:r>
            <a:endParaRPr lang="en-AU" dirty="0"/>
          </a:p>
        </p:txBody>
      </p:sp>
      <p:sp>
        <p:nvSpPr>
          <p:cNvPr id="13" name="Rectangle 48"/>
          <p:cNvSpPr txBox="1">
            <a:spLocks noChangeArrowheads="1"/>
          </p:cNvSpPr>
          <p:nvPr/>
        </p:nvSpPr>
        <p:spPr bwMode="auto">
          <a:xfrm>
            <a:off x="848033" y="1784131"/>
            <a:ext cx="7560242"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n-US" sz="3600" b="1" dirty="0">
                <a:latin typeface="+mn-lt"/>
              </a:rPr>
              <a:t>Target</a:t>
            </a:r>
            <a:r>
              <a:rPr lang="en-US" sz="3600" dirty="0">
                <a:latin typeface="+mn-lt"/>
              </a:rPr>
              <a:t>: Cultural Knowledge (TEK)</a:t>
            </a:r>
          </a:p>
          <a:p>
            <a:pPr algn="l"/>
            <a:r>
              <a:rPr lang="en-US" sz="3600" b="1" i="0" dirty="0">
                <a:latin typeface="+mn-lt"/>
              </a:rPr>
              <a:t>Attribute</a:t>
            </a:r>
            <a:r>
              <a:rPr lang="en-US" sz="3600" i="0" dirty="0">
                <a:latin typeface="+mn-lt"/>
              </a:rPr>
              <a:t>: Transmission / Sharing of TEK</a:t>
            </a:r>
          </a:p>
          <a:p>
            <a:pPr algn="l"/>
            <a:r>
              <a:rPr lang="en-US" sz="3600" b="1" i="0" dirty="0">
                <a:latin typeface="+mn-lt"/>
              </a:rPr>
              <a:t>Indicator</a:t>
            </a:r>
            <a:r>
              <a:rPr lang="en-US" sz="3600" i="0" dirty="0">
                <a:latin typeface="+mn-lt"/>
              </a:rPr>
              <a:t>: Elder satisfaction</a:t>
            </a:r>
            <a:endParaRPr lang="en-AU" sz="3600" i="0" dirty="0">
              <a:latin typeface="+mn-lt"/>
            </a:endParaRPr>
          </a:p>
        </p:txBody>
      </p:sp>
      <p:sp>
        <p:nvSpPr>
          <p:cNvPr id="11" name="Text Box 46"/>
          <p:cNvSpPr txBox="1">
            <a:spLocks noChangeArrowheads="1"/>
          </p:cNvSpPr>
          <p:nvPr/>
        </p:nvSpPr>
        <p:spPr bwMode="auto">
          <a:xfrm>
            <a:off x="993226" y="3897868"/>
            <a:ext cx="6984125" cy="369332"/>
          </a:xfrm>
          <a:prstGeom prst="rect">
            <a:avLst/>
          </a:prstGeom>
          <a:solidFill>
            <a:srgbClr val="50A550"/>
          </a:solidFill>
          <a:ln>
            <a:noFill/>
          </a:ln>
        </p:spPr>
        <p:txBody>
          <a:bodyPr wrap="square">
            <a:spAutoFit/>
          </a:bodyPr>
          <a:lstStyle>
            <a:lvl1pPr eaLnBrk="0" hangingPunct="0">
              <a:defRPr i="1">
                <a:solidFill>
                  <a:schemeClr val="tx1"/>
                </a:solidFill>
                <a:latin typeface="Arial" charset="0"/>
              </a:defRPr>
            </a:lvl1pPr>
            <a:lvl2pPr marL="742950" indent="-285750" eaLnBrk="0" hangingPunct="0">
              <a:defRPr i="1">
                <a:solidFill>
                  <a:schemeClr val="tx1"/>
                </a:solidFill>
                <a:latin typeface="Arial" charset="0"/>
              </a:defRPr>
            </a:lvl2pPr>
            <a:lvl3pPr marL="1143000" indent="-228600" eaLnBrk="0" hangingPunct="0">
              <a:defRPr i="1">
                <a:solidFill>
                  <a:schemeClr val="tx1"/>
                </a:solidFill>
                <a:latin typeface="Arial" charset="0"/>
              </a:defRPr>
            </a:lvl3pPr>
            <a:lvl4pPr marL="1600200" indent="-228600" eaLnBrk="0" hangingPunct="0">
              <a:defRPr i="1">
                <a:solidFill>
                  <a:schemeClr val="tx1"/>
                </a:solidFill>
                <a:latin typeface="Arial" charset="0"/>
              </a:defRPr>
            </a:lvl4pPr>
            <a:lvl5pPr marL="2057400" indent="-228600" eaLnBrk="0" hangingPunct="0">
              <a:defRPr i="1">
                <a:solidFill>
                  <a:schemeClr val="tx1"/>
                </a:solidFill>
                <a:latin typeface="Arial" charset="0"/>
              </a:defRPr>
            </a:lvl5pPr>
            <a:lvl6pPr marL="2514600" indent="-228600" eaLnBrk="0" fontAlgn="base" hangingPunct="0">
              <a:spcBef>
                <a:spcPct val="0"/>
              </a:spcBef>
              <a:spcAft>
                <a:spcPct val="0"/>
              </a:spcAft>
              <a:defRPr i="1">
                <a:solidFill>
                  <a:schemeClr val="tx1"/>
                </a:solidFill>
                <a:latin typeface="Arial" charset="0"/>
              </a:defRPr>
            </a:lvl6pPr>
            <a:lvl7pPr marL="2971800" indent="-228600" eaLnBrk="0" fontAlgn="base" hangingPunct="0">
              <a:spcBef>
                <a:spcPct val="0"/>
              </a:spcBef>
              <a:spcAft>
                <a:spcPct val="0"/>
              </a:spcAft>
              <a:defRPr i="1">
                <a:solidFill>
                  <a:schemeClr val="tx1"/>
                </a:solidFill>
                <a:latin typeface="Arial" charset="0"/>
              </a:defRPr>
            </a:lvl7pPr>
            <a:lvl8pPr marL="3429000" indent="-228600" eaLnBrk="0" fontAlgn="base" hangingPunct="0">
              <a:spcBef>
                <a:spcPct val="0"/>
              </a:spcBef>
              <a:spcAft>
                <a:spcPct val="0"/>
              </a:spcAft>
              <a:defRPr i="1">
                <a:solidFill>
                  <a:schemeClr val="tx1"/>
                </a:solidFill>
                <a:latin typeface="Arial" charset="0"/>
              </a:defRPr>
            </a:lvl8pPr>
            <a:lvl9pPr marL="3886200" indent="-228600" eaLnBrk="0" fontAlgn="base" hangingPunct="0">
              <a:spcBef>
                <a:spcPct val="0"/>
              </a:spcBef>
              <a:spcAft>
                <a:spcPct val="0"/>
              </a:spcAft>
              <a:defRPr i="1">
                <a:solidFill>
                  <a:schemeClr val="tx1"/>
                </a:solidFill>
                <a:latin typeface="Arial" charset="0"/>
              </a:defRPr>
            </a:lvl9pPr>
          </a:lstStyle>
          <a:p>
            <a:pPr lvl="0" eaLnBrk="1" hangingPunct="1">
              <a:spcBef>
                <a:spcPct val="50000"/>
              </a:spcBef>
            </a:pPr>
            <a:r>
              <a:rPr lang="en-US" b="1" i="0" dirty="0">
                <a:solidFill>
                  <a:srgbClr val="000000"/>
                </a:solidFill>
                <a:latin typeface="+mn-lt"/>
              </a:rPr>
              <a:t>Very Good: NA</a:t>
            </a:r>
            <a:endParaRPr kumimoji="0" lang="en-US" b="0" i="0" u="none" strike="noStrike" cap="none" normalizeH="0" baseline="0" dirty="0">
              <a:ln>
                <a:noFill/>
              </a:ln>
              <a:solidFill>
                <a:schemeClr val="tx1"/>
              </a:solidFill>
              <a:effectLst/>
              <a:latin typeface="+mn-lt"/>
              <a:cs typeface="Arial" charset="0"/>
            </a:endParaRPr>
          </a:p>
        </p:txBody>
      </p:sp>
      <p:sp>
        <p:nvSpPr>
          <p:cNvPr id="12" name="Text Box 47"/>
          <p:cNvSpPr txBox="1">
            <a:spLocks noChangeArrowheads="1"/>
          </p:cNvSpPr>
          <p:nvPr/>
        </p:nvSpPr>
        <p:spPr bwMode="auto">
          <a:xfrm>
            <a:off x="993226" y="4659868"/>
            <a:ext cx="6979252" cy="369332"/>
          </a:xfrm>
          <a:prstGeom prst="rect">
            <a:avLst/>
          </a:prstGeom>
          <a:solidFill>
            <a:srgbClr val="EFD61D"/>
          </a:solidFill>
          <a:ln>
            <a:noFill/>
          </a:ln>
        </p:spPr>
        <p:txBody>
          <a:bodyPr wrap="square">
            <a:spAutoFit/>
          </a:bodyPr>
          <a:lstStyle>
            <a:lvl1pPr eaLnBrk="0" hangingPunct="0">
              <a:defRPr i="1">
                <a:solidFill>
                  <a:schemeClr val="tx1"/>
                </a:solidFill>
                <a:latin typeface="Arial" charset="0"/>
              </a:defRPr>
            </a:lvl1pPr>
            <a:lvl2pPr marL="742950" indent="-285750" eaLnBrk="0" hangingPunct="0">
              <a:defRPr i="1">
                <a:solidFill>
                  <a:schemeClr val="tx1"/>
                </a:solidFill>
                <a:latin typeface="Arial" charset="0"/>
              </a:defRPr>
            </a:lvl2pPr>
            <a:lvl3pPr marL="1143000" indent="-228600" eaLnBrk="0" hangingPunct="0">
              <a:defRPr i="1">
                <a:solidFill>
                  <a:schemeClr val="tx1"/>
                </a:solidFill>
                <a:latin typeface="Arial" charset="0"/>
              </a:defRPr>
            </a:lvl3pPr>
            <a:lvl4pPr marL="1600200" indent="-228600" eaLnBrk="0" hangingPunct="0">
              <a:defRPr i="1">
                <a:solidFill>
                  <a:schemeClr val="tx1"/>
                </a:solidFill>
                <a:latin typeface="Arial" charset="0"/>
              </a:defRPr>
            </a:lvl4pPr>
            <a:lvl5pPr marL="2057400" indent="-228600" eaLnBrk="0" hangingPunct="0">
              <a:defRPr i="1">
                <a:solidFill>
                  <a:schemeClr val="tx1"/>
                </a:solidFill>
                <a:latin typeface="Arial" charset="0"/>
              </a:defRPr>
            </a:lvl5pPr>
            <a:lvl6pPr marL="2514600" indent="-228600" eaLnBrk="0" fontAlgn="base" hangingPunct="0">
              <a:spcBef>
                <a:spcPct val="0"/>
              </a:spcBef>
              <a:spcAft>
                <a:spcPct val="0"/>
              </a:spcAft>
              <a:defRPr i="1">
                <a:solidFill>
                  <a:schemeClr val="tx1"/>
                </a:solidFill>
                <a:latin typeface="Arial" charset="0"/>
              </a:defRPr>
            </a:lvl6pPr>
            <a:lvl7pPr marL="2971800" indent="-228600" eaLnBrk="0" fontAlgn="base" hangingPunct="0">
              <a:spcBef>
                <a:spcPct val="0"/>
              </a:spcBef>
              <a:spcAft>
                <a:spcPct val="0"/>
              </a:spcAft>
              <a:defRPr i="1">
                <a:solidFill>
                  <a:schemeClr val="tx1"/>
                </a:solidFill>
                <a:latin typeface="Arial" charset="0"/>
              </a:defRPr>
            </a:lvl7pPr>
            <a:lvl8pPr marL="3429000" indent="-228600" eaLnBrk="0" fontAlgn="base" hangingPunct="0">
              <a:spcBef>
                <a:spcPct val="0"/>
              </a:spcBef>
              <a:spcAft>
                <a:spcPct val="0"/>
              </a:spcAft>
              <a:defRPr i="1">
                <a:solidFill>
                  <a:schemeClr val="tx1"/>
                </a:solidFill>
                <a:latin typeface="Arial" charset="0"/>
              </a:defRPr>
            </a:lvl8pPr>
            <a:lvl9pPr marL="3886200" indent="-228600" eaLnBrk="0" fontAlgn="base" hangingPunct="0">
              <a:spcBef>
                <a:spcPct val="0"/>
              </a:spcBef>
              <a:spcAft>
                <a:spcPct val="0"/>
              </a:spcAft>
              <a:defRPr i="1">
                <a:solidFill>
                  <a:schemeClr val="tx1"/>
                </a:solidFill>
                <a:latin typeface="Arial" charset="0"/>
              </a:defRPr>
            </a:lvl9pPr>
          </a:lstStyle>
          <a:p>
            <a:pPr lvl="0" eaLnBrk="1" hangingPunct="1"/>
            <a:r>
              <a:rPr lang="en-US" b="1" i="0" dirty="0">
                <a:solidFill>
                  <a:srgbClr val="000000"/>
                </a:solidFill>
                <a:latin typeface="+mn-lt"/>
              </a:rPr>
              <a:t>Fair: </a:t>
            </a:r>
            <a:r>
              <a:rPr lang="en-US" i="0" dirty="0">
                <a:solidFill>
                  <a:srgbClr val="000000"/>
                </a:solidFill>
                <a:latin typeface="+mn-lt"/>
              </a:rPr>
              <a:t>Satisfied</a:t>
            </a:r>
            <a:r>
              <a:rPr lang="en-US" b="1" i="0" dirty="0">
                <a:solidFill>
                  <a:srgbClr val="000000"/>
                </a:solidFill>
                <a:latin typeface="+mn-lt"/>
              </a:rPr>
              <a:t> </a:t>
            </a:r>
            <a:endParaRPr kumimoji="0" lang="en-US" b="0" i="0" u="none" strike="noStrike" cap="none" normalizeH="0" baseline="0" dirty="0">
              <a:ln>
                <a:noFill/>
              </a:ln>
              <a:solidFill>
                <a:schemeClr val="tx1"/>
              </a:solidFill>
              <a:effectLst/>
              <a:latin typeface="+mn-lt"/>
              <a:cs typeface="Arial" charset="0"/>
            </a:endParaRPr>
          </a:p>
        </p:txBody>
      </p:sp>
      <p:sp>
        <p:nvSpPr>
          <p:cNvPr id="14" name="Text Box 48"/>
          <p:cNvSpPr txBox="1">
            <a:spLocks noChangeArrowheads="1"/>
          </p:cNvSpPr>
          <p:nvPr/>
        </p:nvSpPr>
        <p:spPr bwMode="auto">
          <a:xfrm>
            <a:off x="993226" y="4278868"/>
            <a:ext cx="6984124" cy="369332"/>
          </a:xfrm>
          <a:prstGeom prst="rect">
            <a:avLst/>
          </a:prstGeom>
          <a:solidFill>
            <a:srgbClr val="BAE5BA"/>
          </a:solidFill>
          <a:ln>
            <a:noFill/>
          </a:ln>
        </p:spPr>
        <p:txBody>
          <a:bodyPr wrap="square">
            <a:spAutoFit/>
          </a:bodyPr>
          <a:lstStyle>
            <a:lvl1pPr eaLnBrk="0" hangingPunct="0">
              <a:defRPr i="1">
                <a:solidFill>
                  <a:schemeClr val="tx1"/>
                </a:solidFill>
                <a:latin typeface="Arial" charset="0"/>
              </a:defRPr>
            </a:lvl1pPr>
            <a:lvl2pPr marL="742950" indent="-285750" eaLnBrk="0" hangingPunct="0">
              <a:defRPr i="1">
                <a:solidFill>
                  <a:schemeClr val="tx1"/>
                </a:solidFill>
                <a:latin typeface="Arial" charset="0"/>
              </a:defRPr>
            </a:lvl2pPr>
            <a:lvl3pPr marL="1143000" indent="-228600" eaLnBrk="0" hangingPunct="0">
              <a:defRPr i="1">
                <a:solidFill>
                  <a:schemeClr val="tx1"/>
                </a:solidFill>
                <a:latin typeface="Arial" charset="0"/>
              </a:defRPr>
            </a:lvl3pPr>
            <a:lvl4pPr marL="1600200" indent="-228600" eaLnBrk="0" hangingPunct="0">
              <a:defRPr i="1">
                <a:solidFill>
                  <a:schemeClr val="tx1"/>
                </a:solidFill>
                <a:latin typeface="Arial" charset="0"/>
              </a:defRPr>
            </a:lvl4pPr>
            <a:lvl5pPr marL="2057400" indent="-228600" eaLnBrk="0" hangingPunct="0">
              <a:defRPr i="1">
                <a:solidFill>
                  <a:schemeClr val="tx1"/>
                </a:solidFill>
                <a:latin typeface="Arial" charset="0"/>
              </a:defRPr>
            </a:lvl5pPr>
            <a:lvl6pPr marL="2514600" indent="-228600" eaLnBrk="0" fontAlgn="base" hangingPunct="0">
              <a:spcBef>
                <a:spcPct val="0"/>
              </a:spcBef>
              <a:spcAft>
                <a:spcPct val="0"/>
              </a:spcAft>
              <a:defRPr i="1">
                <a:solidFill>
                  <a:schemeClr val="tx1"/>
                </a:solidFill>
                <a:latin typeface="Arial" charset="0"/>
              </a:defRPr>
            </a:lvl6pPr>
            <a:lvl7pPr marL="2971800" indent="-228600" eaLnBrk="0" fontAlgn="base" hangingPunct="0">
              <a:spcBef>
                <a:spcPct val="0"/>
              </a:spcBef>
              <a:spcAft>
                <a:spcPct val="0"/>
              </a:spcAft>
              <a:defRPr i="1">
                <a:solidFill>
                  <a:schemeClr val="tx1"/>
                </a:solidFill>
                <a:latin typeface="Arial" charset="0"/>
              </a:defRPr>
            </a:lvl7pPr>
            <a:lvl8pPr marL="3429000" indent="-228600" eaLnBrk="0" fontAlgn="base" hangingPunct="0">
              <a:spcBef>
                <a:spcPct val="0"/>
              </a:spcBef>
              <a:spcAft>
                <a:spcPct val="0"/>
              </a:spcAft>
              <a:defRPr i="1">
                <a:solidFill>
                  <a:schemeClr val="tx1"/>
                </a:solidFill>
                <a:latin typeface="Arial" charset="0"/>
              </a:defRPr>
            </a:lvl8pPr>
            <a:lvl9pPr marL="3886200" indent="-228600" eaLnBrk="0" fontAlgn="base" hangingPunct="0">
              <a:spcBef>
                <a:spcPct val="0"/>
              </a:spcBef>
              <a:spcAft>
                <a:spcPct val="0"/>
              </a:spcAft>
              <a:defRPr i="1">
                <a:solidFill>
                  <a:schemeClr val="tx1"/>
                </a:solidFill>
                <a:latin typeface="Arial" charset="0"/>
              </a:defRPr>
            </a:lvl9pPr>
          </a:lstStyle>
          <a:p>
            <a:pPr lvl="0" eaLnBrk="1" hangingPunct="1"/>
            <a:r>
              <a:rPr lang="en-US" b="1" i="0" dirty="0">
                <a:solidFill>
                  <a:srgbClr val="000000"/>
                </a:solidFill>
                <a:latin typeface="+mn-lt"/>
              </a:rPr>
              <a:t>Good: Very </a:t>
            </a:r>
            <a:r>
              <a:rPr lang="en-US" i="0" dirty="0">
                <a:solidFill>
                  <a:srgbClr val="000000"/>
                </a:solidFill>
                <a:latin typeface="+mn-lt"/>
              </a:rPr>
              <a:t>Satisfied</a:t>
            </a:r>
            <a:r>
              <a:rPr lang="en-US" b="1" i="0" dirty="0">
                <a:solidFill>
                  <a:srgbClr val="000000"/>
                </a:solidFill>
                <a:latin typeface="+mn-lt"/>
              </a:rPr>
              <a:t>	</a:t>
            </a:r>
            <a:endParaRPr lang="en-US" i="0" dirty="0">
              <a:latin typeface="+mn-lt"/>
              <a:cs typeface="Arial" charset="0"/>
            </a:endParaRPr>
          </a:p>
        </p:txBody>
      </p:sp>
      <p:sp>
        <p:nvSpPr>
          <p:cNvPr id="15" name="Text Box 49"/>
          <p:cNvSpPr txBox="1">
            <a:spLocks noChangeArrowheads="1"/>
          </p:cNvSpPr>
          <p:nvPr/>
        </p:nvSpPr>
        <p:spPr bwMode="auto">
          <a:xfrm>
            <a:off x="993226" y="5040868"/>
            <a:ext cx="6968358" cy="369332"/>
          </a:xfrm>
          <a:prstGeom prst="rect">
            <a:avLst/>
          </a:prstGeom>
          <a:solidFill>
            <a:srgbClr val="C15046"/>
          </a:solidFill>
          <a:ln>
            <a:noFill/>
          </a:ln>
        </p:spPr>
        <p:txBody>
          <a:bodyPr wrap="square">
            <a:spAutoFit/>
          </a:bodyPr>
          <a:lstStyle>
            <a:lvl1pPr eaLnBrk="0" hangingPunct="0">
              <a:defRPr i="1">
                <a:solidFill>
                  <a:schemeClr val="tx1"/>
                </a:solidFill>
                <a:latin typeface="Arial" charset="0"/>
              </a:defRPr>
            </a:lvl1pPr>
            <a:lvl2pPr marL="742950" indent="-285750" eaLnBrk="0" hangingPunct="0">
              <a:defRPr i="1">
                <a:solidFill>
                  <a:schemeClr val="tx1"/>
                </a:solidFill>
                <a:latin typeface="Arial" charset="0"/>
              </a:defRPr>
            </a:lvl2pPr>
            <a:lvl3pPr marL="1143000" indent="-228600" eaLnBrk="0" hangingPunct="0">
              <a:defRPr i="1">
                <a:solidFill>
                  <a:schemeClr val="tx1"/>
                </a:solidFill>
                <a:latin typeface="Arial" charset="0"/>
              </a:defRPr>
            </a:lvl3pPr>
            <a:lvl4pPr marL="1600200" indent="-228600" eaLnBrk="0" hangingPunct="0">
              <a:defRPr i="1">
                <a:solidFill>
                  <a:schemeClr val="tx1"/>
                </a:solidFill>
                <a:latin typeface="Arial" charset="0"/>
              </a:defRPr>
            </a:lvl4pPr>
            <a:lvl5pPr marL="2057400" indent="-228600" eaLnBrk="0" hangingPunct="0">
              <a:defRPr i="1">
                <a:solidFill>
                  <a:schemeClr val="tx1"/>
                </a:solidFill>
                <a:latin typeface="Arial" charset="0"/>
              </a:defRPr>
            </a:lvl5pPr>
            <a:lvl6pPr marL="2514600" indent="-228600" eaLnBrk="0" fontAlgn="base" hangingPunct="0">
              <a:spcBef>
                <a:spcPct val="0"/>
              </a:spcBef>
              <a:spcAft>
                <a:spcPct val="0"/>
              </a:spcAft>
              <a:defRPr i="1">
                <a:solidFill>
                  <a:schemeClr val="tx1"/>
                </a:solidFill>
                <a:latin typeface="Arial" charset="0"/>
              </a:defRPr>
            </a:lvl6pPr>
            <a:lvl7pPr marL="2971800" indent="-228600" eaLnBrk="0" fontAlgn="base" hangingPunct="0">
              <a:spcBef>
                <a:spcPct val="0"/>
              </a:spcBef>
              <a:spcAft>
                <a:spcPct val="0"/>
              </a:spcAft>
              <a:defRPr i="1">
                <a:solidFill>
                  <a:schemeClr val="tx1"/>
                </a:solidFill>
                <a:latin typeface="Arial" charset="0"/>
              </a:defRPr>
            </a:lvl7pPr>
            <a:lvl8pPr marL="3429000" indent="-228600" eaLnBrk="0" fontAlgn="base" hangingPunct="0">
              <a:spcBef>
                <a:spcPct val="0"/>
              </a:spcBef>
              <a:spcAft>
                <a:spcPct val="0"/>
              </a:spcAft>
              <a:defRPr i="1">
                <a:solidFill>
                  <a:schemeClr val="tx1"/>
                </a:solidFill>
                <a:latin typeface="Arial" charset="0"/>
              </a:defRPr>
            </a:lvl8pPr>
            <a:lvl9pPr marL="3886200" indent="-228600" eaLnBrk="0" fontAlgn="base" hangingPunct="0">
              <a:spcBef>
                <a:spcPct val="0"/>
              </a:spcBef>
              <a:spcAft>
                <a:spcPct val="0"/>
              </a:spcAft>
              <a:defRPr i="1">
                <a:solidFill>
                  <a:schemeClr val="tx1"/>
                </a:solidFill>
                <a:latin typeface="Arial" charset="0"/>
              </a:defRPr>
            </a:lvl9pPr>
          </a:lstStyle>
          <a:p>
            <a:pPr lvl="0" eaLnBrk="1" hangingPunct="1"/>
            <a:r>
              <a:rPr lang="en-US" b="1" i="0" dirty="0">
                <a:solidFill>
                  <a:srgbClr val="000000"/>
                </a:solidFill>
                <a:latin typeface="+mn-lt"/>
              </a:rPr>
              <a:t>Poor</a:t>
            </a:r>
            <a:r>
              <a:rPr lang="en-US" i="0" dirty="0">
                <a:solidFill>
                  <a:srgbClr val="000000"/>
                </a:solidFill>
                <a:latin typeface="+mn-lt"/>
              </a:rPr>
              <a:t>: Unsatisfied</a:t>
            </a:r>
            <a:endParaRPr kumimoji="0" lang="en-US" i="0" u="none" strike="noStrike" cap="none" normalizeH="0" baseline="0" dirty="0">
              <a:ln>
                <a:noFill/>
              </a:ln>
              <a:solidFill>
                <a:schemeClr val="tx1"/>
              </a:solidFill>
              <a:effectLst/>
              <a:latin typeface="+mn-lt"/>
            </a:endParaRPr>
          </a:p>
        </p:txBody>
      </p:sp>
      <p:sp>
        <p:nvSpPr>
          <p:cNvPr id="16" name="Oval 15"/>
          <p:cNvSpPr/>
          <p:nvPr/>
        </p:nvSpPr>
        <p:spPr>
          <a:xfrm>
            <a:off x="624050" y="4862771"/>
            <a:ext cx="7722475" cy="762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 name="TextBox 16"/>
          <p:cNvSpPr txBox="1"/>
          <p:nvPr/>
        </p:nvSpPr>
        <p:spPr>
          <a:xfrm>
            <a:off x="3657600" y="5816006"/>
            <a:ext cx="2971800" cy="584775"/>
          </a:xfrm>
          <a:prstGeom prst="rect">
            <a:avLst/>
          </a:prstGeom>
          <a:noFill/>
        </p:spPr>
        <p:txBody>
          <a:bodyPr wrap="square" rtlCol="0">
            <a:spAutoFit/>
          </a:bodyPr>
          <a:lstStyle/>
          <a:p>
            <a:r>
              <a:rPr lang="en-AU" sz="3200" i="0" dirty="0">
                <a:latin typeface="+mn-lt"/>
              </a:rPr>
              <a:t>Current status</a:t>
            </a:r>
          </a:p>
        </p:txBody>
      </p:sp>
    </p:spTree>
    <p:extLst>
      <p:ext uri="{BB962C8B-B14F-4D97-AF65-F5344CB8AC3E}">
        <p14:creationId xmlns:p14="http://schemas.microsoft.com/office/powerpoint/2010/main" val="3846771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srcRect/>
          <a:stretch>
            <a:fillRect/>
          </a:stretch>
        </p:blipFill>
        <p:spPr bwMode="auto">
          <a:xfrm>
            <a:off x="107950" y="2133600"/>
            <a:ext cx="8783638" cy="366871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8915" name="TextBox 4"/>
          <p:cNvSpPr txBox="1">
            <a:spLocks noChangeArrowheads="1"/>
          </p:cNvSpPr>
          <p:nvPr/>
        </p:nvSpPr>
        <p:spPr bwMode="auto">
          <a:xfrm>
            <a:off x="1447800" y="1447800"/>
            <a:ext cx="5943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i="1">
                <a:solidFill>
                  <a:schemeClr val="tx1"/>
                </a:solidFill>
                <a:latin typeface="Arial" charset="0"/>
              </a:defRPr>
            </a:lvl1pPr>
            <a:lvl2pPr marL="742950" indent="-285750" eaLnBrk="0" hangingPunct="0">
              <a:defRPr i="1">
                <a:solidFill>
                  <a:schemeClr val="tx1"/>
                </a:solidFill>
                <a:latin typeface="Arial" charset="0"/>
              </a:defRPr>
            </a:lvl2pPr>
            <a:lvl3pPr marL="1143000" indent="-228600" eaLnBrk="0" hangingPunct="0">
              <a:defRPr i="1">
                <a:solidFill>
                  <a:schemeClr val="tx1"/>
                </a:solidFill>
                <a:latin typeface="Arial" charset="0"/>
              </a:defRPr>
            </a:lvl3pPr>
            <a:lvl4pPr marL="1600200" indent="-228600" eaLnBrk="0" hangingPunct="0">
              <a:defRPr i="1">
                <a:solidFill>
                  <a:schemeClr val="tx1"/>
                </a:solidFill>
                <a:latin typeface="Arial" charset="0"/>
              </a:defRPr>
            </a:lvl4pPr>
            <a:lvl5pPr marL="2057400" indent="-228600" eaLnBrk="0" hangingPunct="0">
              <a:defRPr i="1">
                <a:solidFill>
                  <a:schemeClr val="tx1"/>
                </a:solidFill>
                <a:latin typeface="Arial" charset="0"/>
              </a:defRPr>
            </a:lvl5pPr>
            <a:lvl6pPr marL="2514600" indent="-228600" eaLnBrk="0" fontAlgn="base" hangingPunct="0">
              <a:spcBef>
                <a:spcPct val="0"/>
              </a:spcBef>
              <a:spcAft>
                <a:spcPct val="0"/>
              </a:spcAft>
              <a:defRPr i="1">
                <a:solidFill>
                  <a:schemeClr val="tx1"/>
                </a:solidFill>
                <a:latin typeface="Arial" charset="0"/>
              </a:defRPr>
            </a:lvl6pPr>
            <a:lvl7pPr marL="2971800" indent="-228600" eaLnBrk="0" fontAlgn="base" hangingPunct="0">
              <a:spcBef>
                <a:spcPct val="0"/>
              </a:spcBef>
              <a:spcAft>
                <a:spcPct val="0"/>
              </a:spcAft>
              <a:defRPr i="1">
                <a:solidFill>
                  <a:schemeClr val="tx1"/>
                </a:solidFill>
                <a:latin typeface="Arial" charset="0"/>
              </a:defRPr>
            </a:lvl7pPr>
            <a:lvl8pPr marL="3429000" indent="-228600" eaLnBrk="0" fontAlgn="base" hangingPunct="0">
              <a:spcBef>
                <a:spcPct val="0"/>
              </a:spcBef>
              <a:spcAft>
                <a:spcPct val="0"/>
              </a:spcAft>
              <a:defRPr i="1">
                <a:solidFill>
                  <a:schemeClr val="tx1"/>
                </a:solidFill>
                <a:latin typeface="Arial" charset="0"/>
              </a:defRPr>
            </a:lvl8pPr>
            <a:lvl9pPr marL="3886200" indent="-228600" eaLnBrk="0" fontAlgn="base" hangingPunct="0">
              <a:spcBef>
                <a:spcPct val="0"/>
              </a:spcBef>
              <a:spcAft>
                <a:spcPct val="0"/>
              </a:spcAft>
              <a:defRPr i="1">
                <a:solidFill>
                  <a:schemeClr val="tx1"/>
                </a:solidFill>
                <a:latin typeface="Arial" charset="0"/>
              </a:defRPr>
            </a:lvl9pPr>
          </a:lstStyle>
          <a:p>
            <a:pPr algn="ctr" eaLnBrk="1" hangingPunct="1"/>
            <a:r>
              <a:rPr lang="en-US" i="0" dirty="0" err="1">
                <a:latin typeface="Trebuchet MS" panose="020B0603020202020204" pitchFamily="34" charset="0"/>
              </a:rPr>
              <a:t>Wunambal</a:t>
            </a:r>
            <a:r>
              <a:rPr lang="en-US" i="0" dirty="0">
                <a:latin typeface="Trebuchet MS" panose="020B0603020202020204" pitchFamily="34" charset="0"/>
              </a:rPr>
              <a:t> </a:t>
            </a:r>
            <a:r>
              <a:rPr lang="en-US" i="0" dirty="0" err="1">
                <a:latin typeface="Trebuchet MS" panose="020B0603020202020204" pitchFamily="34" charset="0"/>
              </a:rPr>
              <a:t>Gaambera</a:t>
            </a:r>
            <a:r>
              <a:rPr lang="en-US" i="0" dirty="0">
                <a:latin typeface="Trebuchet MS" panose="020B0603020202020204" pitchFamily="34" charset="0"/>
              </a:rPr>
              <a:t> example</a:t>
            </a:r>
            <a:endParaRPr lang="en-AU" i="0" dirty="0">
              <a:latin typeface="Trebuchet MS" panose="020B0603020202020204" pitchFamily="34" charset="0"/>
            </a:endParaRPr>
          </a:p>
        </p:txBody>
      </p:sp>
      <p:sp>
        <p:nvSpPr>
          <p:cNvPr id="7" name="Text Placeholder 1"/>
          <p:cNvSpPr>
            <a:spLocks noGrp="1"/>
          </p:cNvSpPr>
          <p:nvPr>
            <p:ph type="body" sz="quarter" idx="13"/>
          </p:nvPr>
        </p:nvSpPr>
        <p:spPr>
          <a:xfrm>
            <a:off x="-21021" y="-2628"/>
            <a:ext cx="9128125" cy="461963"/>
          </a:xfrm>
        </p:spPr>
        <p:txBody>
          <a:bodyPr/>
          <a:lstStyle/>
          <a:p>
            <a:r>
              <a:rPr lang="en-AU" dirty="0">
                <a:solidFill>
                  <a:schemeClr val="accent3">
                    <a:lumMod val="20000"/>
                    <a:lumOff val="80000"/>
                  </a:schemeClr>
                </a:solidFill>
              </a:rPr>
              <a:t>Deciding what the Plan is all about</a:t>
            </a:r>
          </a:p>
        </p:txBody>
      </p:sp>
      <p:sp>
        <p:nvSpPr>
          <p:cNvPr id="8" name="Text Placeholder 2"/>
          <p:cNvSpPr>
            <a:spLocks noGrp="1"/>
          </p:cNvSpPr>
          <p:nvPr>
            <p:ph type="body" sz="quarter" idx="14"/>
          </p:nvPr>
        </p:nvSpPr>
        <p:spPr>
          <a:xfrm>
            <a:off x="0" y="501101"/>
            <a:ext cx="2819400" cy="646113"/>
          </a:xfrm>
        </p:spPr>
        <p:txBody>
          <a:bodyPr>
            <a:normAutofit/>
          </a:bodyPr>
          <a:lstStyle/>
          <a:p>
            <a:r>
              <a:rPr lang="en-AU" dirty="0"/>
              <a:t>Target Health </a:t>
            </a:r>
          </a:p>
        </p:txBody>
      </p:sp>
      <p:sp>
        <p:nvSpPr>
          <p:cNvPr id="9" name="Text Placeholder 4"/>
          <p:cNvSpPr>
            <a:spLocks noGrp="1"/>
          </p:cNvSpPr>
          <p:nvPr>
            <p:ph type="body" sz="quarter" idx="4294967295"/>
          </p:nvPr>
        </p:nvSpPr>
        <p:spPr>
          <a:xfrm>
            <a:off x="2852738" y="609600"/>
            <a:ext cx="6291262" cy="457200"/>
          </a:xfrm>
        </p:spPr>
        <p:txBody>
          <a:bodyPr>
            <a:normAutofit fontScale="70000" lnSpcReduction="20000"/>
          </a:bodyPr>
          <a:lstStyle/>
          <a:p>
            <a:r>
              <a:rPr lang="en-AU" dirty="0">
                <a:solidFill>
                  <a:schemeClr val="accent4">
                    <a:lumMod val="75000"/>
                  </a:schemeClr>
                </a:solidFill>
              </a:rPr>
              <a:t>The important things that make targets healthy</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7" name="Rectangle 3"/>
          <p:cNvSpPr>
            <a:spLocks noGrp="1" noChangeArrowheads="1"/>
          </p:cNvSpPr>
          <p:nvPr>
            <p:ph idx="1"/>
          </p:nvPr>
        </p:nvSpPr>
        <p:spPr/>
        <p:txBody>
          <a:bodyPr rtlCol="0">
            <a:normAutofit/>
          </a:bodyPr>
          <a:lstStyle/>
          <a:p>
            <a:pPr fontAlgn="auto">
              <a:spcAft>
                <a:spcPts val="0"/>
              </a:spcAft>
              <a:buFont typeface="Arial" pitchFamily="34" charset="0"/>
              <a:buChar char="•"/>
              <a:defRPr/>
            </a:pPr>
            <a:r>
              <a:rPr lang="en-US" sz="3200" dirty="0"/>
              <a:t>What is health?</a:t>
            </a:r>
          </a:p>
          <a:p>
            <a:pPr fontAlgn="auto">
              <a:spcAft>
                <a:spcPts val="0"/>
              </a:spcAft>
              <a:buFont typeface="Arial" pitchFamily="34" charset="0"/>
              <a:buChar char="•"/>
              <a:defRPr/>
            </a:pPr>
            <a:r>
              <a:rPr lang="en-US" sz="3200" dirty="0">
                <a:solidFill>
                  <a:srgbClr val="0070C0"/>
                </a:solidFill>
              </a:rPr>
              <a:t>Steps to decide the health of a Targets - Example</a:t>
            </a:r>
          </a:p>
          <a:p>
            <a:pPr fontAlgn="auto">
              <a:spcAft>
                <a:spcPts val="0"/>
              </a:spcAft>
              <a:buFont typeface="Arial" pitchFamily="34" charset="0"/>
              <a:buChar char="•"/>
              <a:defRPr/>
            </a:pPr>
            <a:r>
              <a:rPr lang="en-US" sz="3200" dirty="0"/>
              <a:t>Steps to decide the health of a Targets - Detail</a:t>
            </a:r>
          </a:p>
          <a:p>
            <a:pPr fontAlgn="auto">
              <a:spcAft>
                <a:spcPts val="0"/>
              </a:spcAft>
              <a:buFont typeface="Arial" pitchFamily="34" charset="0"/>
              <a:buChar char="•"/>
              <a:defRPr/>
            </a:pPr>
            <a:r>
              <a:rPr lang="en-US" sz="3200" b="1" dirty="0">
                <a:solidFill>
                  <a:srgbClr val="0070C0"/>
                </a:solidFill>
              </a:rPr>
              <a:t>General guidance</a:t>
            </a:r>
          </a:p>
          <a:p>
            <a:pPr fontAlgn="auto">
              <a:spcAft>
                <a:spcPts val="0"/>
              </a:spcAft>
              <a:buFont typeface="Arial" pitchFamily="34" charset="0"/>
              <a:buChar char="•"/>
              <a:defRPr/>
            </a:pPr>
            <a:r>
              <a:rPr lang="en-US" sz="3200" dirty="0"/>
              <a:t>Alternative approaches</a:t>
            </a:r>
          </a:p>
        </p:txBody>
      </p:sp>
      <p:sp>
        <p:nvSpPr>
          <p:cNvPr id="7" name="Text Placeholder 1"/>
          <p:cNvSpPr>
            <a:spLocks noGrp="1"/>
          </p:cNvSpPr>
          <p:nvPr>
            <p:ph type="body" sz="quarter" idx="13"/>
          </p:nvPr>
        </p:nvSpPr>
        <p:spPr>
          <a:xfrm>
            <a:off x="-21021" y="-2628"/>
            <a:ext cx="9128125" cy="461963"/>
          </a:xfrm>
        </p:spPr>
        <p:txBody>
          <a:bodyPr/>
          <a:lstStyle/>
          <a:p>
            <a:r>
              <a:rPr lang="en-AU" dirty="0">
                <a:solidFill>
                  <a:schemeClr val="accent3">
                    <a:lumMod val="20000"/>
                    <a:lumOff val="80000"/>
                  </a:schemeClr>
                </a:solidFill>
              </a:rPr>
              <a:t>Deciding what the Plan is all about</a:t>
            </a:r>
          </a:p>
        </p:txBody>
      </p:sp>
      <p:sp>
        <p:nvSpPr>
          <p:cNvPr id="8" name="Text Placeholder 2"/>
          <p:cNvSpPr>
            <a:spLocks noGrp="1"/>
          </p:cNvSpPr>
          <p:nvPr>
            <p:ph type="body" sz="quarter" idx="14"/>
          </p:nvPr>
        </p:nvSpPr>
        <p:spPr>
          <a:xfrm>
            <a:off x="0" y="501101"/>
            <a:ext cx="2819400" cy="646113"/>
          </a:xfrm>
        </p:spPr>
        <p:txBody>
          <a:bodyPr>
            <a:normAutofit/>
          </a:bodyPr>
          <a:lstStyle/>
          <a:p>
            <a:r>
              <a:rPr lang="en-AU" dirty="0"/>
              <a:t>Target Health </a:t>
            </a:r>
          </a:p>
        </p:txBody>
      </p:sp>
      <p:sp>
        <p:nvSpPr>
          <p:cNvPr id="9" name="Text Placeholder 4"/>
          <p:cNvSpPr>
            <a:spLocks noGrp="1"/>
          </p:cNvSpPr>
          <p:nvPr>
            <p:ph type="body" sz="quarter" idx="15"/>
          </p:nvPr>
        </p:nvSpPr>
        <p:spPr>
          <a:xfrm>
            <a:off x="2852738" y="501101"/>
            <a:ext cx="6291262" cy="646113"/>
          </a:xfrm>
        </p:spPr>
        <p:txBody>
          <a:bodyPr anchor="ctr">
            <a:normAutofit/>
          </a:bodyPr>
          <a:lstStyle/>
          <a:p>
            <a:r>
              <a:rPr lang="en-AU" dirty="0"/>
              <a:t>Overview </a:t>
            </a:r>
          </a:p>
        </p:txBody>
      </p:sp>
    </p:spTree>
    <p:extLst>
      <p:ext uri="{BB962C8B-B14F-4D97-AF65-F5344CB8AC3E}">
        <p14:creationId xmlns:p14="http://schemas.microsoft.com/office/powerpoint/2010/main" val="3835924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61826" name="Group 2"/>
          <p:cNvGraphicFramePr>
            <a:graphicFrameLocks noGrp="1"/>
          </p:cNvGraphicFramePr>
          <p:nvPr>
            <p:extLst>
              <p:ext uri="{D42A27DB-BD31-4B8C-83A1-F6EECF244321}">
                <p14:modId xmlns:p14="http://schemas.microsoft.com/office/powerpoint/2010/main" val="1817577303"/>
              </p:ext>
            </p:extLst>
          </p:nvPr>
        </p:nvGraphicFramePr>
        <p:xfrm>
          <a:off x="644525" y="1287735"/>
          <a:ext cx="7254875" cy="3851356"/>
        </p:xfrm>
        <a:graphic>
          <a:graphicData uri="http://schemas.openxmlformats.org/drawingml/2006/table">
            <a:tbl>
              <a:tblPr/>
              <a:tblGrid>
                <a:gridCol w="1179513">
                  <a:extLst>
                    <a:ext uri="{9D8B030D-6E8A-4147-A177-3AD203B41FA5}">
                      <a16:colId xmlns:a16="http://schemas.microsoft.com/office/drawing/2014/main" val="20000"/>
                    </a:ext>
                  </a:extLst>
                </a:gridCol>
                <a:gridCol w="1350962">
                  <a:extLst>
                    <a:ext uri="{9D8B030D-6E8A-4147-A177-3AD203B41FA5}">
                      <a16:colId xmlns:a16="http://schemas.microsoft.com/office/drawing/2014/main" val="20001"/>
                    </a:ext>
                  </a:extLst>
                </a:gridCol>
                <a:gridCol w="1335088">
                  <a:extLst>
                    <a:ext uri="{9D8B030D-6E8A-4147-A177-3AD203B41FA5}">
                      <a16:colId xmlns:a16="http://schemas.microsoft.com/office/drawing/2014/main" val="20002"/>
                    </a:ext>
                  </a:extLst>
                </a:gridCol>
                <a:gridCol w="742950">
                  <a:extLst>
                    <a:ext uri="{9D8B030D-6E8A-4147-A177-3AD203B41FA5}">
                      <a16:colId xmlns:a16="http://schemas.microsoft.com/office/drawing/2014/main" val="20003"/>
                    </a:ext>
                  </a:extLst>
                </a:gridCol>
                <a:gridCol w="908050">
                  <a:extLst>
                    <a:ext uri="{9D8B030D-6E8A-4147-A177-3AD203B41FA5}">
                      <a16:colId xmlns:a16="http://schemas.microsoft.com/office/drawing/2014/main" val="20004"/>
                    </a:ext>
                  </a:extLst>
                </a:gridCol>
                <a:gridCol w="828675">
                  <a:extLst>
                    <a:ext uri="{9D8B030D-6E8A-4147-A177-3AD203B41FA5}">
                      <a16:colId xmlns:a16="http://schemas.microsoft.com/office/drawing/2014/main" val="20005"/>
                    </a:ext>
                  </a:extLst>
                </a:gridCol>
                <a:gridCol w="909637">
                  <a:extLst>
                    <a:ext uri="{9D8B030D-6E8A-4147-A177-3AD203B41FA5}">
                      <a16:colId xmlns:a16="http://schemas.microsoft.com/office/drawing/2014/main" val="20006"/>
                    </a:ext>
                  </a:extLst>
                </a:gridCol>
              </a:tblGrid>
              <a:tr h="941647">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n-lt"/>
                          <a:cs typeface="Arial" charset="0"/>
                        </a:rPr>
                        <a:t>Target</a:t>
                      </a:r>
                      <a:endParaRPr kumimoji="0" lang="en-US" sz="1400" b="0" i="0" u="none" strike="noStrike" cap="none" normalizeH="0" baseline="0" dirty="0">
                        <a:ln>
                          <a:noFill/>
                        </a:ln>
                        <a:solidFill>
                          <a:schemeClr val="tx1"/>
                        </a:solidFill>
                        <a:effectLst/>
                        <a:latin typeface="+mn-lt"/>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n-lt"/>
                          <a:cs typeface="Arial" charset="0"/>
                        </a:rPr>
                        <a:t>Attribute</a:t>
                      </a:r>
                      <a:endParaRPr kumimoji="0" lang="en-US" sz="1400" b="0" i="0" u="none" strike="noStrike" cap="none" normalizeH="0" baseline="0" dirty="0">
                        <a:ln>
                          <a:noFill/>
                        </a:ln>
                        <a:solidFill>
                          <a:schemeClr val="tx1"/>
                        </a:solidFill>
                        <a:effectLst/>
                        <a:latin typeface="+mn-lt"/>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n-lt"/>
                          <a:cs typeface="Arial" charset="0"/>
                        </a:rPr>
                        <a:t>Indicator</a:t>
                      </a:r>
                      <a:endParaRPr kumimoji="0" lang="en-US" sz="1400" b="0" i="0" u="none" strike="noStrike" cap="none" normalizeH="0" baseline="0" dirty="0">
                        <a:ln>
                          <a:noFill/>
                        </a:ln>
                        <a:solidFill>
                          <a:schemeClr val="tx1"/>
                        </a:solidFill>
                        <a:effectLst/>
                        <a:latin typeface="+mn-lt"/>
                      </a:endParaRPr>
                    </a:p>
                  </a:txBody>
                  <a:tcPr anchor="ctr" horzOverflow="overflow">
                    <a:lnL w="12700" cap="flat" cmpd="sng" algn="ctr">
                      <a:solidFill>
                        <a:srgbClr val="000000"/>
                      </a:solidFill>
                      <a:prstDash val="solid"/>
                      <a:round/>
                      <a:headEnd type="none" w="med" len="med"/>
                      <a:tailEnd type="none" w="med" len="med"/>
                    </a:lnL>
                    <a:lnR w="25400" cap="flat" cmpd="sng" algn="ctr">
                      <a:solidFill>
                        <a:srgbClr val="FF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n-lt"/>
                          <a:cs typeface="Arial" charset="0"/>
                        </a:rPr>
                        <a:t>Poor</a:t>
                      </a:r>
                      <a:endParaRPr kumimoji="0" lang="en-US" sz="1400" b="0" i="0" u="none" strike="noStrike" cap="none" normalizeH="0" baseline="0" dirty="0">
                        <a:ln>
                          <a:noFill/>
                        </a:ln>
                        <a:solidFill>
                          <a:schemeClr val="tx1"/>
                        </a:solidFill>
                        <a:effectLst/>
                        <a:latin typeface="+mn-lt"/>
                      </a:endParaRPr>
                    </a:p>
                  </a:txBody>
                  <a:tcPr anchor="ctr" horzOverflow="overflow">
                    <a:lnL w="25400" cap="flat" cmpd="sng" algn="ctr">
                      <a:solidFill>
                        <a:srgbClr val="FF0000"/>
                      </a:solidFill>
                      <a:prstDash val="solid"/>
                      <a:round/>
                      <a:headEnd type="none" w="med" len="med"/>
                      <a:tailEnd type="none" w="med" len="med"/>
                    </a:lnL>
                    <a:lnR w="25400" cap="flat" cmpd="sng" algn="ctr">
                      <a:solidFill>
                        <a:srgbClr val="FFFF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n-lt"/>
                          <a:cs typeface="Arial" charset="0"/>
                        </a:rPr>
                        <a:t>Fair</a:t>
                      </a:r>
                      <a:endParaRPr kumimoji="0" lang="en-US" sz="1400" b="0" i="0" u="none" strike="noStrike" cap="none" normalizeH="0" baseline="0" dirty="0">
                        <a:ln>
                          <a:noFill/>
                        </a:ln>
                        <a:solidFill>
                          <a:schemeClr val="tx1"/>
                        </a:solidFill>
                        <a:effectLst/>
                        <a:latin typeface="+mn-lt"/>
                      </a:endParaRPr>
                    </a:p>
                  </a:txBody>
                  <a:tcPr anchor="ctr" horzOverflow="overflow">
                    <a:lnL w="25400" cap="flat" cmpd="sng" algn="ctr">
                      <a:solidFill>
                        <a:srgbClr val="FFFF00"/>
                      </a:solidFill>
                      <a:prstDash val="solid"/>
                      <a:round/>
                      <a:headEnd type="none" w="med" len="med"/>
                      <a:tailEnd type="none" w="med" len="med"/>
                    </a:lnL>
                    <a:lnR w="25400" cap="flat" cmpd="sng" algn="ctr">
                      <a:solidFill>
                        <a:srgbClr val="00FF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n-lt"/>
                          <a:cs typeface="Arial" charset="0"/>
                        </a:rPr>
                        <a:t>Good</a:t>
                      </a:r>
                      <a:endParaRPr kumimoji="0" lang="en-US" sz="1400" b="0" i="0" u="none" strike="noStrike" cap="none" normalizeH="0" baseline="0" dirty="0">
                        <a:ln>
                          <a:noFill/>
                        </a:ln>
                        <a:solidFill>
                          <a:schemeClr val="tx1"/>
                        </a:solidFill>
                        <a:effectLst/>
                        <a:latin typeface="+mn-lt"/>
                      </a:endParaRPr>
                    </a:p>
                  </a:txBody>
                  <a:tcPr anchor="ctr" horzOverflow="overflow">
                    <a:lnL w="25400" cap="flat" cmpd="sng" algn="ctr">
                      <a:solidFill>
                        <a:srgbClr val="00FF00"/>
                      </a:solidFill>
                      <a:prstDash val="solid"/>
                      <a:round/>
                      <a:headEnd type="none" w="med" len="med"/>
                      <a:tailEnd type="none" w="med" len="med"/>
                    </a:lnL>
                    <a:lnR w="25400" cap="flat" cmpd="sng" algn="ctr">
                      <a:solidFill>
                        <a:srgbClr val="008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n-lt"/>
                          <a:cs typeface="Arial" charset="0"/>
                        </a:rPr>
                        <a:t>Very Good</a:t>
                      </a:r>
                      <a:endParaRPr kumimoji="0" lang="en-US" sz="1400" b="0" i="0" u="none" strike="noStrike" cap="none" normalizeH="0" baseline="0" dirty="0">
                        <a:ln>
                          <a:noFill/>
                        </a:ln>
                        <a:solidFill>
                          <a:schemeClr val="tx1"/>
                        </a:solidFill>
                        <a:effectLst/>
                        <a:latin typeface="+mn-lt"/>
                      </a:endParaRPr>
                    </a:p>
                  </a:txBody>
                  <a:tcPr anchor="ctr" horzOverflow="overflow">
                    <a:lnL w="25400" cap="flat" cmpd="sng" algn="ctr">
                      <a:solidFill>
                        <a:srgbClr val="008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1010689">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n-lt"/>
                          <a:cs typeface="Arial" charset="0"/>
                        </a:rPr>
                        <a:t>River</a:t>
                      </a:r>
                      <a:endParaRPr kumimoji="0" lang="en-US" sz="1400" b="0" i="0" u="none" strike="noStrike" cap="none" normalizeH="0" baseline="0" dirty="0">
                        <a:ln>
                          <a:noFill/>
                        </a:ln>
                        <a:solidFill>
                          <a:schemeClr val="tx1"/>
                        </a:solidFill>
                        <a:effectLst/>
                        <a:latin typeface="+mn-lt"/>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n-lt"/>
                          <a:cs typeface="Arial" charset="0"/>
                        </a:rPr>
                        <a:t>Riparian vegetation</a:t>
                      </a:r>
                      <a:endParaRPr kumimoji="0" lang="en-US" sz="1400" b="0" i="0" u="none" strike="noStrike" cap="none" normalizeH="0" baseline="0" dirty="0">
                        <a:ln>
                          <a:noFill/>
                        </a:ln>
                        <a:solidFill>
                          <a:schemeClr val="tx1"/>
                        </a:solidFill>
                        <a:effectLst/>
                        <a:latin typeface="+mn-lt"/>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n-lt"/>
                          <a:cs typeface="Arial" charset="0"/>
                        </a:rPr>
                        <a:t>Connectedness</a:t>
                      </a:r>
                      <a:endParaRPr kumimoji="0" lang="en-US" sz="1400" b="0" i="0" u="none" strike="noStrike" cap="none" normalizeH="0" baseline="0" dirty="0">
                        <a:ln>
                          <a:noFill/>
                        </a:ln>
                        <a:solidFill>
                          <a:schemeClr val="tx1"/>
                        </a:solidFill>
                        <a:effectLst/>
                        <a:latin typeface="+mn-lt"/>
                      </a:endParaRPr>
                    </a:p>
                  </a:txBody>
                  <a:tcPr anchor="ctr" horzOverflow="overflow">
                    <a:lnL w="12700" cap="flat" cmpd="sng" algn="ctr">
                      <a:solidFill>
                        <a:srgbClr val="000000"/>
                      </a:solidFill>
                      <a:prstDash val="solid"/>
                      <a:round/>
                      <a:headEnd type="none" w="med" len="med"/>
                      <a:tailEnd type="none" w="med" len="med"/>
                    </a:lnL>
                    <a:lnR w="25400" cap="flat" cmpd="sng" algn="ctr">
                      <a:solidFill>
                        <a:srgbClr val="FF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n-lt"/>
                          <a:cs typeface="Arial" charset="0"/>
                        </a:rPr>
                        <a:t> </a:t>
                      </a:r>
                      <a:endParaRPr kumimoji="0" lang="en-US" sz="1400" b="0" i="0" u="none" strike="noStrike" cap="none" normalizeH="0" baseline="0" dirty="0">
                        <a:ln>
                          <a:noFill/>
                        </a:ln>
                        <a:solidFill>
                          <a:schemeClr val="tx1"/>
                        </a:solidFill>
                        <a:effectLst/>
                        <a:latin typeface="+mn-lt"/>
                      </a:endParaRPr>
                    </a:p>
                  </a:txBody>
                  <a:tcPr anchor="ctr" horzOverflow="overflow">
                    <a:lnL w="25400" cap="flat" cmpd="sng" algn="ctr">
                      <a:solidFill>
                        <a:srgbClr val="FF0000"/>
                      </a:solidFill>
                      <a:prstDash val="solid"/>
                      <a:round/>
                      <a:headEnd type="none" w="med" len="med"/>
                      <a:tailEnd type="none" w="med" len="med"/>
                    </a:lnL>
                    <a:lnR w="25400" cap="flat" cmpd="sng" algn="ctr">
                      <a:solidFill>
                        <a:srgbClr val="FFFF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100" b="1" i="0" u="none" strike="noStrike" cap="none" normalizeH="0" baseline="0" dirty="0">
                          <a:ln>
                            <a:noFill/>
                          </a:ln>
                          <a:solidFill>
                            <a:schemeClr val="tx1"/>
                          </a:solidFill>
                          <a:effectLst/>
                          <a:latin typeface="+mn-lt"/>
                          <a:cs typeface="Arial" charset="0"/>
                        </a:rPr>
                        <a:t>Some not connected</a:t>
                      </a:r>
                      <a:endParaRPr kumimoji="0" lang="en-US" sz="1100" b="0" i="0" u="none" strike="noStrike" cap="none" normalizeH="0" baseline="0" dirty="0">
                        <a:ln>
                          <a:noFill/>
                        </a:ln>
                        <a:solidFill>
                          <a:schemeClr val="tx1"/>
                        </a:solidFill>
                        <a:effectLst/>
                        <a:latin typeface="+mn-lt"/>
                      </a:endParaRPr>
                    </a:p>
                  </a:txBody>
                  <a:tcPr anchor="ctr" horzOverflow="overflow">
                    <a:lnL w="25400" cap="flat" cmpd="sng" algn="ctr">
                      <a:solidFill>
                        <a:srgbClr val="FFFF00"/>
                      </a:solidFill>
                      <a:prstDash val="solid"/>
                      <a:round/>
                      <a:headEnd type="none" w="med" len="med"/>
                      <a:tailEnd type="none" w="med" len="med"/>
                    </a:lnL>
                    <a:lnR w="25400" cap="flat" cmpd="sng" algn="ctr">
                      <a:solidFill>
                        <a:srgbClr val="00FF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mn-lt"/>
                          <a:cs typeface="Arial" charset="0"/>
                        </a:rPr>
                        <a:t> </a:t>
                      </a:r>
                      <a:endParaRPr kumimoji="0" lang="en-US" sz="1200" b="0" i="0" u="none" strike="noStrike" cap="none" normalizeH="0" baseline="0" dirty="0">
                        <a:ln>
                          <a:noFill/>
                        </a:ln>
                        <a:solidFill>
                          <a:schemeClr val="tx1"/>
                        </a:solidFill>
                        <a:effectLst/>
                        <a:latin typeface="+mn-lt"/>
                      </a:endParaRPr>
                    </a:p>
                  </a:txBody>
                  <a:tcPr anchor="ctr" horzOverflow="overflow">
                    <a:lnL w="25400" cap="flat" cmpd="sng" algn="ctr">
                      <a:solidFill>
                        <a:srgbClr val="00FF00"/>
                      </a:solidFill>
                      <a:prstDash val="solid"/>
                      <a:round/>
                      <a:headEnd type="none" w="med" len="med"/>
                      <a:tailEnd type="none" w="med" len="med"/>
                    </a:lnL>
                    <a:lnR w="25400" cap="flat" cmpd="sng" algn="ctr">
                      <a:solidFill>
                        <a:srgbClr val="008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n-lt"/>
                          <a:cs typeface="Arial" charset="0"/>
                        </a:rPr>
                        <a:t> </a:t>
                      </a:r>
                      <a:endParaRPr kumimoji="0" lang="en-US" sz="1400" b="0" i="0" u="none" strike="noStrike" cap="none" normalizeH="0" baseline="0" dirty="0">
                        <a:ln>
                          <a:noFill/>
                        </a:ln>
                        <a:solidFill>
                          <a:schemeClr val="tx1"/>
                        </a:solidFill>
                        <a:effectLst/>
                        <a:latin typeface="+mn-lt"/>
                      </a:endParaRPr>
                    </a:p>
                  </a:txBody>
                  <a:tcPr anchor="ctr" horzOverflow="overflow">
                    <a:lnL w="25400" cap="flat" cmpd="sng" algn="ctr">
                      <a:solidFill>
                        <a:srgbClr val="008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773263">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n-lt"/>
                          <a:cs typeface="Arial" charset="0"/>
                        </a:rPr>
                        <a:t>River</a:t>
                      </a:r>
                      <a:endParaRPr kumimoji="0" lang="en-US" sz="1400" b="0" i="0" u="none" strike="noStrike" cap="none" normalizeH="0" baseline="0" dirty="0">
                        <a:ln>
                          <a:noFill/>
                        </a:ln>
                        <a:solidFill>
                          <a:schemeClr val="tx1"/>
                        </a:solidFill>
                        <a:effectLst/>
                        <a:latin typeface="+mn-lt"/>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n-lt"/>
                          <a:cs typeface="Arial" charset="0"/>
                        </a:rPr>
                        <a:t>Riparian vegetation</a:t>
                      </a:r>
                      <a:endParaRPr kumimoji="0" lang="en-US" sz="1400" b="0" i="0" u="none" strike="noStrike" cap="none" normalizeH="0" baseline="0" dirty="0">
                        <a:ln>
                          <a:noFill/>
                        </a:ln>
                        <a:solidFill>
                          <a:schemeClr val="tx1"/>
                        </a:solidFill>
                        <a:effectLst/>
                        <a:latin typeface="+mn-lt"/>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n-lt"/>
                          <a:cs typeface="Arial" charset="0"/>
                        </a:rPr>
                        <a:t>Connectedness</a:t>
                      </a:r>
                      <a:endParaRPr kumimoji="0" lang="en-US" sz="1400" b="0" i="0" u="none" strike="noStrike" cap="none" normalizeH="0" baseline="0" dirty="0">
                        <a:ln>
                          <a:noFill/>
                        </a:ln>
                        <a:solidFill>
                          <a:schemeClr val="tx1"/>
                        </a:solidFill>
                        <a:effectLst/>
                        <a:latin typeface="+mn-lt"/>
                      </a:endParaRPr>
                    </a:p>
                  </a:txBody>
                  <a:tcPr anchor="ctr" horzOverflow="overflow">
                    <a:lnL w="12700" cap="flat" cmpd="sng" algn="ctr">
                      <a:solidFill>
                        <a:srgbClr val="000000"/>
                      </a:solidFill>
                      <a:prstDash val="solid"/>
                      <a:round/>
                      <a:headEnd type="none" w="med" len="med"/>
                      <a:tailEnd type="none" w="med" len="med"/>
                    </a:lnL>
                    <a:lnR w="25400" cap="flat" cmpd="sng" algn="ctr">
                      <a:solidFill>
                        <a:srgbClr val="FF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n-lt"/>
                          <a:cs typeface="Arial" charset="0"/>
                        </a:rPr>
                        <a:t> </a:t>
                      </a:r>
                      <a:endParaRPr kumimoji="0" lang="en-US" sz="1400" b="0" i="0" u="none" strike="noStrike" cap="none" normalizeH="0" baseline="0" dirty="0">
                        <a:ln>
                          <a:noFill/>
                        </a:ln>
                        <a:solidFill>
                          <a:schemeClr val="tx1"/>
                        </a:solidFill>
                        <a:effectLst/>
                        <a:latin typeface="+mn-lt"/>
                      </a:endParaRPr>
                    </a:p>
                  </a:txBody>
                  <a:tcPr anchor="ctr" horzOverflow="overflow">
                    <a:lnL w="25400" cap="flat" cmpd="sng" algn="ctr">
                      <a:solidFill>
                        <a:srgbClr val="FF0000"/>
                      </a:solidFill>
                      <a:prstDash val="solid"/>
                      <a:round/>
                      <a:headEnd type="none" w="med" len="med"/>
                      <a:tailEnd type="none" w="med" len="med"/>
                    </a:lnL>
                    <a:lnR w="25400" cap="flat" cmpd="sng" algn="ctr">
                      <a:solidFill>
                        <a:srgbClr val="FFFF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mn-lt"/>
                          <a:cs typeface="Arial" charset="0"/>
                        </a:rPr>
                        <a:t>At least 5km connected</a:t>
                      </a:r>
                      <a:endParaRPr kumimoji="0" lang="en-US" sz="1200" b="0" i="0" u="none" strike="noStrike" cap="none" normalizeH="0" baseline="0" dirty="0">
                        <a:ln>
                          <a:noFill/>
                        </a:ln>
                        <a:solidFill>
                          <a:schemeClr val="tx1"/>
                        </a:solidFill>
                        <a:effectLst/>
                        <a:latin typeface="+mn-lt"/>
                      </a:endParaRPr>
                    </a:p>
                  </a:txBody>
                  <a:tcPr anchor="ctr" horzOverflow="overflow">
                    <a:lnL w="25400" cap="flat" cmpd="sng" algn="ctr">
                      <a:solidFill>
                        <a:srgbClr val="FFFF00"/>
                      </a:solidFill>
                      <a:prstDash val="solid"/>
                      <a:round/>
                      <a:headEnd type="none" w="med" len="med"/>
                      <a:tailEnd type="none" w="med" len="med"/>
                    </a:lnL>
                    <a:lnR w="25400" cap="flat" cmpd="sng" algn="ctr">
                      <a:solidFill>
                        <a:srgbClr val="00FF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chemeClr val="tx1"/>
                          </a:solidFill>
                          <a:effectLst/>
                          <a:latin typeface="+mn-lt"/>
                          <a:cs typeface="Arial" charset="0"/>
                        </a:rPr>
                        <a:t>More than 5km connected</a:t>
                      </a:r>
                      <a:endParaRPr kumimoji="0" lang="en-US" sz="1200" b="0" i="1" u="none" strike="noStrike" cap="none" normalizeH="0" baseline="0" dirty="0">
                        <a:ln>
                          <a:noFill/>
                        </a:ln>
                        <a:solidFill>
                          <a:schemeClr val="tx1"/>
                        </a:solidFill>
                        <a:effectLst/>
                        <a:latin typeface="+mn-lt"/>
                      </a:endParaRPr>
                    </a:p>
                  </a:txBody>
                  <a:tcPr anchor="ctr" horzOverflow="overflow">
                    <a:lnL w="25400" cap="flat" cmpd="sng" algn="ctr">
                      <a:solidFill>
                        <a:srgbClr val="00FF00"/>
                      </a:solidFill>
                      <a:prstDash val="solid"/>
                      <a:round/>
                      <a:headEnd type="none" w="med" len="med"/>
                      <a:tailEnd type="none" w="med" len="med"/>
                    </a:lnL>
                    <a:lnR w="25400" cap="flat" cmpd="sng" algn="ctr">
                      <a:solidFill>
                        <a:srgbClr val="008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n-lt"/>
                          <a:cs typeface="Arial" charset="0"/>
                        </a:rPr>
                        <a:t> </a:t>
                      </a:r>
                      <a:endParaRPr kumimoji="0" lang="en-US" sz="1400" b="0" i="0" u="none" strike="noStrike" cap="none" normalizeH="0" baseline="0" dirty="0">
                        <a:ln>
                          <a:noFill/>
                        </a:ln>
                        <a:solidFill>
                          <a:schemeClr val="tx1"/>
                        </a:solidFill>
                        <a:effectLst/>
                        <a:latin typeface="+mn-lt"/>
                      </a:endParaRPr>
                    </a:p>
                  </a:txBody>
                  <a:tcPr anchor="ctr" horzOverflow="overflow">
                    <a:lnL w="25400" cap="flat" cmpd="sng" algn="ctr">
                      <a:solidFill>
                        <a:srgbClr val="008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1125757">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n-lt"/>
                          <a:cs typeface="Arial" charset="0"/>
                        </a:rPr>
                        <a:t>River</a:t>
                      </a:r>
                      <a:endParaRPr kumimoji="0" lang="en-US" sz="1400" b="0" i="0" u="none" strike="noStrike" cap="none" normalizeH="0" baseline="0" dirty="0">
                        <a:ln>
                          <a:noFill/>
                        </a:ln>
                        <a:solidFill>
                          <a:schemeClr val="tx1"/>
                        </a:solidFill>
                        <a:effectLst/>
                        <a:latin typeface="+mn-lt"/>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n-lt"/>
                          <a:cs typeface="Arial" charset="0"/>
                        </a:rPr>
                        <a:t>Riparian vegetation</a:t>
                      </a:r>
                      <a:endParaRPr kumimoji="0" lang="en-US" sz="1400" b="0" i="0" u="none" strike="noStrike" cap="none" normalizeH="0" baseline="0" dirty="0">
                        <a:ln>
                          <a:noFill/>
                        </a:ln>
                        <a:solidFill>
                          <a:schemeClr val="tx1"/>
                        </a:solidFill>
                        <a:effectLst/>
                        <a:latin typeface="+mn-lt"/>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n-lt"/>
                          <a:cs typeface="Arial" charset="0"/>
                        </a:rPr>
                        <a:t>% Km of continuous vegetation</a:t>
                      </a:r>
                      <a:endParaRPr kumimoji="0" lang="en-US" sz="1400" b="0" i="0" u="none" strike="noStrike" cap="none" normalizeH="0" baseline="0" dirty="0">
                        <a:ln>
                          <a:noFill/>
                        </a:ln>
                        <a:solidFill>
                          <a:schemeClr val="tx1"/>
                        </a:solidFill>
                        <a:effectLst/>
                        <a:latin typeface="+mn-lt"/>
                      </a:endParaRPr>
                    </a:p>
                  </a:txBody>
                  <a:tcPr anchor="ctr" horzOverflow="overflow">
                    <a:lnL w="12700" cap="flat" cmpd="sng" algn="ctr">
                      <a:solidFill>
                        <a:srgbClr val="000000"/>
                      </a:solidFill>
                      <a:prstDash val="solid"/>
                      <a:round/>
                      <a:headEnd type="none" w="med" len="med"/>
                      <a:tailEnd type="none" w="med" len="med"/>
                    </a:lnL>
                    <a:lnR w="25400" cap="flat" cmpd="sng" algn="ctr">
                      <a:solidFill>
                        <a:srgbClr val="FF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15000"/>
                        </a:lnSpc>
                        <a:spcBef>
                          <a:spcPct val="0"/>
                        </a:spcBef>
                        <a:spcAft>
                          <a:spcPts val="388"/>
                        </a:spcAft>
                        <a:buClrTx/>
                        <a:buSzTx/>
                        <a:buFontTx/>
                        <a:buNone/>
                        <a:tabLst/>
                      </a:pPr>
                      <a:r>
                        <a:rPr kumimoji="0" lang="en-US" sz="1400" b="0" i="0" u="none" strike="noStrike" cap="none" normalizeH="0" baseline="0" dirty="0">
                          <a:ln>
                            <a:noFill/>
                          </a:ln>
                          <a:solidFill>
                            <a:srgbClr val="000000"/>
                          </a:solidFill>
                          <a:effectLst/>
                          <a:latin typeface="+mn-lt"/>
                          <a:ea typeface="MS PGothic" pitchFamily="34" charset="-128"/>
                          <a:cs typeface="Times New Roman" pitchFamily="18" charset="0"/>
                        </a:rPr>
                        <a:t> &lt;70%</a:t>
                      </a:r>
                      <a:endParaRPr kumimoji="0" lang="en-US" sz="1400" b="0" i="0" u="none" strike="noStrike" cap="none" normalizeH="0" baseline="0" dirty="0">
                        <a:ln>
                          <a:noFill/>
                        </a:ln>
                        <a:solidFill>
                          <a:schemeClr val="tx1"/>
                        </a:solidFill>
                        <a:effectLst/>
                        <a:latin typeface="+mn-lt"/>
                        <a:ea typeface="MS PGothic" pitchFamily="34" charset="-128"/>
                        <a:cs typeface="Calibri" pitchFamily="34" charset="0"/>
                      </a:endParaRPr>
                    </a:p>
                  </a:txBody>
                  <a:tcPr marL="57206" marR="57206" marT="32179" marB="32179" anchor="ctr" horzOverflow="overflow">
                    <a:lnL w="25400" cap="flat" cmpd="sng" algn="ctr">
                      <a:solidFill>
                        <a:srgbClr val="FF0000"/>
                      </a:solidFill>
                      <a:prstDash val="solid"/>
                      <a:round/>
                      <a:headEnd type="none" w="med" len="med"/>
                      <a:tailEnd type="none" w="med" len="med"/>
                    </a:lnL>
                    <a:lnR w="25400" cap="flat" cmpd="sng" algn="ctr">
                      <a:solidFill>
                        <a:srgbClr val="FFFF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15000"/>
                        </a:lnSpc>
                        <a:spcBef>
                          <a:spcPct val="0"/>
                        </a:spcBef>
                        <a:spcAft>
                          <a:spcPts val="388"/>
                        </a:spcAft>
                        <a:buClrTx/>
                        <a:buSzTx/>
                        <a:buFontTx/>
                        <a:buNone/>
                        <a:tabLst/>
                      </a:pPr>
                      <a:r>
                        <a:rPr kumimoji="0" lang="en-US" sz="1200" b="1" i="0" u="none" strike="noStrike" cap="none" normalizeH="0" baseline="0" dirty="0">
                          <a:ln>
                            <a:noFill/>
                          </a:ln>
                          <a:solidFill>
                            <a:srgbClr val="000000"/>
                          </a:solidFill>
                          <a:effectLst/>
                          <a:latin typeface="+mn-lt"/>
                          <a:ea typeface="MS PGothic" pitchFamily="34" charset="-128"/>
                          <a:cs typeface="Times New Roman" pitchFamily="18" charset="0"/>
                        </a:rPr>
                        <a:t>70-80 %</a:t>
                      </a:r>
                      <a:endParaRPr kumimoji="0" lang="en-US" sz="1200" b="1" i="0" u="none" strike="noStrike" cap="none" normalizeH="0" baseline="0" dirty="0">
                        <a:ln>
                          <a:noFill/>
                        </a:ln>
                        <a:solidFill>
                          <a:schemeClr val="tx1"/>
                        </a:solidFill>
                        <a:effectLst/>
                        <a:latin typeface="+mn-lt"/>
                        <a:ea typeface="MS PGothic" pitchFamily="34" charset="-128"/>
                        <a:cs typeface="Calibri" pitchFamily="34" charset="0"/>
                      </a:endParaRPr>
                    </a:p>
                  </a:txBody>
                  <a:tcPr marL="57206" marR="57206" marT="32179" marB="32179" anchor="ctr" horzOverflow="overflow">
                    <a:lnL w="25400" cap="flat" cmpd="sng" algn="ctr">
                      <a:solidFill>
                        <a:srgbClr val="FFFF00"/>
                      </a:solidFill>
                      <a:prstDash val="solid"/>
                      <a:round/>
                      <a:headEnd type="none" w="med" len="med"/>
                      <a:tailEnd type="none" w="med" len="med"/>
                    </a:lnL>
                    <a:lnR w="25400" cap="flat" cmpd="sng" algn="ctr">
                      <a:solidFill>
                        <a:srgbClr val="00FF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15000"/>
                        </a:lnSpc>
                        <a:spcBef>
                          <a:spcPct val="0"/>
                        </a:spcBef>
                        <a:spcAft>
                          <a:spcPts val="388"/>
                        </a:spcAft>
                        <a:buClrTx/>
                        <a:buSzTx/>
                        <a:buFontTx/>
                        <a:buNone/>
                        <a:tabLst/>
                      </a:pPr>
                      <a:r>
                        <a:rPr kumimoji="0" lang="en-US" sz="1200" b="0" i="0" u="none" strike="noStrike" cap="none" normalizeH="0" baseline="0" dirty="0">
                          <a:ln>
                            <a:noFill/>
                          </a:ln>
                          <a:solidFill>
                            <a:srgbClr val="000000"/>
                          </a:solidFill>
                          <a:effectLst/>
                          <a:latin typeface="+mn-lt"/>
                          <a:ea typeface="MS PGothic" pitchFamily="34" charset="-128"/>
                          <a:cs typeface="Times New Roman" pitchFamily="18" charset="0"/>
                        </a:rPr>
                        <a:t>80-90%</a:t>
                      </a:r>
                      <a:endParaRPr kumimoji="0" lang="en-US" sz="1200" b="0" i="0" u="none" strike="noStrike" cap="none" normalizeH="0" baseline="0" dirty="0">
                        <a:ln>
                          <a:noFill/>
                        </a:ln>
                        <a:solidFill>
                          <a:schemeClr val="tx1"/>
                        </a:solidFill>
                        <a:effectLst/>
                        <a:latin typeface="+mn-lt"/>
                        <a:ea typeface="MS PGothic" pitchFamily="34" charset="-128"/>
                        <a:cs typeface="Calibri" pitchFamily="34" charset="0"/>
                      </a:endParaRPr>
                    </a:p>
                  </a:txBody>
                  <a:tcPr marL="57206" marR="57206" marT="32179" marB="32179" anchor="ctr" horzOverflow="overflow">
                    <a:lnL w="25400" cap="flat" cmpd="sng" algn="ctr">
                      <a:solidFill>
                        <a:srgbClr val="00FF00"/>
                      </a:solidFill>
                      <a:prstDash val="solid"/>
                      <a:round/>
                      <a:headEnd type="none" w="med" len="med"/>
                      <a:tailEnd type="none" w="med" len="med"/>
                    </a:lnL>
                    <a:lnR w="25400" cap="flat" cmpd="sng" algn="ctr">
                      <a:solidFill>
                        <a:srgbClr val="008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15000"/>
                        </a:lnSpc>
                        <a:spcBef>
                          <a:spcPct val="0"/>
                        </a:spcBef>
                        <a:spcAft>
                          <a:spcPts val="388"/>
                        </a:spcAft>
                        <a:buClrTx/>
                        <a:buSzTx/>
                        <a:buFontTx/>
                        <a:buNone/>
                        <a:tabLst/>
                      </a:pPr>
                      <a:r>
                        <a:rPr kumimoji="0" lang="en-US" sz="1400" b="0" i="0" u="none" strike="noStrike" cap="none" normalizeH="0" baseline="0" dirty="0">
                          <a:ln>
                            <a:noFill/>
                          </a:ln>
                          <a:solidFill>
                            <a:srgbClr val="000000"/>
                          </a:solidFill>
                          <a:effectLst/>
                          <a:latin typeface="+mn-lt"/>
                          <a:ea typeface="MS PGothic" pitchFamily="34" charset="-128"/>
                          <a:cs typeface="Times New Roman" pitchFamily="18" charset="0"/>
                        </a:rPr>
                        <a:t>&gt;90% </a:t>
                      </a:r>
                      <a:endParaRPr kumimoji="0" lang="en-US" sz="1400" b="0" i="0" u="none" strike="noStrike" cap="none" normalizeH="0" baseline="0" dirty="0">
                        <a:ln>
                          <a:noFill/>
                        </a:ln>
                        <a:solidFill>
                          <a:schemeClr val="tx1"/>
                        </a:solidFill>
                        <a:effectLst/>
                        <a:latin typeface="+mn-lt"/>
                        <a:ea typeface="MS PGothic" pitchFamily="34" charset="-128"/>
                        <a:cs typeface="Calibri" pitchFamily="34" charset="0"/>
                      </a:endParaRPr>
                    </a:p>
                  </a:txBody>
                  <a:tcPr marL="57206" marR="57206" marT="32179" marB="32179" anchor="ctr" horzOverflow="overflow">
                    <a:lnL w="25400" cap="flat" cmpd="sng" algn="ctr">
                      <a:solidFill>
                        <a:srgbClr val="008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bl>
          </a:graphicData>
        </a:graphic>
      </p:graphicFrame>
      <p:sp>
        <p:nvSpPr>
          <p:cNvPr id="461884" name="Rectangle 60"/>
          <p:cNvSpPr>
            <a:spLocks noChangeArrowheads="1"/>
          </p:cNvSpPr>
          <p:nvPr/>
        </p:nvSpPr>
        <p:spPr bwMode="auto">
          <a:xfrm>
            <a:off x="160420" y="5304154"/>
            <a:ext cx="5173580" cy="1325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pPr>
            <a:r>
              <a:rPr lang="en-US" sz="2800" i="0" dirty="0">
                <a:latin typeface="+mn-lt"/>
              </a:rPr>
              <a:t>   The project team could have used any one of these</a:t>
            </a:r>
            <a:br>
              <a:rPr lang="en-US" sz="2800" i="0" dirty="0">
                <a:latin typeface="+mn-lt"/>
              </a:rPr>
            </a:br>
            <a:r>
              <a:rPr lang="en-US" sz="2800" i="0" dirty="0">
                <a:latin typeface="+mn-lt"/>
              </a:rPr>
              <a:t> - and changed over time</a:t>
            </a:r>
          </a:p>
        </p:txBody>
      </p:sp>
      <p:sp>
        <p:nvSpPr>
          <p:cNvPr id="46139" name="Text Box 62"/>
          <p:cNvSpPr txBox="1">
            <a:spLocks noChangeArrowheads="1"/>
          </p:cNvSpPr>
          <p:nvPr/>
        </p:nvSpPr>
        <p:spPr bwMode="auto">
          <a:xfrm>
            <a:off x="125784" y="2740963"/>
            <a:ext cx="38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i="1">
                <a:solidFill>
                  <a:schemeClr val="tx1"/>
                </a:solidFill>
                <a:latin typeface="Arial" charset="0"/>
              </a:defRPr>
            </a:lvl1pPr>
            <a:lvl2pPr marL="742950" indent="-285750" eaLnBrk="0" hangingPunct="0">
              <a:defRPr i="1">
                <a:solidFill>
                  <a:schemeClr val="tx1"/>
                </a:solidFill>
                <a:latin typeface="Arial" charset="0"/>
              </a:defRPr>
            </a:lvl2pPr>
            <a:lvl3pPr marL="1143000" indent="-228600" eaLnBrk="0" hangingPunct="0">
              <a:defRPr i="1">
                <a:solidFill>
                  <a:schemeClr val="tx1"/>
                </a:solidFill>
                <a:latin typeface="Arial" charset="0"/>
              </a:defRPr>
            </a:lvl3pPr>
            <a:lvl4pPr marL="1600200" indent="-228600" eaLnBrk="0" hangingPunct="0">
              <a:defRPr i="1">
                <a:solidFill>
                  <a:schemeClr val="tx1"/>
                </a:solidFill>
                <a:latin typeface="Arial" charset="0"/>
              </a:defRPr>
            </a:lvl4pPr>
            <a:lvl5pPr marL="2057400" indent="-228600" eaLnBrk="0" hangingPunct="0">
              <a:defRPr i="1">
                <a:solidFill>
                  <a:schemeClr val="tx1"/>
                </a:solidFill>
                <a:latin typeface="Arial" charset="0"/>
              </a:defRPr>
            </a:lvl5pPr>
            <a:lvl6pPr marL="2514600" indent="-228600" eaLnBrk="0" fontAlgn="base" hangingPunct="0">
              <a:spcBef>
                <a:spcPct val="0"/>
              </a:spcBef>
              <a:spcAft>
                <a:spcPct val="0"/>
              </a:spcAft>
              <a:defRPr i="1">
                <a:solidFill>
                  <a:schemeClr val="tx1"/>
                </a:solidFill>
                <a:latin typeface="Arial" charset="0"/>
              </a:defRPr>
            </a:lvl6pPr>
            <a:lvl7pPr marL="2971800" indent="-228600" eaLnBrk="0" fontAlgn="base" hangingPunct="0">
              <a:spcBef>
                <a:spcPct val="0"/>
              </a:spcBef>
              <a:spcAft>
                <a:spcPct val="0"/>
              </a:spcAft>
              <a:defRPr i="1">
                <a:solidFill>
                  <a:schemeClr val="tx1"/>
                </a:solidFill>
                <a:latin typeface="Arial" charset="0"/>
              </a:defRPr>
            </a:lvl7pPr>
            <a:lvl8pPr marL="3429000" indent="-228600" eaLnBrk="0" fontAlgn="base" hangingPunct="0">
              <a:spcBef>
                <a:spcPct val="0"/>
              </a:spcBef>
              <a:spcAft>
                <a:spcPct val="0"/>
              </a:spcAft>
              <a:defRPr i="1">
                <a:solidFill>
                  <a:schemeClr val="tx1"/>
                </a:solidFill>
                <a:latin typeface="Arial" charset="0"/>
              </a:defRPr>
            </a:lvl8pPr>
            <a:lvl9pPr marL="3886200" indent="-228600" eaLnBrk="0" fontAlgn="base" hangingPunct="0">
              <a:spcBef>
                <a:spcPct val="0"/>
              </a:spcBef>
              <a:spcAft>
                <a:spcPct val="0"/>
              </a:spcAft>
              <a:defRPr i="1">
                <a:solidFill>
                  <a:schemeClr val="tx1"/>
                </a:solidFill>
                <a:latin typeface="Arial" charset="0"/>
              </a:defRPr>
            </a:lvl9pPr>
          </a:lstStyle>
          <a:p>
            <a:pPr>
              <a:spcBef>
                <a:spcPct val="50000"/>
              </a:spcBef>
            </a:pPr>
            <a:r>
              <a:rPr lang="en-US" sz="2400" i="0">
                <a:latin typeface="+mn-lt"/>
              </a:rPr>
              <a:t>1</a:t>
            </a:r>
          </a:p>
        </p:txBody>
      </p:sp>
      <p:sp>
        <p:nvSpPr>
          <p:cNvPr id="46140" name="Text Box 63"/>
          <p:cNvSpPr txBox="1">
            <a:spLocks noChangeArrowheads="1"/>
          </p:cNvSpPr>
          <p:nvPr/>
        </p:nvSpPr>
        <p:spPr bwMode="auto">
          <a:xfrm>
            <a:off x="125784" y="3426763"/>
            <a:ext cx="38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i="1">
                <a:solidFill>
                  <a:schemeClr val="tx1"/>
                </a:solidFill>
                <a:latin typeface="Arial" charset="0"/>
              </a:defRPr>
            </a:lvl1pPr>
            <a:lvl2pPr marL="742950" indent="-285750" eaLnBrk="0" hangingPunct="0">
              <a:defRPr i="1">
                <a:solidFill>
                  <a:schemeClr val="tx1"/>
                </a:solidFill>
                <a:latin typeface="Arial" charset="0"/>
              </a:defRPr>
            </a:lvl2pPr>
            <a:lvl3pPr marL="1143000" indent="-228600" eaLnBrk="0" hangingPunct="0">
              <a:defRPr i="1">
                <a:solidFill>
                  <a:schemeClr val="tx1"/>
                </a:solidFill>
                <a:latin typeface="Arial" charset="0"/>
              </a:defRPr>
            </a:lvl3pPr>
            <a:lvl4pPr marL="1600200" indent="-228600" eaLnBrk="0" hangingPunct="0">
              <a:defRPr i="1">
                <a:solidFill>
                  <a:schemeClr val="tx1"/>
                </a:solidFill>
                <a:latin typeface="Arial" charset="0"/>
              </a:defRPr>
            </a:lvl4pPr>
            <a:lvl5pPr marL="2057400" indent="-228600" eaLnBrk="0" hangingPunct="0">
              <a:defRPr i="1">
                <a:solidFill>
                  <a:schemeClr val="tx1"/>
                </a:solidFill>
                <a:latin typeface="Arial" charset="0"/>
              </a:defRPr>
            </a:lvl5pPr>
            <a:lvl6pPr marL="2514600" indent="-228600" eaLnBrk="0" fontAlgn="base" hangingPunct="0">
              <a:spcBef>
                <a:spcPct val="0"/>
              </a:spcBef>
              <a:spcAft>
                <a:spcPct val="0"/>
              </a:spcAft>
              <a:defRPr i="1">
                <a:solidFill>
                  <a:schemeClr val="tx1"/>
                </a:solidFill>
                <a:latin typeface="Arial" charset="0"/>
              </a:defRPr>
            </a:lvl6pPr>
            <a:lvl7pPr marL="2971800" indent="-228600" eaLnBrk="0" fontAlgn="base" hangingPunct="0">
              <a:spcBef>
                <a:spcPct val="0"/>
              </a:spcBef>
              <a:spcAft>
                <a:spcPct val="0"/>
              </a:spcAft>
              <a:defRPr i="1">
                <a:solidFill>
                  <a:schemeClr val="tx1"/>
                </a:solidFill>
                <a:latin typeface="Arial" charset="0"/>
              </a:defRPr>
            </a:lvl7pPr>
            <a:lvl8pPr marL="3429000" indent="-228600" eaLnBrk="0" fontAlgn="base" hangingPunct="0">
              <a:spcBef>
                <a:spcPct val="0"/>
              </a:spcBef>
              <a:spcAft>
                <a:spcPct val="0"/>
              </a:spcAft>
              <a:defRPr i="1">
                <a:solidFill>
                  <a:schemeClr val="tx1"/>
                </a:solidFill>
                <a:latin typeface="Arial" charset="0"/>
              </a:defRPr>
            </a:lvl8pPr>
            <a:lvl9pPr marL="3886200" indent="-228600" eaLnBrk="0" fontAlgn="base" hangingPunct="0">
              <a:spcBef>
                <a:spcPct val="0"/>
              </a:spcBef>
              <a:spcAft>
                <a:spcPct val="0"/>
              </a:spcAft>
              <a:defRPr i="1">
                <a:solidFill>
                  <a:schemeClr val="tx1"/>
                </a:solidFill>
                <a:latin typeface="Arial" charset="0"/>
              </a:defRPr>
            </a:lvl9pPr>
          </a:lstStyle>
          <a:p>
            <a:pPr>
              <a:spcBef>
                <a:spcPct val="50000"/>
              </a:spcBef>
            </a:pPr>
            <a:r>
              <a:rPr lang="en-US" sz="2400" i="0">
                <a:latin typeface="+mn-lt"/>
              </a:rPr>
              <a:t>2</a:t>
            </a:r>
          </a:p>
        </p:txBody>
      </p:sp>
      <p:sp>
        <p:nvSpPr>
          <p:cNvPr id="46141" name="Text Box 64"/>
          <p:cNvSpPr txBox="1">
            <a:spLocks noChangeArrowheads="1"/>
          </p:cNvSpPr>
          <p:nvPr/>
        </p:nvSpPr>
        <p:spPr bwMode="auto">
          <a:xfrm>
            <a:off x="125784" y="4188763"/>
            <a:ext cx="38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i="1">
                <a:solidFill>
                  <a:schemeClr val="tx1"/>
                </a:solidFill>
                <a:latin typeface="Arial" charset="0"/>
              </a:defRPr>
            </a:lvl1pPr>
            <a:lvl2pPr marL="742950" indent="-285750" eaLnBrk="0" hangingPunct="0">
              <a:defRPr i="1">
                <a:solidFill>
                  <a:schemeClr val="tx1"/>
                </a:solidFill>
                <a:latin typeface="Arial" charset="0"/>
              </a:defRPr>
            </a:lvl2pPr>
            <a:lvl3pPr marL="1143000" indent="-228600" eaLnBrk="0" hangingPunct="0">
              <a:defRPr i="1">
                <a:solidFill>
                  <a:schemeClr val="tx1"/>
                </a:solidFill>
                <a:latin typeface="Arial" charset="0"/>
              </a:defRPr>
            </a:lvl3pPr>
            <a:lvl4pPr marL="1600200" indent="-228600" eaLnBrk="0" hangingPunct="0">
              <a:defRPr i="1">
                <a:solidFill>
                  <a:schemeClr val="tx1"/>
                </a:solidFill>
                <a:latin typeface="Arial" charset="0"/>
              </a:defRPr>
            </a:lvl4pPr>
            <a:lvl5pPr marL="2057400" indent="-228600" eaLnBrk="0" hangingPunct="0">
              <a:defRPr i="1">
                <a:solidFill>
                  <a:schemeClr val="tx1"/>
                </a:solidFill>
                <a:latin typeface="Arial" charset="0"/>
              </a:defRPr>
            </a:lvl5pPr>
            <a:lvl6pPr marL="2514600" indent="-228600" eaLnBrk="0" fontAlgn="base" hangingPunct="0">
              <a:spcBef>
                <a:spcPct val="0"/>
              </a:spcBef>
              <a:spcAft>
                <a:spcPct val="0"/>
              </a:spcAft>
              <a:defRPr i="1">
                <a:solidFill>
                  <a:schemeClr val="tx1"/>
                </a:solidFill>
                <a:latin typeface="Arial" charset="0"/>
              </a:defRPr>
            </a:lvl6pPr>
            <a:lvl7pPr marL="2971800" indent="-228600" eaLnBrk="0" fontAlgn="base" hangingPunct="0">
              <a:spcBef>
                <a:spcPct val="0"/>
              </a:spcBef>
              <a:spcAft>
                <a:spcPct val="0"/>
              </a:spcAft>
              <a:defRPr i="1">
                <a:solidFill>
                  <a:schemeClr val="tx1"/>
                </a:solidFill>
                <a:latin typeface="Arial" charset="0"/>
              </a:defRPr>
            </a:lvl7pPr>
            <a:lvl8pPr marL="3429000" indent="-228600" eaLnBrk="0" fontAlgn="base" hangingPunct="0">
              <a:spcBef>
                <a:spcPct val="0"/>
              </a:spcBef>
              <a:spcAft>
                <a:spcPct val="0"/>
              </a:spcAft>
              <a:defRPr i="1">
                <a:solidFill>
                  <a:schemeClr val="tx1"/>
                </a:solidFill>
                <a:latin typeface="Arial" charset="0"/>
              </a:defRPr>
            </a:lvl8pPr>
            <a:lvl9pPr marL="3886200" indent="-228600" eaLnBrk="0" fontAlgn="base" hangingPunct="0">
              <a:spcBef>
                <a:spcPct val="0"/>
              </a:spcBef>
              <a:spcAft>
                <a:spcPct val="0"/>
              </a:spcAft>
              <a:defRPr i="1">
                <a:solidFill>
                  <a:schemeClr val="tx1"/>
                </a:solidFill>
                <a:latin typeface="Arial" charset="0"/>
              </a:defRPr>
            </a:lvl9pPr>
          </a:lstStyle>
          <a:p>
            <a:pPr>
              <a:spcBef>
                <a:spcPct val="50000"/>
              </a:spcBef>
            </a:pPr>
            <a:r>
              <a:rPr lang="en-US" sz="2400" i="0">
                <a:latin typeface="+mn-lt"/>
              </a:rPr>
              <a:t>3</a:t>
            </a:r>
          </a:p>
        </p:txBody>
      </p:sp>
      <p:sp>
        <p:nvSpPr>
          <p:cNvPr id="12" name="Text Placeholder 1"/>
          <p:cNvSpPr>
            <a:spLocks noGrp="1"/>
          </p:cNvSpPr>
          <p:nvPr>
            <p:ph type="body" sz="quarter" idx="13"/>
          </p:nvPr>
        </p:nvSpPr>
        <p:spPr>
          <a:xfrm>
            <a:off x="-21021" y="-2628"/>
            <a:ext cx="9128125" cy="461963"/>
          </a:xfrm>
        </p:spPr>
        <p:txBody>
          <a:bodyPr/>
          <a:lstStyle/>
          <a:p>
            <a:r>
              <a:rPr lang="en-AU" dirty="0">
                <a:solidFill>
                  <a:schemeClr val="accent3">
                    <a:lumMod val="20000"/>
                    <a:lumOff val="80000"/>
                  </a:schemeClr>
                </a:solidFill>
              </a:rPr>
              <a:t>Deciding what the Plan is all about</a:t>
            </a:r>
          </a:p>
        </p:txBody>
      </p:sp>
      <p:sp>
        <p:nvSpPr>
          <p:cNvPr id="13" name="Text Placeholder 2"/>
          <p:cNvSpPr>
            <a:spLocks noGrp="1"/>
          </p:cNvSpPr>
          <p:nvPr>
            <p:ph type="body" sz="quarter" idx="14"/>
          </p:nvPr>
        </p:nvSpPr>
        <p:spPr>
          <a:xfrm>
            <a:off x="0" y="501101"/>
            <a:ext cx="2819400" cy="646113"/>
          </a:xfrm>
        </p:spPr>
        <p:txBody>
          <a:bodyPr>
            <a:normAutofit/>
          </a:bodyPr>
          <a:lstStyle/>
          <a:p>
            <a:r>
              <a:rPr lang="en-AU" dirty="0"/>
              <a:t>Target Health </a:t>
            </a:r>
          </a:p>
        </p:txBody>
      </p:sp>
      <p:sp>
        <p:nvSpPr>
          <p:cNvPr id="14" name="Text Placeholder 4"/>
          <p:cNvSpPr>
            <a:spLocks noGrp="1"/>
          </p:cNvSpPr>
          <p:nvPr>
            <p:ph type="body" sz="quarter" idx="4294967295"/>
          </p:nvPr>
        </p:nvSpPr>
        <p:spPr>
          <a:xfrm>
            <a:off x="2852738" y="501101"/>
            <a:ext cx="6291262" cy="669188"/>
          </a:xfrm>
        </p:spPr>
        <p:txBody>
          <a:bodyPr/>
          <a:lstStyle/>
          <a:p>
            <a:pPr marL="0" indent="0">
              <a:buNone/>
            </a:pPr>
            <a:r>
              <a:rPr lang="en-AU" dirty="0"/>
              <a:t>Flexible level of detail</a:t>
            </a:r>
          </a:p>
        </p:txBody>
      </p:sp>
      <p:pic>
        <p:nvPicPr>
          <p:cNvPr id="11" name="Picture 10" descr="A path with trees on the side of a dirt field&#10;&#10;Description automatically generated">
            <a:extLst>
              <a:ext uri="{FF2B5EF4-FFF2-40B4-BE49-F238E27FC236}">
                <a16:creationId xmlns:a16="http://schemas.microsoft.com/office/drawing/2014/main" id="{BB0F1FDB-C1C1-4C42-8222-3F2BAC2D4A4D}"/>
              </a:ext>
            </a:extLst>
          </p:cNvPr>
          <p:cNvPicPr>
            <a:picLocks noChangeAspect="1"/>
          </p:cNvPicPr>
          <p:nvPr/>
        </p:nvPicPr>
        <p:blipFill rotWithShape="1">
          <a:blip r:embed="rId3">
            <a:extLst>
              <a:ext uri="{28A0092B-C50C-407E-A947-70E740481C1C}">
                <a14:useLocalDpi xmlns:a14="http://schemas.microsoft.com/office/drawing/2010/main" val="0"/>
              </a:ext>
            </a:extLst>
          </a:blip>
          <a:srcRect l="-164" t="21691" r="164" b="38909"/>
          <a:stretch/>
        </p:blipFill>
        <p:spPr>
          <a:xfrm>
            <a:off x="5251586" y="5267144"/>
            <a:ext cx="3731994" cy="1490309"/>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46188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1884"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ChangeArrowheads="1"/>
          </p:cNvSpPr>
          <p:nvPr/>
        </p:nvSpPr>
        <p:spPr bwMode="auto">
          <a:xfrm>
            <a:off x="0" y="5422384"/>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i="0" dirty="0">
              <a:latin typeface="Trebuchet MS" panose="020B0603020202020204" pitchFamily="34" charset="0"/>
            </a:endParaRPr>
          </a:p>
        </p:txBody>
      </p:sp>
      <p:sp>
        <p:nvSpPr>
          <p:cNvPr id="47107" name="Rectangle 3"/>
          <p:cNvSpPr>
            <a:spLocks noChangeArrowheads="1"/>
          </p:cNvSpPr>
          <p:nvPr/>
        </p:nvSpPr>
        <p:spPr bwMode="auto">
          <a:xfrm>
            <a:off x="0" y="5541447"/>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i="0" dirty="0">
              <a:latin typeface="Trebuchet MS" panose="020B0603020202020204" pitchFamily="34" charset="0"/>
            </a:endParaRPr>
          </a:p>
        </p:txBody>
      </p:sp>
      <p:sp>
        <p:nvSpPr>
          <p:cNvPr id="7" name="Content Placeholder 6"/>
          <p:cNvSpPr>
            <a:spLocks noGrp="1"/>
          </p:cNvSpPr>
          <p:nvPr>
            <p:ph idx="1"/>
          </p:nvPr>
        </p:nvSpPr>
        <p:spPr/>
        <p:txBody>
          <a:bodyPr/>
          <a:lstStyle/>
          <a:p>
            <a:r>
              <a:rPr lang="en-AU" dirty="0"/>
              <a:t>How important is it to fill out all ratings where current &amp; desired status is Very Good?</a:t>
            </a:r>
          </a:p>
          <a:p>
            <a:r>
              <a:rPr lang="en-AU" dirty="0">
                <a:solidFill>
                  <a:srgbClr val="0070C0"/>
                </a:solidFill>
              </a:rPr>
              <a:t>Probably not important!</a:t>
            </a:r>
          </a:p>
          <a:p>
            <a:pPr lvl="1"/>
            <a:r>
              <a:rPr lang="en-AU" dirty="0"/>
              <a:t>Unless River area is threatened by large-scale destruction.  </a:t>
            </a:r>
          </a:p>
          <a:p>
            <a:pPr lvl="1"/>
            <a:r>
              <a:rPr lang="en-AU" dirty="0">
                <a:solidFill>
                  <a:srgbClr val="0070C0"/>
                </a:solidFill>
              </a:rPr>
              <a:t>In this case, determining the Fair rating might guide efforts to determine how much to save</a:t>
            </a:r>
          </a:p>
          <a:p>
            <a:pPr lvl="1"/>
            <a:r>
              <a:rPr lang="en-AU" dirty="0"/>
              <a:t>And so that might be enough</a:t>
            </a:r>
          </a:p>
          <a:p>
            <a:endParaRPr lang="en-AU" dirty="0"/>
          </a:p>
          <a:p>
            <a:endParaRPr lang="en-AU" dirty="0"/>
          </a:p>
        </p:txBody>
      </p:sp>
      <p:sp>
        <p:nvSpPr>
          <p:cNvPr id="14" name="Text Placeholder 1"/>
          <p:cNvSpPr>
            <a:spLocks noGrp="1"/>
          </p:cNvSpPr>
          <p:nvPr>
            <p:ph type="body" sz="quarter" idx="13"/>
          </p:nvPr>
        </p:nvSpPr>
        <p:spPr/>
        <p:txBody>
          <a:bodyPr/>
          <a:lstStyle/>
          <a:p>
            <a:r>
              <a:rPr lang="en-AU" dirty="0">
                <a:solidFill>
                  <a:schemeClr val="accent3">
                    <a:lumMod val="20000"/>
                    <a:lumOff val="80000"/>
                  </a:schemeClr>
                </a:solidFill>
              </a:rPr>
              <a:t>Deciding what the Plan is all about</a:t>
            </a:r>
          </a:p>
        </p:txBody>
      </p:sp>
      <p:sp>
        <p:nvSpPr>
          <p:cNvPr id="15" name="Text Placeholder 2"/>
          <p:cNvSpPr>
            <a:spLocks noGrp="1"/>
          </p:cNvSpPr>
          <p:nvPr>
            <p:ph type="body" sz="quarter" idx="14"/>
          </p:nvPr>
        </p:nvSpPr>
        <p:spPr/>
        <p:txBody>
          <a:bodyPr>
            <a:normAutofit/>
          </a:bodyPr>
          <a:lstStyle/>
          <a:p>
            <a:r>
              <a:rPr lang="en-AU" dirty="0"/>
              <a:t>Target Health </a:t>
            </a:r>
          </a:p>
        </p:txBody>
      </p:sp>
      <p:sp>
        <p:nvSpPr>
          <p:cNvPr id="16" name="Text Placeholder 4"/>
          <p:cNvSpPr>
            <a:spLocks noGrp="1"/>
          </p:cNvSpPr>
          <p:nvPr>
            <p:ph type="body" sz="quarter" idx="15"/>
          </p:nvPr>
        </p:nvSpPr>
        <p:spPr/>
        <p:txBody>
          <a:bodyPr/>
          <a:lstStyle/>
          <a:p>
            <a:r>
              <a:rPr lang="en-AU" dirty="0"/>
              <a:t>Incomplete is ok</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7" name="Rectangle 3"/>
          <p:cNvSpPr>
            <a:spLocks noGrp="1" noChangeArrowheads="1"/>
          </p:cNvSpPr>
          <p:nvPr>
            <p:ph idx="1"/>
          </p:nvPr>
        </p:nvSpPr>
        <p:spPr/>
        <p:txBody>
          <a:bodyPr rtlCol="0">
            <a:normAutofit/>
          </a:bodyPr>
          <a:lstStyle/>
          <a:p>
            <a:pPr fontAlgn="auto">
              <a:spcAft>
                <a:spcPts val="0"/>
              </a:spcAft>
              <a:buFont typeface="Arial" pitchFamily="34" charset="0"/>
              <a:buChar char="•"/>
              <a:defRPr/>
            </a:pPr>
            <a:r>
              <a:rPr lang="en-US" dirty="0"/>
              <a:t>The ability of a target to withstand or recover from disturbances or survive in hard times and continue to exist is its </a:t>
            </a:r>
            <a:r>
              <a:rPr lang="en-US" b="1" dirty="0"/>
              <a:t>health </a:t>
            </a:r>
          </a:p>
        </p:txBody>
      </p:sp>
      <p:sp>
        <p:nvSpPr>
          <p:cNvPr id="7" name="Text Placeholder 1"/>
          <p:cNvSpPr>
            <a:spLocks noGrp="1"/>
          </p:cNvSpPr>
          <p:nvPr>
            <p:ph type="body" sz="quarter" idx="13"/>
          </p:nvPr>
        </p:nvSpPr>
        <p:spPr>
          <a:xfrm>
            <a:off x="-21021" y="-2628"/>
            <a:ext cx="9128125" cy="461963"/>
          </a:xfrm>
        </p:spPr>
        <p:txBody>
          <a:bodyPr/>
          <a:lstStyle/>
          <a:p>
            <a:r>
              <a:rPr lang="en-AU" dirty="0">
                <a:solidFill>
                  <a:schemeClr val="accent3">
                    <a:lumMod val="20000"/>
                    <a:lumOff val="80000"/>
                  </a:schemeClr>
                </a:solidFill>
              </a:rPr>
              <a:t>Deciding what the Plan is all about</a:t>
            </a:r>
          </a:p>
        </p:txBody>
      </p:sp>
      <p:sp>
        <p:nvSpPr>
          <p:cNvPr id="8" name="Text Placeholder 2"/>
          <p:cNvSpPr>
            <a:spLocks noGrp="1"/>
          </p:cNvSpPr>
          <p:nvPr>
            <p:ph type="body" sz="quarter" idx="14"/>
          </p:nvPr>
        </p:nvSpPr>
        <p:spPr>
          <a:xfrm>
            <a:off x="0" y="501101"/>
            <a:ext cx="2819400" cy="646113"/>
          </a:xfrm>
        </p:spPr>
        <p:txBody>
          <a:bodyPr>
            <a:normAutofit/>
          </a:bodyPr>
          <a:lstStyle/>
          <a:p>
            <a:r>
              <a:rPr lang="en-AU" dirty="0"/>
              <a:t>Target Health </a:t>
            </a:r>
          </a:p>
        </p:txBody>
      </p:sp>
      <p:sp>
        <p:nvSpPr>
          <p:cNvPr id="9" name="Text Placeholder 4"/>
          <p:cNvSpPr>
            <a:spLocks noGrp="1"/>
          </p:cNvSpPr>
          <p:nvPr>
            <p:ph type="body" sz="quarter" idx="15"/>
          </p:nvPr>
        </p:nvSpPr>
        <p:spPr>
          <a:xfrm>
            <a:off x="2852738" y="501101"/>
            <a:ext cx="6291262" cy="646113"/>
          </a:xfrm>
        </p:spPr>
        <p:txBody>
          <a:bodyPr anchor="ctr">
            <a:normAutofit/>
          </a:bodyPr>
          <a:lstStyle/>
          <a:p>
            <a:r>
              <a:rPr lang="en-AU" dirty="0"/>
              <a:t>Health (Viability) and Attributes</a:t>
            </a:r>
          </a:p>
        </p:txBody>
      </p:sp>
      <p:pic>
        <p:nvPicPr>
          <p:cNvPr id="6" name="Picture 5" descr="Forest%20Fire">
            <a:extLst>
              <a:ext uri="{FF2B5EF4-FFF2-40B4-BE49-F238E27FC236}">
                <a16:creationId xmlns:a16="http://schemas.microsoft.com/office/drawing/2014/main" id="{85CFEAA3-E4C8-42E1-91A2-EFC8081E0B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5844" y="3674526"/>
            <a:ext cx="5126416" cy="316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11">
            <a:extLst>
              <a:ext uri="{FF2B5EF4-FFF2-40B4-BE49-F238E27FC236}">
                <a16:creationId xmlns:a16="http://schemas.microsoft.com/office/drawing/2014/main" id="{248628CA-A020-458B-BD2D-BC3075211D65}"/>
              </a:ext>
            </a:extLst>
          </p:cNvPr>
          <p:cNvSpPr txBox="1">
            <a:spLocks noChangeArrowheads="1"/>
          </p:cNvSpPr>
          <p:nvPr/>
        </p:nvSpPr>
        <p:spPr bwMode="auto">
          <a:xfrm>
            <a:off x="457200" y="3140730"/>
            <a:ext cx="3200400" cy="2985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800">
                <a:solidFill>
                  <a:schemeClr val="tx1"/>
                </a:solidFill>
                <a:latin typeface="Arial" pitchFamily="34" charset="0"/>
                <a:ea typeface="MS PGothic" pitchFamily="34" charset="-128"/>
              </a:defRPr>
            </a:lvl1pPr>
            <a:lvl2pPr marL="742950" indent="-285750">
              <a:spcBef>
                <a:spcPct val="20000"/>
              </a:spcBef>
              <a:buChar char="–"/>
              <a:defRPr sz="2400">
                <a:solidFill>
                  <a:schemeClr val="tx1"/>
                </a:solidFill>
                <a:latin typeface="Arial" pitchFamily="34" charset="0"/>
                <a:ea typeface="MS PGothic" pitchFamily="34" charset="-128"/>
              </a:defRPr>
            </a:lvl2pPr>
            <a:lvl3pPr marL="1143000" indent="-228600">
              <a:spcBef>
                <a:spcPct val="20000"/>
              </a:spcBef>
              <a:buChar char="•"/>
              <a:defRPr sz="2400">
                <a:solidFill>
                  <a:schemeClr val="tx1"/>
                </a:solidFill>
                <a:latin typeface="Arial" pitchFamily="34" charset="0"/>
                <a:ea typeface="MS PGothic" pitchFamily="34" charset="-128"/>
              </a:defRPr>
            </a:lvl3pPr>
            <a:lvl4pPr marL="1600200" indent="-228600">
              <a:spcBef>
                <a:spcPct val="20000"/>
              </a:spcBef>
              <a:buChar char="–"/>
              <a:defRPr sz="2400">
                <a:solidFill>
                  <a:schemeClr val="tx1"/>
                </a:solidFill>
                <a:latin typeface="Arial" pitchFamily="34" charset="0"/>
                <a:ea typeface="MS PGothic" pitchFamily="34" charset="-128"/>
              </a:defRPr>
            </a:lvl4pPr>
            <a:lvl5pPr marL="2057400" indent="-228600">
              <a:spcBef>
                <a:spcPct val="20000"/>
              </a:spcBef>
              <a:buChar char="»"/>
              <a:defRPr sz="24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24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24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24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2400">
                <a:solidFill>
                  <a:schemeClr val="tx1"/>
                </a:solidFill>
                <a:latin typeface="Arial" pitchFamily="34" charset="0"/>
                <a:ea typeface="MS PGothic" pitchFamily="34" charset="-128"/>
              </a:defRPr>
            </a:lvl9pPr>
          </a:lstStyle>
          <a:p>
            <a:pPr marL="457200" marR="0" lvl="0" indent="-457200" defTabSz="914400" eaLnBrk="0" fontAlgn="auto" latinLnBrk="0" hangingPunct="0">
              <a:lnSpc>
                <a:spcPct val="100000"/>
              </a:lnSpc>
              <a:spcBef>
                <a:spcPct val="20000"/>
              </a:spcBef>
              <a:spcAft>
                <a:spcPts val="0"/>
              </a:spcAft>
              <a:buClrTx/>
              <a:buSzTx/>
              <a:buFontTx/>
              <a:buChar char="•"/>
              <a:tabLst/>
              <a:defRPr/>
            </a:pPr>
            <a:r>
              <a:rPr kumimoji="0" lang="en-US" altLang="en-US" sz="2800" i="0" u="none" strike="noStrike" kern="0" cap="none" spc="0" normalizeH="0" baseline="0" noProof="0" dirty="0">
                <a:ln>
                  <a:noFill/>
                </a:ln>
                <a:solidFill>
                  <a:srgbClr val="000000"/>
                </a:solidFill>
                <a:effectLst/>
                <a:uLnTx/>
                <a:uFillTx/>
                <a:latin typeface="Trebuchet MS" panose="020B0603020202020204" pitchFamily="34" charset="0"/>
              </a:rPr>
              <a:t>If it is healthy it is </a:t>
            </a:r>
            <a:r>
              <a:rPr kumimoji="0" lang="en-US" altLang="en-US" sz="2800" b="1" i="0" u="none" strike="noStrike" kern="0" cap="none" spc="0" normalizeH="0" baseline="0" noProof="0" dirty="0">
                <a:ln>
                  <a:noFill/>
                </a:ln>
                <a:solidFill>
                  <a:srgbClr val="000000"/>
                </a:solidFill>
                <a:effectLst/>
                <a:uLnTx/>
                <a:uFillTx/>
                <a:latin typeface="Trebuchet MS" panose="020B0603020202020204" pitchFamily="34" charset="0"/>
              </a:rPr>
              <a:t>resilient</a:t>
            </a:r>
            <a:r>
              <a:rPr kumimoji="0" lang="en-US" altLang="en-US" sz="2800" b="0" i="0" u="none" strike="noStrike" kern="0" cap="none" spc="0" normalizeH="0" baseline="0" noProof="0" dirty="0">
                <a:ln>
                  <a:noFill/>
                </a:ln>
                <a:solidFill>
                  <a:srgbClr val="000000"/>
                </a:solidFill>
                <a:effectLst/>
                <a:uLnTx/>
                <a:uFillTx/>
                <a:latin typeface="Trebuchet MS" panose="020B0603020202020204" pitchFamily="34" charset="0"/>
              </a:rPr>
              <a:t> </a:t>
            </a:r>
          </a:p>
          <a:p>
            <a:pPr marL="1200150" lvl="1" indent="-457200" eaLnBrk="0" fontAlgn="auto" hangingPunct="0">
              <a:spcAft>
                <a:spcPts val="0"/>
              </a:spcAft>
              <a:defRPr/>
            </a:pPr>
            <a:r>
              <a:rPr kumimoji="0" lang="en-US" altLang="en-US" sz="2000" b="0" i="0" u="none" strike="noStrike" kern="0" cap="none" spc="0" normalizeH="0" baseline="0" noProof="0" dirty="0">
                <a:ln>
                  <a:noFill/>
                </a:ln>
                <a:solidFill>
                  <a:srgbClr val="000000"/>
                </a:solidFill>
                <a:effectLst/>
                <a:uLnTx/>
                <a:uFillTx/>
                <a:latin typeface="Trebuchet MS" panose="020B0603020202020204" pitchFamily="34" charset="0"/>
              </a:rPr>
              <a:t>recover from disturbances </a:t>
            </a:r>
          </a:p>
          <a:p>
            <a:pPr marL="1200150" lvl="1" indent="-457200" eaLnBrk="0" fontAlgn="auto" hangingPunct="0">
              <a:spcAft>
                <a:spcPts val="0"/>
              </a:spcAft>
              <a:defRPr/>
            </a:pPr>
            <a:r>
              <a:rPr kumimoji="0" lang="en-US" altLang="en-US" sz="2000" b="0" i="0" u="none" strike="noStrike" kern="0" cap="none" spc="0" normalizeH="0" baseline="0" noProof="0" dirty="0">
                <a:ln>
                  <a:noFill/>
                </a:ln>
                <a:solidFill>
                  <a:srgbClr val="000000"/>
                </a:solidFill>
                <a:effectLst/>
                <a:uLnTx/>
                <a:uFillTx/>
                <a:latin typeface="Trebuchet MS" panose="020B0603020202020204" pitchFamily="34" charset="0"/>
              </a:rPr>
              <a:t>survive in hard times </a:t>
            </a:r>
          </a:p>
          <a:p>
            <a:pPr marL="1200150" lvl="1" indent="-457200" eaLnBrk="0" fontAlgn="auto" hangingPunct="0">
              <a:spcAft>
                <a:spcPts val="0"/>
              </a:spcAft>
              <a:defRPr/>
            </a:pPr>
            <a:r>
              <a:rPr kumimoji="0" lang="en-US" altLang="en-US" sz="2000" b="0" i="0" u="none" strike="noStrike" kern="0" cap="none" spc="0" normalizeH="0" baseline="0" noProof="0" dirty="0">
                <a:ln>
                  <a:noFill/>
                </a:ln>
                <a:solidFill>
                  <a:srgbClr val="000000"/>
                </a:solidFill>
                <a:effectLst/>
                <a:uLnTx/>
                <a:uFillTx/>
                <a:latin typeface="Trebuchet MS" panose="020B0603020202020204" pitchFamily="34" charset="0"/>
              </a:rPr>
              <a:t>continue to exist</a:t>
            </a:r>
            <a:endParaRPr kumimoji="0" lang="en-US" altLang="en-US" sz="1800" b="0" i="0" u="none" strike="noStrike" kern="0" cap="none" spc="0" normalizeH="0" baseline="0" noProof="0" dirty="0">
              <a:ln>
                <a:noFill/>
              </a:ln>
              <a:solidFill>
                <a:srgbClr val="000000"/>
              </a:solidFill>
              <a:effectLst/>
              <a:uLnTx/>
              <a:uFillTx/>
              <a:latin typeface="Trebuchet MS" panose="020B0603020202020204" pitchFamily="34" charset="0"/>
            </a:endParaRPr>
          </a:p>
        </p:txBody>
      </p:sp>
    </p:spTree>
    <p:extLst>
      <p:ext uri="{BB962C8B-B14F-4D97-AF65-F5344CB8AC3E}">
        <p14:creationId xmlns:p14="http://schemas.microsoft.com/office/powerpoint/2010/main" val="4105117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idx="1"/>
          </p:nvPr>
        </p:nvSpPr>
        <p:spPr/>
        <p:txBody>
          <a:bodyPr rtlCol="0">
            <a:normAutofit/>
          </a:bodyPr>
          <a:lstStyle/>
          <a:p>
            <a:pPr fontAlgn="auto">
              <a:spcBef>
                <a:spcPct val="50000"/>
              </a:spcBef>
              <a:spcAft>
                <a:spcPts val="0"/>
              </a:spcAft>
              <a:buFont typeface="Arial" pitchFamily="34" charset="0"/>
              <a:buChar char="•"/>
              <a:defRPr/>
            </a:pPr>
            <a:r>
              <a:rPr lang="en-US" dirty="0"/>
              <a:t>View main purpose as capturing the current state of knowledge </a:t>
            </a:r>
          </a:p>
          <a:p>
            <a:pPr fontAlgn="auto">
              <a:spcBef>
                <a:spcPct val="50000"/>
              </a:spcBef>
              <a:spcAft>
                <a:spcPts val="0"/>
              </a:spcAft>
              <a:buFont typeface="Arial" pitchFamily="34" charset="0"/>
              <a:buChar char="•"/>
              <a:defRPr/>
            </a:pPr>
            <a:r>
              <a:rPr lang="en-US" dirty="0">
                <a:solidFill>
                  <a:srgbClr val="0070C0"/>
                </a:solidFill>
              </a:rPr>
              <a:t>Don’t worry about information gaps</a:t>
            </a:r>
          </a:p>
          <a:p>
            <a:pPr fontAlgn="auto">
              <a:spcBef>
                <a:spcPct val="50000"/>
              </a:spcBef>
              <a:spcAft>
                <a:spcPts val="0"/>
              </a:spcAft>
              <a:buFont typeface="Arial" pitchFamily="34" charset="0"/>
              <a:buChar char="•"/>
              <a:defRPr/>
            </a:pPr>
            <a:r>
              <a:rPr lang="en-US" dirty="0"/>
              <a:t>Don’t focus on filling out all indicator ratings</a:t>
            </a:r>
          </a:p>
          <a:p>
            <a:pPr fontAlgn="auto">
              <a:spcBef>
                <a:spcPct val="50000"/>
              </a:spcBef>
              <a:spcAft>
                <a:spcPts val="0"/>
              </a:spcAft>
              <a:buFont typeface="Arial" pitchFamily="34" charset="0"/>
              <a:buChar char="•"/>
              <a:defRPr/>
            </a:pPr>
            <a:r>
              <a:rPr lang="en-US" dirty="0">
                <a:solidFill>
                  <a:srgbClr val="0070C0"/>
                </a:solidFill>
              </a:rPr>
              <a:t>Can return during later planning stages to add more detail (if necessary)</a:t>
            </a:r>
          </a:p>
        </p:txBody>
      </p:sp>
      <p:sp>
        <p:nvSpPr>
          <p:cNvPr id="48131" name="Text Box 3"/>
          <p:cNvSpPr txBox="1">
            <a:spLocks noChangeArrowheads="1"/>
          </p:cNvSpPr>
          <p:nvPr/>
        </p:nvSpPr>
        <p:spPr bwMode="auto">
          <a:xfrm>
            <a:off x="1497724" y="5904186"/>
            <a:ext cx="54864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i="1">
                <a:solidFill>
                  <a:schemeClr val="tx1"/>
                </a:solidFill>
                <a:latin typeface="Arial" charset="0"/>
              </a:defRPr>
            </a:lvl1pPr>
            <a:lvl2pPr marL="742950" indent="-285750" eaLnBrk="0" hangingPunct="0">
              <a:defRPr i="1">
                <a:solidFill>
                  <a:schemeClr val="tx1"/>
                </a:solidFill>
                <a:latin typeface="Arial" charset="0"/>
              </a:defRPr>
            </a:lvl2pPr>
            <a:lvl3pPr marL="1143000" indent="-228600" eaLnBrk="0" hangingPunct="0">
              <a:defRPr i="1">
                <a:solidFill>
                  <a:schemeClr val="tx1"/>
                </a:solidFill>
                <a:latin typeface="Arial" charset="0"/>
              </a:defRPr>
            </a:lvl3pPr>
            <a:lvl4pPr marL="1600200" indent="-228600" eaLnBrk="0" hangingPunct="0">
              <a:defRPr i="1">
                <a:solidFill>
                  <a:schemeClr val="tx1"/>
                </a:solidFill>
                <a:latin typeface="Arial" charset="0"/>
              </a:defRPr>
            </a:lvl4pPr>
            <a:lvl5pPr marL="2057400" indent="-228600" eaLnBrk="0" hangingPunct="0">
              <a:defRPr i="1">
                <a:solidFill>
                  <a:schemeClr val="tx1"/>
                </a:solidFill>
                <a:latin typeface="Arial" charset="0"/>
              </a:defRPr>
            </a:lvl5pPr>
            <a:lvl6pPr marL="2514600" indent="-228600" eaLnBrk="0" fontAlgn="base" hangingPunct="0">
              <a:spcBef>
                <a:spcPct val="0"/>
              </a:spcBef>
              <a:spcAft>
                <a:spcPct val="0"/>
              </a:spcAft>
              <a:defRPr i="1">
                <a:solidFill>
                  <a:schemeClr val="tx1"/>
                </a:solidFill>
                <a:latin typeface="Arial" charset="0"/>
              </a:defRPr>
            </a:lvl6pPr>
            <a:lvl7pPr marL="2971800" indent="-228600" eaLnBrk="0" fontAlgn="base" hangingPunct="0">
              <a:spcBef>
                <a:spcPct val="0"/>
              </a:spcBef>
              <a:spcAft>
                <a:spcPct val="0"/>
              </a:spcAft>
              <a:defRPr i="1">
                <a:solidFill>
                  <a:schemeClr val="tx1"/>
                </a:solidFill>
                <a:latin typeface="Arial" charset="0"/>
              </a:defRPr>
            </a:lvl7pPr>
            <a:lvl8pPr marL="3429000" indent="-228600" eaLnBrk="0" fontAlgn="base" hangingPunct="0">
              <a:spcBef>
                <a:spcPct val="0"/>
              </a:spcBef>
              <a:spcAft>
                <a:spcPct val="0"/>
              </a:spcAft>
              <a:defRPr i="1">
                <a:solidFill>
                  <a:schemeClr val="tx1"/>
                </a:solidFill>
                <a:latin typeface="Arial" charset="0"/>
              </a:defRPr>
            </a:lvl8pPr>
            <a:lvl9pPr marL="3886200" indent="-228600" eaLnBrk="0" fontAlgn="base" hangingPunct="0">
              <a:spcBef>
                <a:spcPct val="0"/>
              </a:spcBef>
              <a:spcAft>
                <a:spcPct val="0"/>
              </a:spcAft>
              <a:defRPr i="1">
                <a:solidFill>
                  <a:schemeClr val="tx1"/>
                </a:solidFill>
                <a:latin typeface="Arial" charset="0"/>
              </a:defRPr>
            </a:lvl9pPr>
          </a:lstStyle>
          <a:p>
            <a:pPr algn="ctr">
              <a:spcBef>
                <a:spcPct val="50000"/>
              </a:spcBef>
            </a:pPr>
            <a:r>
              <a:rPr lang="en-US" sz="4000" b="1" i="0" dirty="0">
                <a:latin typeface="Trebuchet MS" panose="020B0603020202020204" pitchFamily="34" charset="0"/>
              </a:rPr>
              <a:t>Accept uncertainty!</a:t>
            </a:r>
            <a:endParaRPr lang="en-US" sz="4000" dirty="0">
              <a:latin typeface="Trebuchet MS" panose="020B0603020202020204" pitchFamily="34" charset="0"/>
            </a:endParaRPr>
          </a:p>
        </p:txBody>
      </p:sp>
      <p:sp>
        <p:nvSpPr>
          <p:cNvPr id="7" name="Text Placeholder 1"/>
          <p:cNvSpPr>
            <a:spLocks noGrp="1"/>
          </p:cNvSpPr>
          <p:nvPr>
            <p:ph type="body" sz="quarter" idx="13"/>
          </p:nvPr>
        </p:nvSpPr>
        <p:spPr>
          <a:xfrm>
            <a:off x="-21021" y="-2628"/>
            <a:ext cx="9128125" cy="461963"/>
          </a:xfrm>
        </p:spPr>
        <p:txBody>
          <a:bodyPr/>
          <a:lstStyle/>
          <a:p>
            <a:r>
              <a:rPr lang="en-AU" dirty="0">
                <a:solidFill>
                  <a:schemeClr val="accent3">
                    <a:lumMod val="20000"/>
                    <a:lumOff val="80000"/>
                  </a:schemeClr>
                </a:solidFill>
              </a:rPr>
              <a:t>Deciding what the Plan is all about</a:t>
            </a:r>
          </a:p>
        </p:txBody>
      </p:sp>
      <p:sp>
        <p:nvSpPr>
          <p:cNvPr id="8" name="Text Placeholder 2"/>
          <p:cNvSpPr>
            <a:spLocks noGrp="1"/>
          </p:cNvSpPr>
          <p:nvPr>
            <p:ph type="body" sz="quarter" idx="14"/>
          </p:nvPr>
        </p:nvSpPr>
        <p:spPr>
          <a:xfrm>
            <a:off x="0" y="501101"/>
            <a:ext cx="2819400" cy="646113"/>
          </a:xfrm>
        </p:spPr>
        <p:txBody>
          <a:bodyPr>
            <a:normAutofit/>
          </a:bodyPr>
          <a:lstStyle/>
          <a:p>
            <a:r>
              <a:rPr lang="en-AU" dirty="0"/>
              <a:t>Target Health </a:t>
            </a:r>
          </a:p>
        </p:txBody>
      </p:sp>
      <p:sp>
        <p:nvSpPr>
          <p:cNvPr id="9" name="Text Placeholder 4"/>
          <p:cNvSpPr>
            <a:spLocks noGrp="1"/>
          </p:cNvSpPr>
          <p:nvPr>
            <p:ph type="body" sz="quarter" idx="15"/>
          </p:nvPr>
        </p:nvSpPr>
        <p:spPr>
          <a:xfrm>
            <a:off x="2852738" y="501101"/>
            <a:ext cx="6291262" cy="646113"/>
          </a:xfrm>
        </p:spPr>
        <p:txBody>
          <a:bodyPr>
            <a:normAutofit/>
          </a:bodyPr>
          <a:lstStyle/>
          <a:p>
            <a:r>
              <a:rPr lang="en-AU" dirty="0"/>
              <a:t>General Guidance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60" name="Picture 2" descr="C:\Users\Stuart\Pictures\Warddeken CAP Aug 2011\Mann River - Day 4 - Stuart\IMG_026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295400"/>
            <a:ext cx="40005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61" name="Picture 3" descr="C:\Users\Stuart\Pictures\KLC IPA August 2011\2011-08-24\IMG_0514.JPG"/>
          <p:cNvPicPr>
            <a:picLocks noChangeAspect="1" noChangeArrowheads="1"/>
          </p:cNvPicPr>
          <p:nvPr/>
        </p:nvPicPr>
        <p:blipFill>
          <a:blip r:embed="rId4" cstate="print">
            <a:extLst>
              <a:ext uri="{28A0092B-C50C-407E-A947-70E740481C1C}">
                <a14:useLocalDpi xmlns:a14="http://schemas.microsoft.com/office/drawing/2010/main" val="0"/>
              </a:ext>
            </a:extLst>
          </a:blip>
          <a:srcRect l="3117" t="12897" r="38235" b="3952"/>
          <a:stretch>
            <a:fillRect/>
          </a:stretch>
        </p:blipFill>
        <p:spPr bwMode="auto">
          <a:xfrm>
            <a:off x="4792129" y="1295400"/>
            <a:ext cx="4123271" cy="4384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1"/>
          <p:cNvSpPr>
            <a:spLocks noGrp="1"/>
          </p:cNvSpPr>
          <p:nvPr>
            <p:ph type="body" sz="quarter" idx="13"/>
          </p:nvPr>
        </p:nvSpPr>
        <p:spPr>
          <a:xfrm>
            <a:off x="-21021" y="-2628"/>
            <a:ext cx="9128125" cy="461963"/>
          </a:xfrm>
        </p:spPr>
        <p:txBody>
          <a:bodyPr/>
          <a:lstStyle/>
          <a:p>
            <a:r>
              <a:rPr lang="en-AU" dirty="0">
                <a:solidFill>
                  <a:schemeClr val="accent3">
                    <a:lumMod val="20000"/>
                    <a:lumOff val="80000"/>
                  </a:schemeClr>
                </a:solidFill>
              </a:rPr>
              <a:t>Deciding what the Plan is all about</a:t>
            </a:r>
          </a:p>
        </p:txBody>
      </p:sp>
      <p:sp>
        <p:nvSpPr>
          <p:cNvPr id="10" name="Text Placeholder 2"/>
          <p:cNvSpPr>
            <a:spLocks noGrp="1"/>
          </p:cNvSpPr>
          <p:nvPr>
            <p:ph type="body" sz="quarter" idx="14"/>
          </p:nvPr>
        </p:nvSpPr>
        <p:spPr>
          <a:xfrm>
            <a:off x="0" y="501101"/>
            <a:ext cx="2819400" cy="646113"/>
          </a:xfrm>
        </p:spPr>
        <p:txBody>
          <a:bodyPr>
            <a:normAutofit/>
          </a:bodyPr>
          <a:lstStyle/>
          <a:p>
            <a:r>
              <a:rPr lang="en-AU" dirty="0"/>
              <a:t>Target Health </a:t>
            </a:r>
          </a:p>
        </p:txBody>
      </p:sp>
      <p:sp>
        <p:nvSpPr>
          <p:cNvPr id="11" name="Text Placeholder 4"/>
          <p:cNvSpPr>
            <a:spLocks noGrp="1"/>
          </p:cNvSpPr>
          <p:nvPr>
            <p:ph type="body" sz="quarter" idx="4294967295"/>
          </p:nvPr>
        </p:nvSpPr>
        <p:spPr>
          <a:xfrm>
            <a:off x="2852738" y="501101"/>
            <a:ext cx="6291262" cy="646113"/>
          </a:xfrm>
        </p:spPr>
        <p:txBody>
          <a:bodyPr/>
          <a:lstStyle/>
          <a:p>
            <a:pPr marL="0" indent="0">
              <a:buNone/>
            </a:pPr>
            <a:r>
              <a:rPr lang="en-AU" dirty="0"/>
              <a:t>Example  1</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57" name="Picture 2" descr="C:\Users\Stuart\Pictures\2011-04-06\CAP Workshop April 2011 NT 125.jpg"/>
          <p:cNvPicPr>
            <a:picLocks noChangeAspect="1" noChangeArrowheads="1"/>
          </p:cNvPicPr>
          <p:nvPr/>
        </p:nvPicPr>
        <p:blipFill>
          <a:blip r:embed="rId3">
            <a:extLst>
              <a:ext uri="{28A0092B-C50C-407E-A947-70E740481C1C}">
                <a14:useLocalDpi xmlns:a14="http://schemas.microsoft.com/office/drawing/2010/main" val="0"/>
              </a:ext>
            </a:extLst>
          </a:blip>
          <a:srcRect t="5795" r="3326" b="4930"/>
          <a:stretch>
            <a:fillRect/>
          </a:stretch>
        </p:blipFill>
        <p:spPr bwMode="auto">
          <a:xfrm>
            <a:off x="-15875" y="1219200"/>
            <a:ext cx="9159875"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 Placeholder 1"/>
          <p:cNvSpPr>
            <a:spLocks noGrp="1"/>
          </p:cNvSpPr>
          <p:nvPr>
            <p:ph type="body" sz="quarter" idx="13"/>
          </p:nvPr>
        </p:nvSpPr>
        <p:spPr>
          <a:xfrm>
            <a:off x="-21021" y="-2628"/>
            <a:ext cx="9128125" cy="461963"/>
          </a:xfrm>
        </p:spPr>
        <p:txBody>
          <a:bodyPr/>
          <a:lstStyle/>
          <a:p>
            <a:r>
              <a:rPr lang="en-AU" dirty="0">
                <a:solidFill>
                  <a:schemeClr val="accent3">
                    <a:lumMod val="20000"/>
                    <a:lumOff val="80000"/>
                  </a:schemeClr>
                </a:solidFill>
              </a:rPr>
              <a:t>Deciding what the Plan is all about</a:t>
            </a:r>
          </a:p>
        </p:txBody>
      </p:sp>
      <p:sp>
        <p:nvSpPr>
          <p:cNvPr id="18" name="Text Placeholder 2"/>
          <p:cNvSpPr>
            <a:spLocks noGrp="1"/>
          </p:cNvSpPr>
          <p:nvPr>
            <p:ph type="body" sz="quarter" idx="14"/>
          </p:nvPr>
        </p:nvSpPr>
        <p:spPr>
          <a:xfrm>
            <a:off x="0" y="501101"/>
            <a:ext cx="2819400" cy="646113"/>
          </a:xfrm>
        </p:spPr>
        <p:txBody>
          <a:bodyPr>
            <a:normAutofit/>
          </a:bodyPr>
          <a:lstStyle/>
          <a:p>
            <a:r>
              <a:rPr lang="en-AU" dirty="0"/>
              <a:t>Target Health </a:t>
            </a:r>
          </a:p>
        </p:txBody>
      </p:sp>
      <p:sp>
        <p:nvSpPr>
          <p:cNvPr id="19" name="Text Placeholder 4"/>
          <p:cNvSpPr>
            <a:spLocks noGrp="1"/>
          </p:cNvSpPr>
          <p:nvPr>
            <p:ph type="body" sz="quarter" idx="4294967295"/>
          </p:nvPr>
        </p:nvSpPr>
        <p:spPr>
          <a:xfrm>
            <a:off x="2852738" y="501101"/>
            <a:ext cx="6291262" cy="646113"/>
          </a:xfrm>
        </p:spPr>
        <p:txBody>
          <a:bodyPr/>
          <a:lstStyle/>
          <a:p>
            <a:pPr marL="0" indent="0">
              <a:buNone/>
            </a:pPr>
            <a:r>
              <a:rPr lang="en-AU" dirty="0"/>
              <a:t>Example 2</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81" name="Picture 2" descr="C:\Users\Stuart\Pictures\2011-04-06\CAP Workshop April 2011 NT 11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219200"/>
            <a:ext cx="84582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Placeholder 1"/>
          <p:cNvSpPr>
            <a:spLocks noGrp="1"/>
          </p:cNvSpPr>
          <p:nvPr>
            <p:ph type="body" sz="quarter" idx="13"/>
          </p:nvPr>
        </p:nvSpPr>
        <p:spPr>
          <a:xfrm>
            <a:off x="-21021" y="-2628"/>
            <a:ext cx="9128125" cy="461963"/>
          </a:xfrm>
        </p:spPr>
        <p:txBody>
          <a:bodyPr/>
          <a:lstStyle/>
          <a:p>
            <a:r>
              <a:rPr lang="en-AU" dirty="0">
                <a:solidFill>
                  <a:schemeClr val="accent3">
                    <a:lumMod val="20000"/>
                    <a:lumOff val="80000"/>
                  </a:schemeClr>
                </a:solidFill>
              </a:rPr>
              <a:t>Deciding what the Plan is all about</a:t>
            </a:r>
          </a:p>
        </p:txBody>
      </p:sp>
      <p:sp>
        <p:nvSpPr>
          <p:cNvPr id="9" name="Text Placeholder 2"/>
          <p:cNvSpPr>
            <a:spLocks noGrp="1"/>
          </p:cNvSpPr>
          <p:nvPr>
            <p:ph type="body" sz="quarter" idx="14"/>
          </p:nvPr>
        </p:nvSpPr>
        <p:spPr>
          <a:xfrm>
            <a:off x="0" y="501101"/>
            <a:ext cx="2819400" cy="646113"/>
          </a:xfrm>
        </p:spPr>
        <p:txBody>
          <a:bodyPr>
            <a:normAutofit/>
          </a:bodyPr>
          <a:lstStyle/>
          <a:p>
            <a:r>
              <a:rPr lang="en-AU" dirty="0"/>
              <a:t>Target Health </a:t>
            </a:r>
          </a:p>
        </p:txBody>
      </p:sp>
      <p:sp>
        <p:nvSpPr>
          <p:cNvPr id="10" name="Text Placeholder 4"/>
          <p:cNvSpPr>
            <a:spLocks noGrp="1"/>
          </p:cNvSpPr>
          <p:nvPr>
            <p:ph type="body" sz="quarter" idx="4294967295"/>
          </p:nvPr>
        </p:nvSpPr>
        <p:spPr>
          <a:xfrm>
            <a:off x="2852738" y="501101"/>
            <a:ext cx="6291262" cy="646113"/>
          </a:xfrm>
        </p:spPr>
        <p:txBody>
          <a:bodyPr/>
          <a:lstStyle/>
          <a:p>
            <a:pPr marL="0" indent="0">
              <a:buNone/>
            </a:pPr>
            <a:r>
              <a:rPr lang="en-AU"/>
              <a:t>Example 3</a:t>
            </a:r>
            <a:endParaRPr lang="en-AU"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1"/>
          <p:cNvSpPr>
            <a:spLocks noGrp="1"/>
          </p:cNvSpPr>
          <p:nvPr>
            <p:ph type="body" sz="quarter" idx="13"/>
          </p:nvPr>
        </p:nvSpPr>
        <p:spPr>
          <a:xfrm>
            <a:off x="-21021" y="-2628"/>
            <a:ext cx="9128125" cy="461963"/>
          </a:xfrm>
        </p:spPr>
        <p:txBody>
          <a:bodyPr/>
          <a:lstStyle/>
          <a:p>
            <a:r>
              <a:rPr lang="en-AU" dirty="0">
                <a:solidFill>
                  <a:schemeClr val="accent3">
                    <a:lumMod val="20000"/>
                    <a:lumOff val="80000"/>
                  </a:schemeClr>
                </a:solidFill>
              </a:rPr>
              <a:t>Deciding what the Plan is all about</a:t>
            </a:r>
          </a:p>
        </p:txBody>
      </p:sp>
      <p:sp>
        <p:nvSpPr>
          <p:cNvPr id="9" name="Text Placeholder 2"/>
          <p:cNvSpPr>
            <a:spLocks noGrp="1"/>
          </p:cNvSpPr>
          <p:nvPr>
            <p:ph type="body" sz="quarter" idx="14"/>
          </p:nvPr>
        </p:nvSpPr>
        <p:spPr>
          <a:xfrm>
            <a:off x="0" y="501101"/>
            <a:ext cx="2819400" cy="646113"/>
          </a:xfrm>
        </p:spPr>
        <p:txBody>
          <a:bodyPr>
            <a:normAutofit/>
          </a:bodyPr>
          <a:lstStyle/>
          <a:p>
            <a:r>
              <a:rPr lang="en-AU" dirty="0"/>
              <a:t>Target Health </a:t>
            </a:r>
          </a:p>
        </p:txBody>
      </p:sp>
      <p:sp>
        <p:nvSpPr>
          <p:cNvPr id="10" name="Text Placeholder 4"/>
          <p:cNvSpPr>
            <a:spLocks noGrp="1"/>
          </p:cNvSpPr>
          <p:nvPr>
            <p:ph type="body" sz="quarter" idx="4294967295"/>
          </p:nvPr>
        </p:nvSpPr>
        <p:spPr>
          <a:xfrm>
            <a:off x="2852738" y="501101"/>
            <a:ext cx="6291262" cy="646113"/>
          </a:xfrm>
        </p:spPr>
        <p:txBody>
          <a:bodyPr/>
          <a:lstStyle/>
          <a:p>
            <a:pPr marL="0" indent="0">
              <a:buNone/>
            </a:pPr>
            <a:r>
              <a:rPr lang="en-AU" dirty="0"/>
              <a:t>Hints</a:t>
            </a:r>
          </a:p>
        </p:txBody>
      </p:sp>
      <p:sp>
        <p:nvSpPr>
          <p:cNvPr id="7" name="Rectangle 3">
            <a:extLst>
              <a:ext uri="{FF2B5EF4-FFF2-40B4-BE49-F238E27FC236}">
                <a16:creationId xmlns:a16="http://schemas.microsoft.com/office/drawing/2014/main" id="{C03B655C-809E-4A23-90F0-BF46117339FD}"/>
              </a:ext>
            </a:extLst>
          </p:cNvPr>
          <p:cNvSpPr txBox="1">
            <a:spLocks noChangeArrowheads="1"/>
          </p:cNvSpPr>
          <p:nvPr/>
        </p:nvSpPr>
        <p:spPr>
          <a:xfrm>
            <a:off x="228600" y="1371600"/>
            <a:ext cx="8458200" cy="5334000"/>
          </a:xfrm>
          <a:prstGeom prst="rect">
            <a:avLst/>
          </a:prstGeom>
        </p:spPr>
        <p:txBody>
          <a:bodyPr/>
          <a:lstStyle>
            <a:lvl1pPr marL="342900" indent="-342900" algn="l" rtl="0" fontAlgn="base">
              <a:spcBef>
                <a:spcPct val="20000"/>
              </a:spcBef>
              <a:spcAft>
                <a:spcPct val="0"/>
              </a:spcAft>
              <a:buFont typeface="Arial" charset="0"/>
              <a:buChar char="•"/>
              <a:defRPr sz="3200" kern="1200">
                <a:solidFill>
                  <a:schemeClr val="tx1"/>
                </a:solidFill>
                <a:latin typeface="Trebuchet MS" panose="020B0603020202020204" pitchFamily="34" charset="0"/>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Trebuchet MS" panose="020B0603020202020204" pitchFamily="34" charset="0"/>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Trebuchet MS" panose="020B0603020202020204" pitchFamily="34" charset="0"/>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Trebuchet MS" panose="020B0603020202020204" pitchFamily="34" charset="0"/>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Trebuchet MS" panose="020B0603020202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chemeClr val="tx1"/>
              </a:buClr>
            </a:pPr>
            <a:r>
              <a:rPr lang="en-US" altLang="en-US" sz="2400" i="0" dirty="0">
                <a:solidFill>
                  <a:srgbClr val="0070C0"/>
                </a:solidFill>
                <a:latin typeface="+mn-lt"/>
              </a:rPr>
              <a:t>Work into viability slowly -- it’s complex</a:t>
            </a:r>
          </a:p>
          <a:p>
            <a:pPr>
              <a:buClr>
                <a:schemeClr val="tx1"/>
              </a:buClr>
              <a:buFontTx/>
              <a:buNone/>
            </a:pPr>
            <a:endParaRPr lang="en-US" altLang="en-US" sz="2400" i="0" dirty="0">
              <a:latin typeface="+mn-lt"/>
            </a:endParaRPr>
          </a:p>
          <a:p>
            <a:pPr>
              <a:buClr>
                <a:schemeClr val="tx1"/>
              </a:buClr>
            </a:pPr>
            <a:r>
              <a:rPr lang="en-US" altLang="en-US" sz="2400" i="0" dirty="0">
                <a:latin typeface="+mn-lt"/>
              </a:rPr>
              <a:t>Proceed one target at a time – develop 1-3 KEAs &amp; their associated indicators</a:t>
            </a:r>
          </a:p>
          <a:p>
            <a:pPr>
              <a:buClr>
                <a:schemeClr val="tx1"/>
              </a:buClr>
            </a:pPr>
            <a:endParaRPr lang="en-US" altLang="en-US" sz="2400" i="0" dirty="0">
              <a:solidFill>
                <a:srgbClr val="008000"/>
              </a:solidFill>
              <a:latin typeface="+mn-lt"/>
            </a:endParaRPr>
          </a:p>
          <a:p>
            <a:pPr>
              <a:buClr>
                <a:schemeClr val="tx1"/>
              </a:buClr>
            </a:pPr>
            <a:r>
              <a:rPr lang="en-US" altLang="en-US" sz="2400" i="0" dirty="0">
                <a:solidFill>
                  <a:srgbClr val="0070C0"/>
                </a:solidFill>
                <a:latin typeface="+mn-lt"/>
              </a:rPr>
              <a:t>Consider using small groups  - or even a science subgroup - to tackle individual targets and then regroup to review</a:t>
            </a:r>
          </a:p>
          <a:p>
            <a:pPr>
              <a:buClr>
                <a:schemeClr val="tx1"/>
              </a:buClr>
            </a:pPr>
            <a:endParaRPr lang="en-US" altLang="en-US" sz="2400" i="0" dirty="0">
              <a:solidFill>
                <a:srgbClr val="0070C0"/>
              </a:solidFill>
              <a:latin typeface="+mn-lt"/>
            </a:endParaRPr>
          </a:p>
          <a:p>
            <a:pPr>
              <a:buClr>
                <a:schemeClr val="tx1"/>
              </a:buClr>
            </a:pPr>
            <a:r>
              <a:rPr lang="en-US" altLang="en-US" sz="2400" i="0" dirty="0">
                <a:latin typeface="+mn-lt"/>
              </a:rPr>
              <a:t>Encourage free thinking and general discussion about viability in the workshop.  Capture the big ideas and observations and don’t worry about getting details right. </a:t>
            </a:r>
          </a:p>
          <a:p>
            <a:pPr>
              <a:buClr>
                <a:schemeClr val="tx1"/>
              </a:buClr>
            </a:pPr>
            <a:endParaRPr lang="en-US" altLang="en-US" sz="2400" i="1" dirty="0">
              <a:solidFill>
                <a:srgbClr val="00B0F0"/>
              </a:solidFill>
              <a:latin typeface="+mn-lt"/>
            </a:endParaRPr>
          </a:p>
          <a:p>
            <a:pPr>
              <a:lnSpc>
                <a:spcPct val="80000"/>
              </a:lnSpc>
            </a:pPr>
            <a:endParaRPr lang="en-US" altLang="en-US" sz="2400" i="0" dirty="0">
              <a:solidFill>
                <a:srgbClr val="008000"/>
              </a:solidFill>
              <a:latin typeface="+mn-lt"/>
            </a:endParaRPr>
          </a:p>
          <a:p>
            <a:pPr>
              <a:buClr>
                <a:schemeClr val="tx1"/>
              </a:buClr>
              <a:buFontTx/>
              <a:buNone/>
            </a:pPr>
            <a:endParaRPr lang="en-US" altLang="en-US" sz="2400" i="0" dirty="0">
              <a:latin typeface="+mn-lt"/>
            </a:endParaRPr>
          </a:p>
          <a:p>
            <a:pPr>
              <a:buClr>
                <a:schemeClr val="tx1"/>
              </a:buClr>
            </a:pPr>
            <a:endParaRPr lang="en-US" altLang="en-US" sz="2400" i="0" dirty="0">
              <a:latin typeface="+mn-lt"/>
            </a:endParaRPr>
          </a:p>
          <a:p>
            <a:pPr>
              <a:buClr>
                <a:schemeClr val="tx1"/>
              </a:buClr>
              <a:buFontTx/>
              <a:buNone/>
            </a:pPr>
            <a:endParaRPr lang="en-US" altLang="en-US" sz="2400" i="0" dirty="0">
              <a:latin typeface="+mn-lt"/>
            </a:endParaRPr>
          </a:p>
        </p:txBody>
      </p:sp>
    </p:spTree>
    <p:extLst>
      <p:ext uri="{BB962C8B-B14F-4D97-AF65-F5344CB8AC3E}">
        <p14:creationId xmlns:p14="http://schemas.microsoft.com/office/powerpoint/2010/main" val="46601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7" name="Rectangle 3"/>
          <p:cNvSpPr>
            <a:spLocks noGrp="1" noChangeArrowheads="1"/>
          </p:cNvSpPr>
          <p:nvPr>
            <p:ph idx="1"/>
          </p:nvPr>
        </p:nvSpPr>
        <p:spPr/>
        <p:txBody>
          <a:bodyPr rtlCol="0">
            <a:normAutofit/>
          </a:bodyPr>
          <a:lstStyle/>
          <a:p>
            <a:pPr fontAlgn="auto">
              <a:spcAft>
                <a:spcPts val="0"/>
              </a:spcAft>
              <a:buFont typeface="Arial" pitchFamily="34" charset="0"/>
              <a:buChar char="•"/>
              <a:defRPr/>
            </a:pPr>
            <a:r>
              <a:rPr lang="en-US" sz="3200" dirty="0"/>
              <a:t>What is health?</a:t>
            </a:r>
          </a:p>
          <a:p>
            <a:pPr fontAlgn="auto">
              <a:spcAft>
                <a:spcPts val="0"/>
              </a:spcAft>
              <a:buFont typeface="Arial" pitchFamily="34" charset="0"/>
              <a:buChar char="•"/>
              <a:defRPr/>
            </a:pPr>
            <a:r>
              <a:rPr lang="en-US" sz="3200" dirty="0">
                <a:solidFill>
                  <a:srgbClr val="0070C0"/>
                </a:solidFill>
              </a:rPr>
              <a:t>Steps to decide the health of a Targets - Example</a:t>
            </a:r>
          </a:p>
          <a:p>
            <a:pPr fontAlgn="auto">
              <a:spcAft>
                <a:spcPts val="0"/>
              </a:spcAft>
              <a:buFont typeface="Arial" pitchFamily="34" charset="0"/>
              <a:buChar char="•"/>
              <a:defRPr/>
            </a:pPr>
            <a:r>
              <a:rPr lang="en-US" sz="3200" dirty="0"/>
              <a:t>Steps to decide the health of a Targets - Detail</a:t>
            </a:r>
          </a:p>
          <a:p>
            <a:pPr fontAlgn="auto">
              <a:spcAft>
                <a:spcPts val="0"/>
              </a:spcAft>
              <a:buFont typeface="Arial" pitchFamily="34" charset="0"/>
              <a:buChar char="•"/>
              <a:defRPr/>
            </a:pPr>
            <a:r>
              <a:rPr lang="en-US" sz="3200" dirty="0">
                <a:solidFill>
                  <a:srgbClr val="0070C0"/>
                </a:solidFill>
              </a:rPr>
              <a:t>General guidance</a:t>
            </a:r>
          </a:p>
          <a:p>
            <a:pPr fontAlgn="auto">
              <a:spcAft>
                <a:spcPts val="0"/>
              </a:spcAft>
              <a:buFont typeface="Arial" pitchFamily="34" charset="0"/>
              <a:buChar char="•"/>
              <a:defRPr/>
            </a:pPr>
            <a:r>
              <a:rPr lang="en-US" sz="3200" b="1" dirty="0"/>
              <a:t>Alternative approaches</a:t>
            </a:r>
          </a:p>
        </p:txBody>
      </p:sp>
      <p:sp>
        <p:nvSpPr>
          <p:cNvPr id="7" name="Text Placeholder 1"/>
          <p:cNvSpPr>
            <a:spLocks noGrp="1"/>
          </p:cNvSpPr>
          <p:nvPr>
            <p:ph type="body" sz="quarter" idx="13"/>
          </p:nvPr>
        </p:nvSpPr>
        <p:spPr>
          <a:xfrm>
            <a:off x="-21021" y="-2628"/>
            <a:ext cx="9128125" cy="461963"/>
          </a:xfrm>
        </p:spPr>
        <p:txBody>
          <a:bodyPr/>
          <a:lstStyle/>
          <a:p>
            <a:r>
              <a:rPr lang="en-AU" dirty="0">
                <a:solidFill>
                  <a:schemeClr val="accent3">
                    <a:lumMod val="20000"/>
                    <a:lumOff val="80000"/>
                  </a:schemeClr>
                </a:solidFill>
              </a:rPr>
              <a:t>Deciding what the Plan is all about</a:t>
            </a:r>
          </a:p>
        </p:txBody>
      </p:sp>
      <p:sp>
        <p:nvSpPr>
          <p:cNvPr id="8" name="Text Placeholder 2"/>
          <p:cNvSpPr>
            <a:spLocks noGrp="1"/>
          </p:cNvSpPr>
          <p:nvPr>
            <p:ph type="body" sz="quarter" idx="14"/>
          </p:nvPr>
        </p:nvSpPr>
        <p:spPr>
          <a:xfrm>
            <a:off x="0" y="501101"/>
            <a:ext cx="2819400" cy="646113"/>
          </a:xfrm>
        </p:spPr>
        <p:txBody>
          <a:bodyPr>
            <a:normAutofit/>
          </a:bodyPr>
          <a:lstStyle/>
          <a:p>
            <a:r>
              <a:rPr lang="en-AU" dirty="0"/>
              <a:t>Target Health </a:t>
            </a:r>
          </a:p>
        </p:txBody>
      </p:sp>
      <p:sp>
        <p:nvSpPr>
          <p:cNvPr id="9" name="Text Placeholder 4"/>
          <p:cNvSpPr>
            <a:spLocks noGrp="1"/>
          </p:cNvSpPr>
          <p:nvPr>
            <p:ph type="body" sz="quarter" idx="15"/>
          </p:nvPr>
        </p:nvSpPr>
        <p:spPr>
          <a:xfrm>
            <a:off x="2852738" y="501101"/>
            <a:ext cx="6291262" cy="646113"/>
          </a:xfrm>
        </p:spPr>
        <p:txBody>
          <a:bodyPr anchor="ctr">
            <a:normAutofit/>
          </a:bodyPr>
          <a:lstStyle/>
          <a:p>
            <a:r>
              <a:rPr lang="en-AU" dirty="0"/>
              <a:t>Overview </a:t>
            </a:r>
          </a:p>
        </p:txBody>
      </p:sp>
    </p:spTree>
    <p:extLst>
      <p:ext uri="{BB962C8B-B14F-4D97-AF65-F5344CB8AC3E}">
        <p14:creationId xmlns:p14="http://schemas.microsoft.com/office/powerpoint/2010/main" val="2539012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1"/>
          <p:cNvSpPr>
            <a:spLocks noGrp="1"/>
          </p:cNvSpPr>
          <p:nvPr>
            <p:ph type="body" sz="quarter" idx="13"/>
          </p:nvPr>
        </p:nvSpPr>
        <p:spPr>
          <a:xfrm>
            <a:off x="-21021" y="-2628"/>
            <a:ext cx="9128125" cy="461963"/>
          </a:xfrm>
        </p:spPr>
        <p:txBody>
          <a:bodyPr/>
          <a:lstStyle/>
          <a:p>
            <a:r>
              <a:rPr lang="en-AU" dirty="0">
                <a:solidFill>
                  <a:schemeClr val="accent3">
                    <a:lumMod val="20000"/>
                    <a:lumOff val="80000"/>
                  </a:schemeClr>
                </a:solidFill>
              </a:rPr>
              <a:t>Deciding what the Plan is all about</a:t>
            </a:r>
          </a:p>
        </p:txBody>
      </p:sp>
      <p:sp>
        <p:nvSpPr>
          <p:cNvPr id="9" name="Text Placeholder 2"/>
          <p:cNvSpPr>
            <a:spLocks noGrp="1"/>
          </p:cNvSpPr>
          <p:nvPr>
            <p:ph type="body" sz="quarter" idx="14"/>
          </p:nvPr>
        </p:nvSpPr>
        <p:spPr>
          <a:xfrm>
            <a:off x="0" y="501101"/>
            <a:ext cx="2819400" cy="646113"/>
          </a:xfrm>
        </p:spPr>
        <p:txBody>
          <a:bodyPr>
            <a:normAutofit/>
          </a:bodyPr>
          <a:lstStyle/>
          <a:p>
            <a:r>
              <a:rPr lang="en-AU" dirty="0"/>
              <a:t>Target Health </a:t>
            </a:r>
          </a:p>
        </p:txBody>
      </p:sp>
      <p:sp>
        <p:nvSpPr>
          <p:cNvPr id="10" name="Text Placeholder 4"/>
          <p:cNvSpPr>
            <a:spLocks noGrp="1"/>
          </p:cNvSpPr>
          <p:nvPr>
            <p:ph type="body" sz="quarter" idx="4294967295"/>
          </p:nvPr>
        </p:nvSpPr>
        <p:spPr>
          <a:xfrm>
            <a:off x="2852738" y="507509"/>
            <a:ext cx="6291262" cy="659306"/>
          </a:xfrm>
        </p:spPr>
        <p:txBody>
          <a:bodyPr/>
          <a:lstStyle/>
          <a:p>
            <a:pPr marL="0" indent="0">
              <a:buNone/>
            </a:pPr>
            <a:r>
              <a:rPr lang="en-AU" dirty="0"/>
              <a:t>Approach # 2 – PCP Method</a:t>
            </a:r>
          </a:p>
        </p:txBody>
      </p:sp>
      <p:sp>
        <p:nvSpPr>
          <p:cNvPr id="6" name="TextBox 5"/>
          <p:cNvSpPr txBox="1">
            <a:spLocks noChangeArrowheads="1"/>
          </p:cNvSpPr>
          <p:nvPr/>
        </p:nvSpPr>
        <p:spPr bwMode="auto">
          <a:xfrm>
            <a:off x="173038" y="1195388"/>
            <a:ext cx="8732837"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i="1">
                <a:solidFill>
                  <a:schemeClr val="tx1"/>
                </a:solidFill>
                <a:latin typeface="Arial" charset="0"/>
              </a:defRPr>
            </a:lvl1pPr>
            <a:lvl2pPr marL="742950" indent="-285750" eaLnBrk="0" hangingPunct="0">
              <a:defRPr i="1">
                <a:solidFill>
                  <a:schemeClr val="tx1"/>
                </a:solidFill>
                <a:latin typeface="Arial" charset="0"/>
              </a:defRPr>
            </a:lvl2pPr>
            <a:lvl3pPr marL="1143000" indent="-228600" eaLnBrk="0" hangingPunct="0">
              <a:defRPr i="1">
                <a:solidFill>
                  <a:schemeClr val="tx1"/>
                </a:solidFill>
                <a:latin typeface="Arial" charset="0"/>
              </a:defRPr>
            </a:lvl3pPr>
            <a:lvl4pPr marL="1600200" indent="-228600" eaLnBrk="0" hangingPunct="0">
              <a:defRPr i="1">
                <a:solidFill>
                  <a:schemeClr val="tx1"/>
                </a:solidFill>
                <a:latin typeface="Arial" charset="0"/>
              </a:defRPr>
            </a:lvl4pPr>
            <a:lvl5pPr marL="2057400" indent="-228600" eaLnBrk="0" hangingPunct="0">
              <a:defRPr i="1">
                <a:solidFill>
                  <a:schemeClr val="tx1"/>
                </a:solidFill>
                <a:latin typeface="Arial" charset="0"/>
              </a:defRPr>
            </a:lvl5pPr>
            <a:lvl6pPr marL="2514600" indent="-228600" eaLnBrk="0" fontAlgn="base" hangingPunct="0">
              <a:spcBef>
                <a:spcPct val="0"/>
              </a:spcBef>
              <a:spcAft>
                <a:spcPct val="0"/>
              </a:spcAft>
              <a:defRPr i="1">
                <a:solidFill>
                  <a:schemeClr val="tx1"/>
                </a:solidFill>
                <a:latin typeface="Arial" charset="0"/>
              </a:defRPr>
            </a:lvl6pPr>
            <a:lvl7pPr marL="2971800" indent="-228600" eaLnBrk="0" fontAlgn="base" hangingPunct="0">
              <a:spcBef>
                <a:spcPct val="0"/>
              </a:spcBef>
              <a:spcAft>
                <a:spcPct val="0"/>
              </a:spcAft>
              <a:defRPr i="1">
                <a:solidFill>
                  <a:schemeClr val="tx1"/>
                </a:solidFill>
                <a:latin typeface="Arial" charset="0"/>
              </a:defRPr>
            </a:lvl7pPr>
            <a:lvl8pPr marL="3429000" indent="-228600" eaLnBrk="0" fontAlgn="base" hangingPunct="0">
              <a:spcBef>
                <a:spcPct val="0"/>
              </a:spcBef>
              <a:spcAft>
                <a:spcPct val="0"/>
              </a:spcAft>
              <a:defRPr i="1">
                <a:solidFill>
                  <a:schemeClr val="tx1"/>
                </a:solidFill>
                <a:latin typeface="Arial" charset="0"/>
              </a:defRPr>
            </a:lvl8pPr>
            <a:lvl9pPr marL="3886200" indent="-228600" eaLnBrk="0" fontAlgn="base" hangingPunct="0">
              <a:spcBef>
                <a:spcPct val="0"/>
              </a:spcBef>
              <a:spcAft>
                <a:spcPct val="0"/>
              </a:spcAft>
              <a:defRPr i="1">
                <a:solidFill>
                  <a:schemeClr val="tx1"/>
                </a:solidFill>
                <a:latin typeface="Arial" charset="0"/>
              </a:defRPr>
            </a:lvl9pPr>
          </a:lstStyle>
          <a:p>
            <a:pPr eaLnBrk="1" hangingPunct="1">
              <a:buFont typeface="Arial" charset="0"/>
              <a:buChar char="•"/>
            </a:pPr>
            <a:r>
              <a:rPr lang="en-AU" sz="1400" i="0" dirty="0">
                <a:solidFill>
                  <a:srgbClr val="000000"/>
                </a:solidFill>
                <a:latin typeface="Trebuchet MS" panose="020B0603020202020204" pitchFamily="34" charset="0"/>
              </a:rPr>
              <a:t>This is a simplified approach to talking about the health of a target</a:t>
            </a:r>
          </a:p>
          <a:p>
            <a:pPr eaLnBrk="1" hangingPunct="1">
              <a:buFont typeface="Arial" charset="0"/>
              <a:buChar char="•"/>
            </a:pPr>
            <a:r>
              <a:rPr lang="en-AU" sz="1400" i="0" dirty="0">
                <a:solidFill>
                  <a:srgbClr val="000000"/>
                </a:solidFill>
                <a:latin typeface="Trebuchet MS" panose="020B0603020202020204" pitchFamily="34" charset="0"/>
              </a:rPr>
              <a:t>For each Target draw a diagram like this one, showing time on the bottom axis, and ranking on the side</a:t>
            </a:r>
          </a:p>
          <a:p>
            <a:pPr eaLnBrk="1" hangingPunct="1">
              <a:buFont typeface="Arial" charset="0"/>
              <a:buChar char="•"/>
            </a:pPr>
            <a:r>
              <a:rPr lang="en-AU" sz="1400" i="0" dirty="0">
                <a:solidFill>
                  <a:srgbClr val="000000"/>
                </a:solidFill>
                <a:latin typeface="Trebuchet MS" panose="020B0603020202020204" pitchFamily="34" charset="0"/>
              </a:rPr>
              <a:t>Have the team start by nominating current condition, then 10 years ago, and then in 10 years if nothing is done</a:t>
            </a:r>
          </a:p>
        </p:txBody>
      </p:sp>
      <p:graphicFrame>
        <p:nvGraphicFramePr>
          <p:cNvPr id="7" name="Table 6"/>
          <p:cNvGraphicFramePr>
            <a:graphicFrameLocks noGrp="1"/>
          </p:cNvGraphicFramePr>
          <p:nvPr>
            <p:extLst>
              <p:ext uri="{D42A27DB-BD31-4B8C-83A1-F6EECF244321}">
                <p14:modId xmlns:p14="http://schemas.microsoft.com/office/powerpoint/2010/main" val="2785245254"/>
              </p:ext>
            </p:extLst>
          </p:nvPr>
        </p:nvGraphicFramePr>
        <p:xfrm>
          <a:off x="346075" y="2895600"/>
          <a:ext cx="8035925" cy="2419352"/>
        </p:xfrm>
        <a:graphic>
          <a:graphicData uri="http://schemas.openxmlformats.org/drawingml/2006/table">
            <a:tbl>
              <a:tblPr firstRow="1" bandRow="1">
                <a:tableStyleId>{5940675A-B579-460E-94D1-54222C63F5DA}</a:tableStyleId>
              </a:tblPr>
              <a:tblGrid>
                <a:gridCol w="2215434">
                  <a:extLst>
                    <a:ext uri="{9D8B030D-6E8A-4147-A177-3AD203B41FA5}">
                      <a16:colId xmlns:a16="http://schemas.microsoft.com/office/drawing/2014/main" val="20000"/>
                    </a:ext>
                  </a:extLst>
                </a:gridCol>
                <a:gridCol w="1462186">
                  <a:extLst>
                    <a:ext uri="{9D8B030D-6E8A-4147-A177-3AD203B41FA5}">
                      <a16:colId xmlns:a16="http://schemas.microsoft.com/office/drawing/2014/main" val="20001"/>
                    </a:ext>
                  </a:extLst>
                </a:gridCol>
                <a:gridCol w="1462186">
                  <a:extLst>
                    <a:ext uri="{9D8B030D-6E8A-4147-A177-3AD203B41FA5}">
                      <a16:colId xmlns:a16="http://schemas.microsoft.com/office/drawing/2014/main" val="20002"/>
                    </a:ext>
                  </a:extLst>
                </a:gridCol>
                <a:gridCol w="2896119">
                  <a:extLst>
                    <a:ext uri="{9D8B030D-6E8A-4147-A177-3AD203B41FA5}">
                      <a16:colId xmlns:a16="http://schemas.microsoft.com/office/drawing/2014/main" val="20003"/>
                    </a:ext>
                  </a:extLst>
                </a:gridCol>
              </a:tblGrid>
              <a:tr h="604838">
                <a:tc>
                  <a:txBody>
                    <a:bodyPr/>
                    <a:lstStyle/>
                    <a:p>
                      <a:endParaRPr lang="en-AU" sz="1800" dirty="0">
                        <a:latin typeface="Trebuchet MS" panose="020B0603020202020204" pitchFamily="34" charset="0"/>
                      </a:endParaRPr>
                    </a:p>
                  </a:txBody>
                  <a:tcPr marL="91446" marR="91446" marT="45718" marB="45718">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AU" sz="1800" dirty="0">
                        <a:latin typeface="Trebuchet MS" panose="020B0603020202020204" pitchFamily="34" charset="0"/>
                      </a:endParaRPr>
                    </a:p>
                  </a:txBody>
                  <a:tcPr marL="91446" marR="91446" marT="45718" marB="45718">
                    <a:lnL w="12700" cap="flat" cmpd="sng" algn="ctr">
                      <a:solidFill>
                        <a:schemeClr val="tx1"/>
                      </a:solidFill>
                      <a:prstDash val="solid"/>
                      <a:round/>
                      <a:headEnd type="none" w="med" len="med"/>
                      <a:tailEnd type="none" w="med" len="med"/>
                    </a:lnL>
                    <a:solidFill>
                      <a:srgbClr val="50A550">
                        <a:alpha val="50196"/>
                      </a:srgbClr>
                    </a:solidFill>
                  </a:tcPr>
                </a:tc>
                <a:tc>
                  <a:txBody>
                    <a:bodyPr/>
                    <a:lstStyle/>
                    <a:p>
                      <a:endParaRPr lang="en-AU" sz="1800" dirty="0">
                        <a:latin typeface="Trebuchet MS" panose="020B0603020202020204" pitchFamily="34" charset="0"/>
                      </a:endParaRPr>
                    </a:p>
                  </a:txBody>
                  <a:tcPr marL="91446" marR="91446" marT="45718" marB="45718">
                    <a:solidFill>
                      <a:srgbClr val="50A550">
                        <a:alpha val="50196"/>
                      </a:srgbClr>
                    </a:solidFill>
                  </a:tcPr>
                </a:tc>
                <a:tc>
                  <a:txBody>
                    <a:bodyPr/>
                    <a:lstStyle/>
                    <a:p>
                      <a:r>
                        <a:rPr lang="en-AU" sz="1800" dirty="0">
                          <a:latin typeface="Trebuchet MS" panose="020B0603020202020204" pitchFamily="34" charset="0"/>
                        </a:rPr>
                        <a:t>What is</a:t>
                      </a:r>
                      <a:r>
                        <a:rPr lang="en-AU" sz="1800" baseline="0" dirty="0">
                          <a:latin typeface="Trebuchet MS" panose="020B0603020202020204" pitchFamily="34" charset="0"/>
                        </a:rPr>
                        <a:t> v good</a:t>
                      </a:r>
                      <a:endParaRPr lang="en-AU" sz="1800" dirty="0">
                        <a:latin typeface="Trebuchet MS" panose="020B0603020202020204" pitchFamily="34" charset="0"/>
                      </a:endParaRPr>
                    </a:p>
                  </a:txBody>
                  <a:tcPr marL="91446" marR="91446" marT="45718" marB="45718">
                    <a:solidFill>
                      <a:schemeClr val="bg1"/>
                    </a:solidFill>
                  </a:tcPr>
                </a:tc>
                <a:extLst>
                  <a:ext uri="{0D108BD9-81ED-4DB2-BD59-A6C34878D82A}">
                    <a16:rowId xmlns:a16="http://schemas.microsoft.com/office/drawing/2014/main" val="10000"/>
                  </a:ext>
                </a:extLst>
              </a:tr>
              <a:tr h="604838">
                <a:tc>
                  <a:txBody>
                    <a:bodyPr/>
                    <a:lstStyle/>
                    <a:p>
                      <a:endParaRPr lang="en-AU" sz="1800" dirty="0">
                        <a:latin typeface="Trebuchet MS" panose="020B0603020202020204" pitchFamily="34" charset="0"/>
                      </a:endParaRPr>
                    </a:p>
                  </a:txBody>
                  <a:tcPr marL="91446" marR="91446" marT="45718" marB="45718">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AU" sz="1800" dirty="0">
                        <a:latin typeface="Trebuchet MS" panose="020B0603020202020204" pitchFamily="34" charset="0"/>
                      </a:endParaRPr>
                    </a:p>
                  </a:txBody>
                  <a:tcPr marL="91446" marR="91446" marT="45718" marB="45718">
                    <a:lnL w="12700" cap="flat" cmpd="sng" algn="ctr">
                      <a:solidFill>
                        <a:schemeClr val="tx1"/>
                      </a:solidFill>
                      <a:prstDash val="solid"/>
                      <a:round/>
                      <a:headEnd type="none" w="med" len="med"/>
                      <a:tailEnd type="none" w="med" len="med"/>
                    </a:lnL>
                    <a:solidFill>
                      <a:srgbClr val="BAE5BA">
                        <a:alpha val="50196"/>
                      </a:srgbClr>
                    </a:solidFill>
                  </a:tcPr>
                </a:tc>
                <a:tc>
                  <a:txBody>
                    <a:bodyPr/>
                    <a:lstStyle/>
                    <a:p>
                      <a:endParaRPr lang="en-AU" sz="1800" dirty="0">
                        <a:latin typeface="Trebuchet MS" panose="020B0603020202020204" pitchFamily="34" charset="0"/>
                      </a:endParaRPr>
                    </a:p>
                  </a:txBody>
                  <a:tcPr marL="91446" marR="91446" marT="45718" marB="45718">
                    <a:solidFill>
                      <a:srgbClr val="BAE5BA">
                        <a:alpha val="50196"/>
                      </a:srgbClr>
                    </a:solidFill>
                  </a:tcPr>
                </a:tc>
                <a:tc>
                  <a:txBody>
                    <a:bodyPr/>
                    <a:lstStyle/>
                    <a:p>
                      <a:r>
                        <a:rPr lang="en-AU" sz="1800" dirty="0">
                          <a:latin typeface="Trebuchet MS" panose="020B0603020202020204" pitchFamily="34" charset="0"/>
                        </a:rPr>
                        <a:t>What is good</a:t>
                      </a:r>
                    </a:p>
                  </a:txBody>
                  <a:tcPr marL="91446" marR="91446" marT="45718" marB="45718">
                    <a:solidFill>
                      <a:schemeClr val="bg1"/>
                    </a:solidFill>
                  </a:tcPr>
                </a:tc>
                <a:extLst>
                  <a:ext uri="{0D108BD9-81ED-4DB2-BD59-A6C34878D82A}">
                    <a16:rowId xmlns:a16="http://schemas.microsoft.com/office/drawing/2014/main" val="10001"/>
                  </a:ext>
                </a:extLst>
              </a:tr>
              <a:tr h="604838">
                <a:tc>
                  <a:txBody>
                    <a:bodyPr/>
                    <a:lstStyle/>
                    <a:p>
                      <a:endParaRPr lang="en-AU" sz="1800" dirty="0">
                        <a:latin typeface="Trebuchet MS" panose="020B0603020202020204" pitchFamily="34" charset="0"/>
                      </a:endParaRPr>
                    </a:p>
                  </a:txBody>
                  <a:tcPr marL="91446" marR="91446" marT="45718" marB="45718">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AU" sz="1800" dirty="0">
                        <a:latin typeface="Trebuchet MS" panose="020B0603020202020204" pitchFamily="34" charset="0"/>
                      </a:endParaRPr>
                    </a:p>
                  </a:txBody>
                  <a:tcPr marL="91446" marR="91446" marT="45718" marB="45718">
                    <a:lnL w="12700" cap="flat" cmpd="sng" algn="ctr">
                      <a:solidFill>
                        <a:schemeClr val="tx1"/>
                      </a:solidFill>
                      <a:prstDash val="solid"/>
                      <a:round/>
                      <a:headEnd type="none" w="med" len="med"/>
                      <a:tailEnd type="none" w="med" len="med"/>
                    </a:lnL>
                    <a:solidFill>
                      <a:srgbClr val="EFD61D">
                        <a:alpha val="50196"/>
                      </a:srgbClr>
                    </a:solidFill>
                  </a:tcPr>
                </a:tc>
                <a:tc>
                  <a:txBody>
                    <a:bodyPr/>
                    <a:lstStyle/>
                    <a:p>
                      <a:endParaRPr lang="en-AU" sz="1800" dirty="0">
                        <a:latin typeface="Trebuchet MS" panose="020B0603020202020204" pitchFamily="34" charset="0"/>
                      </a:endParaRPr>
                    </a:p>
                  </a:txBody>
                  <a:tcPr marL="91446" marR="91446" marT="45718" marB="45718">
                    <a:solidFill>
                      <a:srgbClr val="EFD61D">
                        <a:alpha val="50196"/>
                      </a:srgbClr>
                    </a:solidFill>
                  </a:tcPr>
                </a:tc>
                <a:tc>
                  <a:txBody>
                    <a:bodyPr/>
                    <a:lstStyle/>
                    <a:p>
                      <a:r>
                        <a:rPr lang="en-AU" sz="1800" dirty="0">
                          <a:latin typeface="Trebuchet MS" panose="020B0603020202020204" pitchFamily="34" charset="0"/>
                        </a:rPr>
                        <a:t>What is fair</a:t>
                      </a:r>
                    </a:p>
                  </a:txBody>
                  <a:tcPr marL="91446" marR="91446" marT="45718" marB="45718">
                    <a:solidFill>
                      <a:schemeClr val="bg1"/>
                    </a:solidFill>
                  </a:tcPr>
                </a:tc>
                <a:extLst>
                  <a:ext uri="{0D108BD9-81ED-4DB2-BD59-A6C34878D82A}">
                    <a16:rowId xmlns:a16="http://schemas.microsoft.com/office/drawing/2014/main" val="10002"/>
                  </a:ext>
                </a:extLst>
              </a:tr>
              <a:tr h="604838">
                <a:tc>
                  <a:txBody>
                    <a:bodyPr/>
                    <a:lstStyle/>
                    <a:p>
                      <a:endParaRPr lang="en-AU" sz="1800" dirty="0">
                        <a:latin typeface="Trebuchet MS" panose="020B0603020202020204" pitchFamily="34" charset="0"/>
                      </a:endParaRPr>
                    </a:p>
                  </a:txBody>
                  <a:tcPr marL="91446" marR="91446" marT="45718" marB="45718">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AU" sz="1800" dirty="0">
                        <a:latin typeface="Trebuchet MS" panose="020B0603020202020204" pitchFamily="34" charset="0"/>
                      </a:endParaRPr>
                    </a:p>
                  </a:txBody>
                  <a:tcPr marL="91446" marR="91446" marT="45718" marB="45718">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C15046">
                        <a:alpha val="50196"/>
                      </a:srgbClr>
                    </a:solidFill>
                  </a:tcPr>
                </a:tc>
                <a:tc>
                  <a:txBody>
                    <a:bodyPr/>
                    <a:lstStyle/>
                    <a:p>
                      <a:endParaRPr lang="en-AU" sz="1800" dirty="0">
                        <a:latin typeface="Trebuchet MS" panose="020B0603020202020204" pitchFamily="34" charset="0"/>
                      </a:endParaRPr>
                    </a:p>
                  </a:txBody>
                  <a:tcPr marL="91446" marR="91446" marT="45718" marB="45718">
                    <a:lnB w="12700" cap="flat" cmpd="sng" algn="ctr">
                      <a:solidFill>
                        <a:schemeClr val="tx1"/>
                      </a:solidFill>
                      <a:prstDash val="solid"/>
                      <a:round/>
                      <a:headEnd type="none" w="med" len="med"/>
                      <a:tailEnd type="none" w="med" len="med"/>
                    </a:lnB>
                    <a:solidFill>
                      <a:srgbClr val="C15046">
                        <a:alpha val="50196"/>
                      </a:srgbClr>
                    </a:solidFill>
                  </a:tcPr>
                </a:tc>
                <a:tc>
                  <a:txBody>
                    <a:bodyPr/>
                    <a:lstStyle/>
                    <a:p>
                      <a:r>
                        <a:rPr lang="en-AU" sz="1800" dirty="0">
                          <a:latin typeface="Trebuchet MS" panose="020B0603020202020204" pitchFamily="34" charset="0"/>
                        </a:rPr>
                        <a:t>What is poor</a:t>
                      </a:r>
                    </a:p>
                  </a:txBody>
                  <a:tcPr marL="91446" marR="91446" marT="45718" marB="45718">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1910719288"/>
              </p:ext>
            </p:extLst>
          </p:nvPr>
        </p:nvGraphicFramePr>
        <p:xfrm>
          <a:off x="914400" y="2847975"/>
          <a:ext cx="1279525" cy="2447924"/>
        </p:xfrm>
        <a:graphic>
          <a:graphicData uri="http://schemas.openxmlformats.org/drawingml/2006/table">
            <a:tbl>
              <a:tblPr firstRow="1" bandRow="1">
                <a:tableStyleId>{5940675A-B579-460E-94D1-54222C63F5DA}</a:tableStyleId>
              </a:tblPr>
              <a:tblGrid>
                <a:gridCol w="1279525">
                  <a:extLst>
                    <a:ext uri="{9D8B030D-6E8A-4147-A177-3AD203B41FA5}">
                      <a16:colId xmlns:a16="http://schemas.microsoft.com/office/drawing/2014/main" val="20000"/>
                    </a:ext>
                  </a:extLst>
                </a:gridCol>
              </a:tblGrid>
              <a:tr h="611981">
                <a:tc>
                  <a:txBody>
                    <a:bodyPr/>
                    <a:lstStyle/>
                    <a:p>
                      <a:pPr algn="ctr"/>
                      <a:r>
                        <a:rPr lang="en-AU" sz="1800" dirty="0">
                          <a:latin typeface="Trebuchet MS" panose="020B0603020202020204" pitchFamily="34" charset="0"/>
                        </a:rPr>
                        <a:t>Very Good</a:t>
                      </a:r>
                    </a:p>
                  </a:txBody>
                  <a:tcPr marL="91399" marR="91399" marT="45714" marB="45714"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611981">
                <a:tc>
                  <a:txBody>
                    <a:bodyPr/>
                    <a:lstStyle/>
                    <a:p>
                      <a:pPr algn="ctr"/>
                      <a:r>
                        <a:rPr lang="en-AU" sz="1800" dirty="0">
                          <a:latin typeface="Trebuchet MS" panose="020B0603020202020204" pitchFamily="34" charset="0"/>
                        </a:rPr>
                        <a:t>Good</a:t>
                      </a:r>
                    </a:p>
                  </a:txBody>
                  <a:tcPr marL="91399" marR="91399" marT="45714" marB="45714"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611981">
                <a:tc>
                  <a:txBody>
                    <a:bodyPr/>
                    <a:lstStyle/>
                    <a:p>
                      <a:pPr algn="ctr"/>
                      <a:r>
                        <a:rPr lang="en-AU" sz="1800" dirty="0">
                          <a:latin typeface="Trebuchet MS" panose="020B0603020202020204" pitchFamily="34" charset="0"/>
                        </a:rPr>
                        <a:t>Fair</a:t>
                      </a:r>
                    </a:p>
                  </a:txBody>
                  <a:tcPr marL="91399" marR="91399" marT="45714" marB="45714"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611981">
                <a:tc>
                  <a:txBody>
                    <a:bodyPr/>
                    <a:lstStyle/>
                    <a:p>
                      <a:pPr algn="ctr"/>
                      <a:r>
                        <a:rPr lang="en-AU" sz="1800" dirty="0">
                          <a:latin typeface="Trebuchet MS" panose="020B0603020202020204" pitchFamily="34" charset="0"/>
                        </a:rPr>
                        <a:t>Poor</a:t>
                      </a:r>
                    </a:p>
                  </a:txBody>
                  <a:tcPr marL="91399" marR="91399" marT="45714" marB="45714"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3"/>
                  </a:ext>
                </a:extLst>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970579129"/>
              </p:ext>
            </p:extLst>
          </p:nvPr>
        </p:nvGraphicFramePr>
        <p:xfrm>
          <a:off x="1714500" y="5343525"/>
          <a:ext cx="4248150" cy="855663"/>
        </p:xfrm>
        <a:graphic>
          <a:graphicData uri="http://schemas.openxmlformats.org/drawingml/2006/table">
            <a:tbl>
              <a:tblPr firstRow="1" bandRow="1">
                <a:tableStyleId>{5940675A-B579-460E-94D1-54222C63F5DA}</a:tableStyleId>
              </a:tblPr>
              <a:tblGrid>
                <a:gridCol w="1440051">
                  <a:extLst>
                    <a:ext uri="{9D8B030D-6E8A-4147-A177-3AD203B41FA5}">
                      <a16:colId xmlns:a16="http://schemas.microsoft.com/office/drawing/2014/main" val="20000"/>
                    </a:ext>
                  </a:extLst>
                </a:gridCol>
                <a:gridCol w="1392049">
                  <a:extLst>
                    <a:ext uri="{9D8B030D-6E8A-4147-A177-3AD203B41FA5}">
                      <a16:colId xmlns:a16="http://schemas.microsoft.com/office/drawing/2014/main" val="20001"/>
                    </a:ext>
                  </a:extLst>
                </a:gridCol>
                <a:gridCol w="1416050">
                  <a:extLst>
                    <a:ext uri="{9D8B030D-6E8A-4147-A177-3AD203B41FA5}">
                      <a16:colId xmlns:a16="http://schemas.microsoft.com/office/drawing/2014/main" val="20002"/>
                    </a:ext>
                  </a:extLst>
                </a:gridCol>
              </a:tblGrid>
              <a:tr h="855663">
                <a:tc>
                  <a:txBody>
                    <a:bodyPr/>
                    <a:lstStyle/>
                    <a:p>
                      <a:pPr algn="ctr"/>
                      <a:r>
                        <a:rPr lang="en-AU" sz="1800" dirty="0">
                          <a:latin typeface="Trebuchet MS" panose="020B0603020202020204" pitchFamily="34" charset="0"/>
                        </a:rPr>
                        <a:t>10 years </a:t>
                      </a:r>
                    </a:p>
                    <a:p>
                      <a:pPr algn="ctr"/>
                      <a:r>
                        <a:rPr lang="en-AU" sz="1800" dirty="0">
                          <a:latin typeface="Trebuchet MS" panose="020B0603020202020204" pitchFamily="34" charset="0"/>
                        </a:rPr>
                        <a:t>ago</a:t>
                      </a:r>
                    </a:p>
                  </a:txBody>
                  <a:tcPr marL="91433" marR="91433" marT="45696" marB="45696">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AU" sz="1800" dirty="0">
                          <a:latin typeface="Trebuchet MS" panose="020B0603020202020204" pitchFamily="34" charset="0"/>
                        </a:rPr>
                        <a:t>     Now</a:t>
                      </a:r>
                    </a:p>
                  </a:txBody>
                  <a:tcPr marL="91433" marR="91433" marT="45696" marB="4569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r"/>
                      <a:r>
                        <a:rPr lang="en-AU" sz="1800" dirty="0">
                          <a:latin typeface="Trebuchet MS" panose="020B0603020202020204" pitchFamily="34" charset="0"/>
                        </a:rPr>
                        <a:t>In 10 years</a:t>
                      </a:r>
                    </a:p>
                  </a:txBody>
                  <a:tcPr marL="91433" marR="91433" marT="45696" marB="45696">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127587911"/>
              </p:ext>
            </p:extLst>
          </p:nvPr>
        </p:nvGraphicFramePr>
        <p:xfrm>
          <a:off x="2435225" y="2247900"/>
          <a:ext cx="2947988" cy="503238"/>
        </p:xfrm>
        <a:graphic>
          <a:graphicData uri="http://schemas.openxmlformats.org/drawingml/2006/table">
            <a:tbl>
              <a:tblPr firstRow="1" bandRow="1">
                <a:tableStyleId>{5940675A-B579-460E-94D1-54222C63F5DA}</a:tableStyleId>
              </a:tblPr>
              <a:tblGrid>
                <a:gridCol w="2947988">
                  <a:extLst>
                    <a:ext uri="{9D8B030D-6E8A-4147-A177-3AD203B41FA5}">
                      <a16:colId xmlns:a16="http://schemas.microsoft.com/office/drawing/2014/main" val="20000"/>
                    </a:ext>
                  </a:extLst>
                </a:gridCol>
              </a:tblGrid>
              <a:tr h="503238">
                <a:tc>
                  <a:txBody>
                    <a:bodyPr/>
                    <a:lstStyle/>
                    <a:p>
                      <a:pPr algn="ctr"/>
                      <a:r>
                        <a:rPr lang="en-AU" sz="2400" dirty="0">
                          <a:latin typeface="Trebuchet MS" panose="020B0603020202020204" pitchFamily="34" charset="0"/>
                        </a:rPr>
                        <a:t>River</a:t>
                      </a:r>
                    </a:p>
                  </a:txBody>
                  <a:tcPr marL="91420" marR="91420" marT="45646" marB="45646">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sp>
        <p:nvSpPr>
          <p:cNvPr id="14" name="Rectangle 13"/>
          <p:cNvSpPr/>
          <p:nvPr/>
        </p:nvSpPr>
        <p:spPr>
          <a:xfrm>
            <a:off x="3622675" y="3748088"/>
            <a:ext cx="649288" cy="215900"/>
          </a:xfrm>
          <a:prstGeom prst="rect">
            <a:avLst/>
          </a:prstGeom>
        </p:spPr>
        <p:style>
          <a:lnRef idx="1">
            <a:schemeClr val="accent4"/>
          </a:lnRef>
          <a:fillRef idx="3">
            <a:schemeClr val="accent4"/>
          </a:fillRef>
          <a:effectRef idx="2">
            <a:schemeClr val="accent4"/>
          </a:effectRef>
          <a:fontRef idx="minor">
            <a:schemeClr val="lt1"/>
          </a:fontRef>
        </p:style>
        <p:txBody>
          <a:bodyPr anchor="ctr"/>
          <a:lstStyle/>
          <a:p>
            <a:pPr algn="ctr" fontAlgn="auto">
              <a:spcBef>
                <a:spcPts val="0"/>
              </a:spcBef>
              <a:spcAft>
                <a:spcPts val="0"/>
              </a:spcAft>
              <a:defRPr/>
            </a:pPr>
            <a:endParaRPr lang="en-AU" i="0" dirty="0">
              <a:solidFill>
                <a:prstClr val="white"/>
              </a:solidFill>
              <a:latin typeface="Trebuchet MS" panose="020B0603020202020204" pitchFamily="34" charset="0"/>
            </a:endParaRPr>
          </a:p>
        </p:txBody>
      </p:sp>
      <p:sp>
        <p:nvSpPr>
          <p:cNvPr id="15" name="Rectangle 14"/>
          <p:cNvSpPr/>
          <p:nvPr/>
        </p:nvSpPr>
        <p:spPr>
          <a:xfrm>
            <a:off x="2193925" y="3111500"/>
            <a:ext cx="647700" cy="215900"/>
          </a:xfrm>
          <a:prstGeom prst="rect">
            <a:avLst/>
          </a:prstGeom>
        </p:spPr>
        <p:style>
          <a:lnRef idx="1">
            <a:schemeClr val="accent4"/>
          </a:lnRef>
          <a:fillRef idx="3">
            <a:schemeClr val="accent4"/>
          </a:fillRef>
          <a:effectRef idx="2">
            <a:schemeClr val="accent4"/>
          </a:effectRef>
          <a:fontRef idx="minor">
            <a:schemeClr val="lt1"/>
          </a:fontRef>
        </p:style>
        <p:txBody>
          <a:bodyPr anchor="ctr"/>
          <a:lstStyle/>
          <a:p>
            <a:pPr algn="ctr" fontAlgn="auto">
              <a:spcBef>
                <a:spcPts val="0"/>
              </a:spcBef>
              <a:spcAft>
                <a:spcPts val="0"/>
              </a:spcAft>
              <a:defRPr/>
            </a:pPr>
            <a:endParaRPr lang="en-AU" i="0" dirty="0">
              <a:solidFill>
                <a:prstClr val="white"/>
              </a:solidFill>
              <a:latin typeface="Trebuchet MS" panose="020B0603020202020204" pitchFamily="34" charset="0"/>
            </a:endParaRPr>
          </a:p>
        </p:txBody>
      </p:sp>
      <p:sp>
        <p:nvSpPr>
          <p:cNvPr id="16" name="Rectangle 15"/>
          <p:cNvSpPr/>
          <p:nvPr/>
        </p:nvSpPr>
        <p:spPr>
          <a:xfrm>
            <a:off x="4891088" y="4911725"/>
            <a:ext cx="647700" cy="215900"/>
          </a:xfrm>
          <a:prstGeom prst="rect">
            <a:avLst/>
          </a:prstGeom>
        </p:spPr>
        <p:style>
          <a:lnRef idx="1">
            <a:schemeClr val="accent4"/>
          </a:lnRef>
          <a:fillRef idx="3">
            <a:schemeClr val="accent4"/>
          </a:fillRef>
          <a:effectRef idx="2">
            <a:schemeClr val="accent4"/>
          </a:effectRef>
          <a:fontRef idx="minor">
            <a:schemeClr val="lt1"/>
          </a:fontRef>
        </p:style>
        <p:txBody>
          <a:bodyPr anchor="ctr"/>
          <a:lstStyle/>
          <a:p>
            <a:pPr algn="ctr" fontAlgn="auto">
              <a:spcBef>
                <a:spcPts val="0"/>
              </a:spcBef>
              <a:spcAft>
                <a:spcPts val="0"/>
              </a:spcAft>
              <a:defRPr/>
            </a:pPr>
            <a:endParaRPr lang="en-AU" i="0" dirty="0">
              <a:solidFill>
                <a:prstClr val="white"/>
              </a:solidFill>
              <a:latin typeface="Trebuchet MS" panose="020B0603020202020204" pitchFamily="34" charset="0"/>
            </a:endParaRPr>
          </a:p>
        </p:txBody>
      </p:sp>
      <p:cxnSp>
        <p:nvCxnSpPr>
          <p:cNvPr id="17" name="Straight Connector 16"/>
          <p:cNvCxnSpPr/>
          <p:nvPr/>
        </p:nvCxnSpPr>
        <p:spPr>
          <a:xfrm>
            <a:off x="2520950" y="3219450"/>
            <a:ext cx="1427163" cy="636588"/>
          </a:xfrm>
          <a:prstGeom prst="line">
            <a:avLst/>
          </a:prstGeom>
          <a:ln>
            <a:solidFill>
              <a:schemeClr val="accent6">
                <a:lumMod val="20000"/>
                <a:lumOff val="80000"/>
              </a:schemeClr>
            </a:solidFill>
          </a:ln>
        </p:spPr>
        <p:style>
          <a:lnRef idx="3">
            <a:schemeClr val="accent6"/>
          </a:lnRef>
          <a:fillRef idx="0">
            <a:schemeClr val="accent6"/>
          </a:fillRef>
          <a:effectRef idx="2">
            <a:schemeClr val="accent6"/>
          </a:effectRef>
          <a:fontRef idx="minor">
            <a:schemeClr val="tx1"/>
          </a:fontRef>
        </p:style>
      </p:cxnSp>
      <p:cxnSp>
        <p:nvCxnSpPr>
          <p:cNvPr id="18" name="Straight Connector 17"/>
          <p:cNvCxnSpPr/>
          <p:nvPr/>
        </p:nvCxnSpPr>
        <p:spPr>
          <a:xfrm>
            <a:off x="3948113" y="3863975"/>
            <a:ext cx="1438275" cy="1155700"/>
          </a:xfrm>
          <a:prstGeom prst="line">
            <a:avLst/>
          </a:prstGeom>
          <a:ln>
            <a:solidFill>
              <a:schemeClr val="accent6">
                <a:lumMod val="20000"/>
                <a:lumOff val="80000"/>
              </a:schemeClr>
            </a:solidFill>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1002387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1"/>
          <p:cNvSpPr>
            <a:spLocks noGrp="1"/>
          </p:cNvSpPr>
          <p:nvPr>
            <p:ph type="body" sz="quarter" idx="13"/>
          </p:nvPr>
        </p:nvSpPr>
        <p:spPr>
          <a:xfrm>
            <a:off x="-21021" y="-2628"/>
            <a:ext cx="9128125" cy="461963"/>
          </a:xfrm>
        </p:spPr>
        <p:txBody>
          <a:bodyPr/>
          <a:lstStyle/>
          <a:p>
            <a:r>
              <a:rPr lang="en-AU" dirty="0">
                <a:solidFill>
                  <a:schemeClr val="accent3">
                    <a:lumMod val="20000"/>
                    <a:lumOff val="80000"/>
                  </a:schemeClr>
                </a:solidFill>
              </a:rPr>
              <a:t>Deciding what the Plan is all about</a:t>
            </a:r>
          </a:p>
        </p:txBody>
      </p:sp>
      <p:sp>
        <p:nvSpPr>
          <p:cNvPr id="9" name="Text Placeholder 2"/>
          <p:cNvSpPr>
            <a:spLocks noGrp="1"/>
          </p:cNvSpPr>
          <p:nvPr>
            <p:ph type="body" sz="quarter" idx="14"/>
          </p:nvPr>
        </p:nvSpPr>
        <p:spPr>
          <a:xfrm>
            <a:off x="0" y="501101"/>
            <a:ext cx="2819400" cy="646113"/>
          </a:xfrm>
        </p:spPr>
        <p:txBody>
          <a:bodyPr>
            <a:normAutofit/>
          </a:bodyPr>
          <a:lstStyle/>
          <a:p>
            <a:r>
              <a:rPr lang="en-AU" dirty="0"/>
              <a:t>Target Health </a:t>
            </a:r>
          </a:p>
        </p:txBody>
      </p:sp>
      <p:sp>
        <p:nvSpPr>
          <p:cNvPr id="10" name="Text Placeholder 4"/>
          <p:cNvSpPr>
            <a:spLocks noGrp="1"/>
          </p:cNvSpPr>
          <p:nvPr>
            <p:ph type="body" sz="quarter" idx="4294967295"/>
          </p:nvPr>
        </p:nvSpPr>
        <p:spPr>
          <a:xfrm>
            <a:off x="2852738" y="501101"/>
            <a:ext cx="6291262" cy="646113"/>
          </a:xfrm>
        </p:spPr>
        <p:txBody>
          <a:bodyPr/>
          <a:lstStyle/>
          <a:p>
            <a:pPr marL="0" indent="0">
              <a:buNone/>
            </a:pPr>
            <a:r>
              <a:rPr lang="en-AU" dirty="0"/>
              <a:t>Hints</a:t>
            </a:r>
          </a:p>
        </p:txBody>
      </p:sp>
      <p:grpSp>
        <p:nvGrpSpPr>
          <p:cNvPr id="6" name="Group 2">
            <a:extLst>
              <a:ext uri="{FF2B5EF4-FFF2-40B4-BE49-F238E27FC236}">
                <a16:creationId xmlns:a16="http://schemas.microsoft.com/office/drawing/2014/main" id="{E097C361-EB4E-4DA3-8696-EBAECDB9C97E}"/>
              </a:ext>
            </a:extLst>
          </p:cNvPr>
          <p:cNvGrpSpPr>
            <a:grpSpLocks/>
          </p:cNvGrpSpPr>
          <p:nvPr/>
        </p:nvGrpSpPr>
        <p:grpSpPr bwMode="auto">
          <a:xfrm>
            <a:off x="860343" y="1714217"/>
            <a:ext cx="8086725" cy="4876800"/>
            <a:chOff x="1728" y="1697"/>
            <a:chExt cx="6919" cy="3918"/>
          </a:xfrm>
        </p:grpSpPr>
        <p:sp>
          <p:nvSpPr>
            <p:cNvPr id="11" name="Line 3">
              <a:extLst>
                <a:ext uri="{FF2B5EF4-FFF2-40B4-BE49-F238E27FC236}">
                  <a16:creationId xmlns:a16="http://schemas.microsoft.com/office/drawing/2014/main" id="{A244E180-DE84-4A93-B147-B053E650773F}"/>
                </a:ext>
              </a:extLst>
            </p:cNvPr>
            <p:cNvSpPr>
              <a:spLocks noChangeShapeType="1"/>
            </p:cNvSpPr>
            <p:nvPr/>
          </p:nvSpPr>
          <p:spPr bwMode="auto">
            <a:xfrm>
              <a:off x="3528" y="2516"/>
              <a:ext cx="0" cy="2304"/>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2" name="Line 4">
              <a:extLst>
                <a:ext uri="{FF2B5EF4-FFF2-40B4-BE49-F238E27FC236}">
                  <a16:creationId xmlns:a16="http://schemas.microsoft.com/office/drawing/2014/main" id="{F3EE9C87-D141-4B2B-AFAF-4161C7DCECA8}"/>
                </a:ext>
              </a:extLst>
            </p:cNvPr>
            <p:cNvSpPr>
              <a:spLocks noChangeShapeType="1"/>
            </p:cNvSpPr>
            <p:nvPr/>
          </p:nvSpPr>
          <p:spPr bwMode="auto">
            <a:xfrm>
              <a:off x="3528" y="4820"/>
              <a:ext cx="2880" cy="0"/>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3" name="Line 5">
              <a:extLst>
                <a:ext uri="{FF2B5EF4-FFF2-40B4-BE49-F238E27FC236}">
                  <a16:creationId xmlns:a16="http://schemas.microsoft.com/office/drawing/2014/main" id="{78E90515-C202-4FCF-A5BA-1381D4958582}"/>
                </a:ext>
              </a:extLst>
            </p:cNvPr>
            <p:cNvSpPr>
              <a:spLocks noChangeShapeType="1"/>
            </p:cNvSpPr>
            <p:nvPr/>
          </p:nvSpPr>
          <p:spPr bwMode="auto">
            <a:xfrm flipH="1">
              <a:off x="3384" y="3668"/>
              <a:ext cx="144" cy="0"/>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4" name="Line 6">
              <a:extLst>
                <a:ext uri="{FF2B5EF4-FFF2-40B4-BE49-F238E27FC236}">
                  <a16:creationId xmlns:a16="http://schemas.microsoft.com/office/drawing/2014/main" id="{9BA14C81-5372-4149-91AF-CF2112AFD128}"/>
                </a:ext>
              </a:extLst>
            </p:cNvPr>
            <p:cNvSpPr>
              <a:spLocks noChangeShapeType="1"/>
            </p:cNvSpPr>
            <p:nvPr/>
          </p:nvSpPr>
          <p:spPr bwMode="auto">
            <a:xfrm flipH="1">
              <a:off x="3384" y="2516"/>
              <a:ext cx="144" cy="0"/>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5" name="Line 7">
              <a:extLst>
                <a:ext uri="{FF2B5EF4-FFF2-40B4-BE49-F238E27FC236}">
                  <a16:creationId xmlns:a16="http://schemas.microsoft.com/office/drawing/2014/main" id="{9DFE8FE3-5D8E-47C6-9C9C-A4440BF4D656}"/>
                </a:ext>
              </a:extLst>
            </p:cNvPr>
            <p:cNvSpPr>
              <a:spLocks noChangeShapeType="1"/>
            </p:cNvSpPr>
            <p:nvPr/>
          </p:nvSpPr>
          <p:spPr bwMode="auto">
            <a:xfrm flipH="1">
              <a:off x="3384" y="4244"/>
              <a:ext cx="144" cy="0"/>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6" name="Line 8">
              <a:extLst>
                <a:ext uri="{FF2B5EF4-FFF2-40B4-BE49-F238E27FC236}">
                  <a16:creationId xmlns:a16="http://schemas.microsoft.com/office/drawing/2014/main" id="{672516E0-DAB3-4F80-831E-5F835DF3C363}"/>
                </a:ext>
              </a:extLst>
            </p:cNvPr>
            <p:cNvSpPr>
              <a:spLocks noChangeShapeType="1"/>
            </p:cNvSpPr>
            <p:nvPr/>
          </p:nvSpPr>
          <p:spPr bwMode="auto">
            <a:xfrm flipH="1">
              <a:off x="3384" y="3092"/>
              <a:ext cx="144" cy="0"/>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7" name="Text Box 9">
              <a:extLst>
                <a:ext uri="{FF2B5EF4-FFF2-40B4-BE49-F238E27FC236}">
                  <a16:creationId xmlns:a16="http://schemas.microsoft.com/office/drawing/2014/main" id="{87FC58F6-6702-4D03-A48D-67D6945A0199}"/>
                </a:ext>
              </a:extLst>
            </p:cNvPr>
            <p:cNvSpPr txBox="1">
              <a:spLocks noChangeArrowheads="1"/>
            </p:cNvSpPr>
            <p:nvPr/>
          </p:nvSpPr>
          <p:spPr bwMode="auto">
            <a:xfrm>
              <a:off x="2664" y="3312"/>
              <a:ext cx="864" cy="432"/>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400">
                  <a:solidFill>
                    <a:schemeClr val="tx1"/>
                  </a:solidFill>
                  <a:latin typeface="Arial" panose="020B0604020202020204" pitchFamily="34" charset="0"/>
                </a:defRPr>
              </a:lvl4pPr>
              <a:lvl5pPr marL="2057400" indent="-228600">
                <a:spcBef>
                  <a:spcPct val="20000"/>
                </a:spcBef>
                <a:buChar char="»"/>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defRPr>
              </a:lvl9pPr>
            </a:lstStyle>
            <a:p>
              <a:pPr eaLnBrk="1" hangingPunct="1">
                <a:spcBef>
                  <a:spcPct val="0"/>
                </a:spcBef>
                <a:spcAft>
                  <a:spcPts val="1000"/>
                </a:spcAft>
                <a:buFontTx/>
                <a:buNone/>
              </a:pPr>
              <a:r>
                <a:rPr lang="en-US" altLang="en-US" sz="1800" b="1">
                  <a:latin typeface="Calibri" panose="020F0502020204030204" pitchFamily="34" charset="0"/>
                </a:rPr>
                <a:t>Good</a:t>
              </a:r>
              <a:endParaRPr lang="en-US" altLang="en-US" sz="1800" b="1"/>
            </a:p>
          </p:txBody>
        </p:sp>
        <p:sp>
          <p:nvSpPr>
            <p:cNvPr id="18" name="Text Box 10">
              <a:extLst>
                <a:ext uri="{FF2B5EF4-FFF2-40B4-BE49-F238E27FC236}">
                  <a16:creationId xmlns:a16="http://schemas.microsoft.com/office/drawing/2014/main" id="{181325CA-3E42-4BE4-9438-6DE69219BD8A}"/>
                </a:ext>
              </a:extLst>
            </p:cNvPr>
            <p:cNvSpPr txBox="1">
              <a:spLocks noChangeArrowheads="1"/>
            </p:cNvSpPr>
            <p:nvPr/>
          </p:nvSpPr>
          <p:spPr bwMode="auto">
            <a:xfrm>
              <a:off x="2808" y="3896"/>
              <a:ext cx="624" cy="432"/>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400">
                  <a:solidFill>
                    <a:schemeClr val="tx1"/>
                  </a:solidFill>
                  <a:latin typeface="Arial" panose="020B0604020202020204" pitchFamily="34" charset="0"/>
                </a:defRPr>
              </a:lvl4pPr>
              <a:lvl5pPr marL="2057400" indent="-228600">
                <a:spcBef>
                  <a:spcPct val="20000"/>
                </a:spcBef>
                <a:buChar char="»"/>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defRPr>
              </a:lvl9pPr>
            </a:lstStyle>
            <a:p>
              <a:pPr eaLnBrk="1" hangingPunct="1">
                <a:spcBef>
                  <a:spcPct val="0"/>
                </a:spcBef>
                <a:spcAft>
                  <a:spcPts val="1000"/>
                </a:spcAft>
                <a:buFontTx/>
                <a:buNone/>
              </a:pPr>
              <a:r>
                <a:rPr lang="en-US" altLang="en-US" sz="1800" b="1">
                  <a:latin typeface="Calibri" panose="020F0502020204030204" pitchFamily="34" charset="0"/>
                </a:rPr>
                <a:t>Fair</a:t>
              </a:r>
              <a:endParaRPr lang="en-US" altLang="en-US" sz="1800" b="1"/>
            </a:p>
          </p:txBody>
        </p:sp>
        <p:sp>
          <p:nvSpPr>
            <p:cNvPr id="19" name="Text Box 11">
              <a:extLst>
                <a:ext uri="{FF2B5EF4-FFF2-40B4-BE49-F238E27FC236}">
                  <a16:creationId xmlns:a16="http://schemas.microsoft.com/office/drawing/2014/main" id="{40895E7A-65B9-402D-89E4-58199F4024D6}"/>
                </a:ext>
              </a:extLst>
            </p:cNvPr>
            <p:cNvSpPr txBox="1">
              <a:spLocks noChangeArrowheads="1"/>
            </p:cNvSpPr>
            <p:nvPr/>
          </p:nvSpPr>
          <p:spPr bwMode="auto">
            <a:xfrm>
              <a:off x="2166" y="2700"/>
              <a:ext cx="1152" cy="576"/>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400">
                  <a:solidFill>
                    <a:schemeClr val="tx1"/>
                  </a:solidFill>
                  <a:latin typeface="Arial" panose="020B0604020202020204" pitchFamily="34" charset="0"/>
                </a:defRPr>
              </a:lvl4pPr>
              <a:lvl5pPr marL="2057400" indent="-228600">
                <a:spcBef>
                  <a:spcPct val="20000"/>
                </a:spcBef>
                <a:buChar char="»"/>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defRPr>
              </a:lvl9pPr>
            </a:lstStyle>
            <a:p>
              <a:pPr algn="r" eaLnBrk="1" hangingPunct="1">
                <a:spcBef>
                  <a:spcPct val="0"/>
                </a:spcBef>
                <a:spcAft>
                  <a:spcPts val="1000"/>
                </a:spcAft>
                <a:buFontTx/>
                <a:buNone/>
              </a:pPr>
              <a:r>
                <a:rPr lang="en-US" altLang="en-US" sz="1800" b="1">
                  <a:latin typeface="Calibri" panose="020F0502020204030204" pitchFamily="34" charset="0"/>
                </a:rPr>
                <a:t>Very Good</a:t>
              </a:r>
              <a:endParaRPr lang="en-US" altLang="en-US" sz="1800" b="1"/>
            </a:p>
          </p:txBody>
        </p:sp>
        <p:sp>
          <p:nvSpPr>
            <p:cNvPr id="20" name="Text Box 12">
              <a:extLst>
                <a:ext uri="{FF2B5EF4-FFF2-40B4-BE49-F238E27FC236}">
                  <a16:creationId xmlns:a16="http://schemas.microsoft.com/office/drawing/2014/main" id="{19EAF93B-AECF-4DBD-97DA-602C2B43DC78}"/>
                </a:ext>
              </a:extLst>
            </p:cNvPr>
            <p:cNvSpPr txBox="1">
              <a:spLocks noChangeArrowheads="1"/>
            </p:cNvSpPr>
            <p:nvPr/>
          </p:nvSpPr>
          <p:spPr bwMode="auto">
            <a:xfrm>
              <a:off x="3240" y="4964"/>
              <a:ext cx="864" cy="432"/>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400">
                  <a:solidFill>
                    <a:schemeClr val="tx1"/>
                  </a:solidFill>
                  <a:latin typeface="Arial" panose="020B0604020202020204" pitchFamily="34" charset="0"/>
                </a:defRPr>
              </a:lvl4pPr>
              <a:lvl5pPr marL="2057400" indent="-228600">
                <a:spcBef>
                  <a:spcPct val="20000"/>
                </a:spcBef>
                <a:buChar char="»"/>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defRPr>
              </a:lvl9pPr>
            </a:lstStyle>
            <a:p>
              <a:pPr eaLnBrk="1" hangingPunct="1">
                <a:spcBef>
                  <a:spcPct val="0"/>
                </a:spcBef>
                <a:spcAft>
                  <a:spcPts val="1000"/>
                </a:spcAft>
                <a:buFontTx/>
                <a:buNone/>
              </a:pPr>
              <a:r>
                <a:rPr lang="en-US" altLang="en-US" sz="1800" b="1">
                  <a:latin typeface="Calibri" panose="020F0502020204030204" pitchFamily="34" charset="0"/>
                </a:rPr>
                <a:t>Past</a:t>
              </a:r>
              <a:endParaRPr lang="en-US" altLang="en-US" sz="1800" b="1"/>
            </a:p>
          </p:txBody>
        </p:sp>
        <p:sp>
          <p:nvSpPr>
            <p:cNvPr id="21" name="Text Box 13">
              <a:extLst>
                <a:ext uri="{FF2B5EF4-FFF2-40B4-BE49-F238E27FC236}">
                  <a16:creationId xmlns:a16="http://schemas.microsoft.com/office/drawing/2014/main" id="{73D44F73-567A-4128-A34D-EEE89262BD61}"/>
                </a:ext>
              </a:extLst>
            </p:cNvPr>
            <p:cNvSpPr txBox="1">
              <a:spLocks noChangeArrowheads="1"/>
            </p:cNvSpPr>
            <p:nvPr/>
          </p:nvSpPr>
          <p:spPr bwMode="auto">
            <a:xfrm>
              <a:off x="4392" y="5039"/>
              <a:ext cx="1152" cy="576"/>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400">
                  <a:solidFill>
                    <a:schemeClr val="tx1"/>
                  </a:solidFill>
                  <a:latin typeface="Arial" panose="020B0604020202020204" pitchFamily="34" charset="0"/>
                </a:defRPr>
              </a:lvl4pPr>
              <a:lvl5pPr marL="2057400" indent="-228600">
                <a:spcBef>
                  <a:spcPct val="20000"/>
                </a:spcBef>
                <a:buChar char="»"/>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defRPr>
              </a:lvl9pPr>
            </a:lstStyle>
            <a:p>
              <a:pPr algn="ctr" eaLnBrk="1" hangingPunct="1">
                <a:spcBef>
                  <a:spcPct val="0"/>
                </a:spcBef>
                <a:spcAft>
                  <a:spcPts val="1000"/>
                </a:spcAft>
                <a:buFontTx/>
                <a:buNone/>
              </a:pPr>
              <a:r>
                <a:rPr lang="en-US" altLang="en-US" sz="1800" b="1">
                  <a:latin typeface="Calibri" panose="020F0502020204030204" pitchFamily="34" charset="0"/>
                </a:rPr>
                <a:t>NOW</a:t>
              </a:r>
              <a:endParaRPr lang="en-US" altLang="en-US" sz="1800" b="1"/>
            </a:p>
          </p:txBody>
        </p:sp>
        <p:sp>
          <p:nvSpPr>
            <p:cNvPr id="22" name="Text Box 14">
              <a:extLst>
                <a:ext uri="{FF2B5EF4-FFF2-40B4-BE49-F238E27FC236}">
                  <a16:creationId xmlns:a16="http://schemas.microsoft.com/office/drawing/2014/main" id="{EB4976B0-78FC-4051-9063-8DC4FA4DAF54}"/>
                </a:ext>
              </a:extLst>
            </p:cNvPr>
            <p:cNvSpPr txBox="1">
              <a:spLocks noChangeArrowheads="1"/>
            </p:cNvSpPr>
            <p:nvPr/>
          </p:nvSpPr>
          <p:spPr bwMode="auto">
            <a:xfrm>
              <a:off x="5976" y="4964"/>
              <a:ext cx="864" cy="432"/>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400">
                  <a:solidFill>
                    <a:schemeClr val="tx1"/>
                  </a:solidFill>
                  <a:latin typeface="Arial" panose="020B0604020202020204" pitchFamily="34" charset="0"/>
                </a:defRPr>
              </a:lvl4pPr>
              <a:lvl5pPr marL="2057400" indent="-228600">
                <a:spcBef>
                  <a:spcPct val="20000"/>
                </a:spcBef>
                <a:buChar char="»"/>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defRPr>
              </a:lvl9pPr>
            </a:lstStyle>
            <a:p>
              <a:pPr eaLnBrk="1" hangingPunct="1">
                <a:spcBef>
                  <a:spcPct val="0"/>
                </a:spcBef>
                <a:spcAft>
                  <a:spcPts val="1000"/>
                </a:spcAft>
                <a:buFontTx/>
                <a:buNone/>
              </a:pPr>
              <a:r>
                <a:rPr lang="en-US" altLang="en-US" sz="1800" b="1">
                  <a:latin typeface="Calibri" panose="020F0502020204030204" pitchFamily="34" charset="0"/>
                </a:rPr>
                <a:t>Future</a:t>
              </a:r>
              <a:endParaRPr lang="en-US" altLang="en-US" sz="1800" b="1"/>
            </a:p>
          </p:txBody>
        </p:sp>
        <p:sp>
          <p:nvSpPr>
            <p:cNvPr id="23" name="Rectangle 15">
              <a:extLst>
                <a:ext uri="{FF2B5EF4-FFF2-40B4-BE49-F238E27FC236}">
                  <a16:creationId xmlns:a16="http://schemas.microsoft.com/office/drawing/2014/main" id="{C12AC682-1E45-4D5D-AF03-0B7656F0BC44}"/>
                </a:ext>
              </a:extLst>
            </p:cNvPr>
            <p:cNvSpPr>
              <a:spLocks noChangeArrowheads="1"/>
            </p:cNvSpPr>
            <p:nvPr/>
          </p:nvSpPr>
          <p:spPr bwMode="auto">
            <a:xfrm>
              <a:off x="3528" y="2504"/>
              <a:ext cx="2880" cy="576"/>
            </a:xfrm>
            <a:prstGeom prst="rect">
              <a:avLst/>
            </a:prstGeom>
            <a:solidFill>
              <a:srgbClr val="50A550"/>
            </a:solidFill>
            <a:ln w="9525">
              <a:solidFill>
                <a:srgbClr val="000000"/>
              </a:solidFill>
              <a:miter lim="800000"/>
              <a:headEnd/>
              <a:tailEnd/>
            </a:ln>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400">
                  <a:solidFill>
                    <a:schemeClr val="tx1"/>
                  </a:solidFill>
                  <a:latin typeface="Arial" panose="020B0604020202020204" pitchFamily="34" charset="0"/>
                </a:defRPr>
              </a:lvl4pPr>
              <a:lvl5pPr marL="2057400" indent="-228600">
                <a:spcBef>
                  <a:spcPct val="20000"/>
                </a:spcBef>
                <a:buChar char="»"/>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4" name="Rectangle 16">
              <a:extLst>
                <a:ext uri="{FF2B5EF4-FFF2-40B4-BE49-F238E27FC236}">
                  <a16:creationId xmlns:a16="http://schemas.microsoft.com/office/drawing/2014/main" id="{4CAFCCD8-FD0D-45A4-BEE7-7CE4A1078160}"/>
                </a:ext>
              </a:extLst>
            </p:cNvPr>
            <p:cNvSpPr>
              <a:spLocks noChangeArrowheads="1"/>
            </p:cNvSpPr>
            <p:nvPr/>
          </p:nvSpPr>
          <p:spPr bwMode="auto">
            <a:xfrm>
              <a:off x="3528" y="3080"/>
              <a:ext cx="2880" cy="576"/>
            </a:xfrm>
            <a:prstGeom prst="rect">
              <a:avLst/>
            </a:prstGeom>
            <a:solidFill>
              <a:srgbClr val="BAE5BA"/>
            </a:solidFill>
            <a:ln w="9525">
              <a:solidFill>
                <a:srgbClr val="000000"/>
              </a:solidFill>
              <a:miter lim="800000"/>
              <a:headEnd/>
              <a:tailEnd/>
            </a:ln>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400">
                  <a:solidFill>
                    <a:schemeClr val="tx1"/>
                  </a:solidFill>
                  <a:latin typeface="Arial" panose="020B0604020202020204" pitchFamily="34" charset="0"/>
                </a:defRPr>
              </a:lvl4pPr>
              <a:lvl5pPr marL="2057400" indent="-228600">
                <a:spcBef>
                  <a:spcPct val="20000"/>
                </a:spcBef>
                <a:buChar char="»"/>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5" name="Rectangle 17">
              <a:extLst>
                <a:ext uri="{FF2B5EF4-FFF2-40B4-BE49-F238E27FC236}">
                  <a16:creationId xmlns:a16="http://schemas.microsoft.com/office/drawing/2014/main" id="{703DD0EF-0F50-4D60-8D80-16C272BB43ED}"/>
                </a:ext>
              </a:extLst>
            </p:cNvPr>
            <p:cNvSpPr>
              <a:spLocks noChangeArrowheads="1"/>
            </p:cNvSpPr>
            <p:nvPr/>
          </p:nvSpPr>
          <p:spPr bwMode="auto">
            <a:xfrm>
              <a:off x="3528" y="3656"/>
              <a:ext cx="2880" cy="576"/>
            </a:xfrm>
            <a:prstGeom prst="rect">
              <a:avLst/>
            </a:prstGeom>
            <a:solidFill>
              <a:srgbClr val="EFD61D"/>
            </a:solidFill>
            <a:ln w="9525">
              <a:solidFill>
                <a:srgbClr val="000000"/>
              </a:solidFill>
              <a:miter lim="800000"/>
              <a:headEnd/>
              <a:tailEnd/>
            </a:ln>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400">
                  <a:solidFill>
                    <a:schemeClr val="tx1"/>
                  </a:solidFill>
                  <a:latin typeface="Arial" panose="020B0604020202020204" pitchFamily="34" charset="0"/>
                </a:defRPr>
              </a:lvl4pPr>
              <a:lvl5pPr marL="2057400" indent="-228600">
                <a:spcBef>
                  <a:spcPct val="20000"/>
                </a:spcBef>
                <a:buChar char="»"/>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6" name="Rectangle 18">
              <a:extLst>
                <a:ext uri="{FF2B5EF4-FFF2-40B4-BE49-F238E27FC236}">
                  <a16:creationId xmlns:a16="http://schemas.microsoft.com/office/drawing/2014/main" id="{70180497-E6F3-4B4B-A64F-61FC277883B5}"/>
                </a:ext>
              </a:extLst>
            </p:cNvPr>
            <p:cNvSpPr>
              <a:spLocks noChangeArrowheads="1"/>
            </p:cNvSpPr>
            <p:nvPr/>
          </p:nvSpPr>
          <p:spPr bwMode="auto">
            <a:xfrm>
              <a:off x="3528" y="4232"/>
              <a:ext cx="2880" cy="576"/>
            </a:xfrm>
            <a:prstGeom prst="rect">
              <a:avLst/>
            </a:prstGeom>
            <a:solidFill>
              <a:srgbClr val="C15046"/>
            </a:solidFill>
            <a:ln w="9525">
              <a:solidFill>
                <a:srgbClr val="000000"/>
              </a:solidFill>
              <a:miter lim="800000"/>
              <a:headEnd/>
              <a:tailEnd/>
            </a:ln>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400">
                  <a:solidFill>
                    <a:schemeClr val="tx1"/>
                  </a:solidFill>
                  <a:latin typeface="Arial" panose="020B0604020202020204" pitchFamily="34" charset="0"/>
                </a:defRPr>
              </a:lvl4pPr>
              <a:lvl5pPr marL="2057400" indent="-228600">
                <a:spcBef>
                  <a:spcPct val="20000"/>
                </a:spcBef>
                <a:buChar char="»"/>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7" name="Line 19">
              <a:extLst>
                <a:ext uri="{FF2B5EF4-FFF2-40B4-BE49-F238E27FC236}">
                  <a16:creationId xmlns:a16="http://schemas.microsoft.com/office/drawing/2014/main" id="{61703047-2D51-45F3-9CAD-DD5EF1A3BF05}"/>
                </a:ext>
              </a:extLst>
            </p:cNvPr>
            <p:cNvSpPr>
              <a:spLocks noChangeShapeType="1"/>
            </p:cNvSpPr>
            <p:nvPr/>
          </p:nvSpPr>
          <p:spPr bwMode="auto">
            <a:xfrm>
              <a:off x="3528" y="2948"/>
              <a:ext cx="1440" cy="420"/>
            </a:xfrm>
            <a:prstGeom prst="line">
              <a:avLst/>
            </a:prstGeom>
            <a:noFill/>
            <a:ln w="38100">
              <a:solidFill>
                <a:srgbClr val="FF00FF"/>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8" name="Line 21">
              <a:extLst>
                <a:ext uri="{FF2B5EF4-FFF2-40B4-BE49-F238E27FC236}">
                  <a16:creationId xmlns:a16="http://schemas.microsoft.com/office/drawing/2014/main" id="{3E1D1B84-B8F1-4550-AC35-52BAD594E3FD}"/>
                </a:ext>
              </a:extLst>
            </p:cNvPr>
            <p:cNvSpPr>
              <a:spLocks noChangeShapeType="1"/>
            </p:cNvSpPr>
            <p:nvPr/>
          </p:nvSpPr>
          <p:spPr bwMode="auto">
            <a:xfrm>
              <a:off x="3600" y="2516"/>
              <a:ext cx="0" cy="2304"/>
            </a:xfrm>
            <a:prstGeom prst="line">
              <a:avLst/>
            </a:prstGeom>
            <a:noFill/>
            <a:ln w="38100" cmpd="dbl">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9" name="Line 22">
              <a:extLst>
                <a:ext uri="{FF2B5EF4-FFF2-40B4-BE49-F238E27FC236}">
                  <a16:creationId xmlns:a16="http://schemas.microsoft.com/office/drawing/2014/main" id="{07274071-A176-4C00-B8B5-6B8A46B7D531}"/>
                </a:ext>
              </a:extLst>
            </p:cNvPr>
            <p:cNvSpPr>
              <a:spLocks noChangeShapeType="1"/>
            </p:cNvSpPr>
            <p:nvPr/>
          </p:nvSpPr>
          <p:spPr bwMode="auto">
            <a:xfrm>
              <a:off x="4988" y="2516"/>
              <a:ext cx="0" cy="2304"/>
            </a:xfrm>
            <a:prstGeom prst="line">
              <a:avLst/>
            </a:prstGeom>
            <a:noFill/>
            <a:ln w="38100" cmpd="dbl">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30" name="Line 23">
              <a:extLst>
                <a:ext uri="{FF2B5EF4-FFF2-40B4-BE49-F238E27FC236}">
                  <a16:creationId xmlns:a16="http://schemas.microsoft.com/office/drawing/2014/main" id="{1DD4B08C-A059-4677-90E5-94C82B05B60F}"/>
                </a:ext>
              </a:extLst>
            </p:cNvPr>
            <p:cNvSpPr>
              <a:spLocks noChangeShapeType="1"/>
            </p:cNvSpPr>
            <p:nvPr/>
          </p:nvSpPr>
          <p:spPr bwMode="auto">
            <a:xfrm>
              <a:off x="6336" y="2516"/>
              <a:ext cx="0" cy="2304"/>
            </a:xfrm>
            <a:prstGeom prst="line">
              <a:avLst/>
            </a:prstGeom>
            <a:noFill/>
            <a:ln w="38100" cmpd="dbl">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31" name="Rectangle 24">
              <a:extLst>
                <a:ext uri="{FF2B5EF4-FFF2-40B4-BE49-F238E27FC236}">
                  <a16:creationId xmlns:a16="http://schemas.microsoft.com/office/drawing/2014/main" id="{CF12FE67-F4EC-418E-B8B6-D22A026A41CA}"/>
                </a:ext>
              </a:extLst>
            </p:cNvPr>
            <p:cNvSpPr>
              <a:spLocks noChangeArrowheads="1"/>
            </p:cNvSpPr>
            <p:nvPr/>
          </p:nvSpPr>
          <p:spPr bwMode="auto">
            <a:xfrm>
              <a:off x="3384" y="2948"/>
              <a:ext cx="288" cy="1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400">
                  <a:solidFill>
                    <a:schemeClr val="tx1"/>
                  </a:solidFill>
                  <a:latin typeface="Arial" panose="020B0604020202020204" pitchFamily="34" charset="0"/>
                </a:defRPr>
              </a:lvl4pPr>
              <a:lvl5pPr marL="2057400" indent="-228600">
                <a:spcBef>
                  <a:spcPct val="20000"/>
                </a:spcBef>
                <a:buChar char="»"/>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32" name="Rectangle 25">
              <a:extLst>
                <a:ext uri="{FF2B5EF4-FFF2-40B4-BE49-F238E27FC236}">
                  <a16:creationId xmlns:a16="http://schemas.microsoft.com/office/drawing/2014/main" id="{E3EF521B-1C18-4465-8426-0E8D7E5C9C0A}"/>
                </a:ext>
              </a:extLst>
            </p:cNvPr>
            <p:cNvSpPr>
              <a:spLocks noChangeArrowheads="1"/>
            </p:cNvSpPr>
            <p:nvPr/>
          </p:nvSpPr>
          <p:spPr bwMode="auto">
            <a:xfrm>
              <a:off x="4680" y="3236"/>
              <a:ext cx="288" cy="1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400">
                  <a:solidFill>
                    <a:schemeClr val="tx1"/>
                  </a:solidFill>
                  <a:latin typeface="Arial" panose="020B0604020202020204" pitchFamily="34" charset="0"/>
                </a:defRPr>
              </a:lvl4pPr>
              <a:lvl5pPr marL="2057400" indent="-228600">
                <a:spcBef>
                  <a:spcPct val="20000"/>
                </a:spcBef>
                <a:buChar char="»"/>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33" name="Text Box 26">
              <a:extLst>
                <a:ext uri="{FF2B5EF4-FFF2-40B4-BE49-F238E27FC236}">
                  <a16:creationId xmlns:a16="http://schemas.microsoft.com/office/drawing/2014/main" id="{44DD603E-13CD-4F74-8999-7EB9305EDD0A}"/>
                </a:ext>
              </a:extLst>
            </p:cNvPr>
            <p:cNvSpPr txBox="1">
              <a:spLocks noChangeArrowheads="1"/>
            </p:cNvSpPr>
            <p:nvPr/>
          </p:nvSpPr>
          <p:spPr bwMode="auto">
            <a:xfrm>
              <a:off x="6631" y="4118"/>
              <a:ext cx="2016" cy="762"/>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400">
                  <a:solidFill>
                    <a:schemeClr val="tx1"/>
                  </a:solidFill>
                  <a:latin typeface="Arial" panose="020B0604020202020204" pitchFamily="34" charset="0"/>
                </a:defRPr>
              </a:lvl4pPr>
              <a:lvl5pPr marL="2057400" indent="-228600">
                <a:spcBef>
                  <a:spcPct val="20000"/>
                </a:spcBef>
                <a:buChar char="»"/>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defRPr>
              </a:lvl9pPr>
            </a:lstStyle>
            <a:p>
              <a:pPr eaLnBrk="1" hangingPunct="1">
                <a:spcBef>
                  <a:spcPct val="0"/>
                </a:spcBef>
                <a:spcAft>
                  <a:spcPts val="1000"/>
                </a:spcAft>
                <a:buFontTx/>
                <a:buNone/>
              </a:pPr>
              <a:r>
                <a:rPr lang="en-US" altLang="en-US" sz="2000" b="1" dirty="0">
                  <a:solidFill>
                    <a:srgbClr val="FF33CC"/>
                  </a:solidFill>
                  <a:latin typeface="Calibri" panose="020F0502020204030204" pitchFamily="34" charset="0"/>
                </a:rPr>
                <a:t>Current condition (and trend) </a:t>
              </a:r>
            </a:p>
          </p:txBody>
        </p:sp>
        <p:sp>
          <p:nvSpPr>
            <p:cNvPr id="34" name="Line 27">
              <a:extLst>
                <a:ext uri="{FF2B5EF4-FFF2-40B4-BE49-F238E27FC236}">
                  <a16:creationId xmlns:a16="http://schemas.microsoft.com/office/drawing/2014/main" id="{40508D1B-751F-4A41-B0E3-0CF4210836E6}"/>
                </a:ext>
              </a:extLst>
            </p:cNvPr>
            <p:cNvSpPr>
              <a:spLocks noChangeShapeType="1"/>
            </p:cNvSpPr>
            <p:nvPr/>
          </p:nvSpPr>
          <p:spPr bwMode="auto">
            <a:xfrm>
              <a:off x="2520" y="2948"/>
              <a:ext cx="864" cy="0"/>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type="triangle" w="med" len="med"/>
                </a14:hiddenLine>
              </a:ext>
            </a:extLst>
          </p:spPr>
          <p:txBody>
            <a:bodyPr/>
            <a:lstStyle/>
            <a:p>
              <a:endParaRPr lang="en-US"/>
            </a:p>
          </p:txBody>
        </p:sp>
        <p:sp>
          <p:nvSpPr>
            <p:cNvPr id="35" name="Text Box 28">
              <a:extLst>
                <a:ext uri="{FF2B5EF4-FFF2-40B4-BE49-F238E27FC236}">
                  <a16:creationId xmlns:a16="http://schemas.microsoft.com/office/drawing/2014/main" id="{C7F9FE1C-295D-4BE6-8A4E-A9BC59918B2F}"/>
                </a:ext>
              </a:extLst>
            </p:cNvPr>
            <p:cNvSpPr txBox="1">
              <a:spLocks noChangeArrowheads="1"/>
            </p:cNvSpPr>
            <p:nvPr/>
          </p:nvSpPr>
          <p:spPr bwMode="auto">
            <a:xfrm>
              <a:off x="1728" y="2721"/>
              <a:ext cx="936" cy="4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400">
                  <a:solidFill>
                    <a:schemeClr val="tx1"/>
                  </a:solidFill>
                  <a:latin typeface="Arial" panose="020B0604020202020204" pitchFamily="34" charset="0"/>
                </a:defRPr>
              </a:lvl4pPr>
              <a:lvl5pPr marL="2057400" indent="-228600">
                <a:spcBef>
                  <a:spcPct val="20000"/>
                </a:spcBef>
                <a:buChar char="»"/>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defRPr>
              </a:lvl9pPr>
            </a:lstStyle>
            <a:p>
              <a:pPr eaLnBrk="1" hangingPunct="1">
                <a:spcBef>
                  <a:spcPct val="0"/>
                </a:spcBef>
                <a:spcAft>
                  <a:spcPts val="1000"/>
                </a:spcAft>
                <a:buFontTx/>
                <a:buNone/>
              </a:pPr>
              <a:r>
                <a:rPr lang="en-US" altLang="en-US" sz="1200">
                  <a:latin typeface="Calibri" panose="020F0502020204030204" pitchFamily="34" charset="0"/>
                </a:rPr>
                <a:t> </a:t>
              </a:r>
              <a:endParaRPr lang="en-US" altLang="en-US" sz="1800"/>
            </a:p>
          </p:txBody>
        </p:sp>
        <p:sp>
          <p:nvSpPr>
            <p:cNvPr id="36" name="Text Box 29">
              <a:extLst>
                <a:ext uri="{FF2B5EF4-FFF2-40B4-BE49-F238E27FC236}">
                  <a16:creationId xmlns:a16="http://schemas.microsoft.com/office/drawing/2014/main" id="{C41DD646-D8CB-46BD-96EC-3361B9E70364}"/>
                </a:ext>
              </a:extLst>
            </p:cNvPr>
            <p:cNvSpPr txBox="1">
              <a:spLocks noChangeArrowheads="1"/>
            </p:cNvSpPr>
            <p:nvPr/>
          </p:nvSpPr>
          <p:spPr bwMode="auto">
            <a:xfrm>
              <a:off x="2750" y="4481"/>
              <a:ext cx="720" cy="432"/>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400">
                  <a:solidFill>
                    <a:schemeClr val="tx1"/>
                  </a:solidFill>
                  <a:latin typeface="Arial" panose="020B0604020202020204" pitchFamily="34" charset="0"/>
                </a:defRPr>
              </a:lvl4pPr>
              <a:lvl5pPr marL="2057400" indent="-228600">
                <a:spcBef>
                  <a:spcPct val="20000"/>
                </a:spcBef>
                <a:buChar char="»"/>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defRPr>
              </a:lvl9pPr>
            </a:lstStyle>
            <a:p>
              <a:pPr eaLnBrk="1" hangingPunct="1">
                <a:spcBef>
                  <a:spcPct val="0"/>
                </a:spcBef>
                <a:spcAft>
                  <a:spcPts val="1000"/>
                </a:spcAft>
                <a:buFontTx/>
                <a:buNone/>
              </a:pPr>
              <a:r>
                <a:rPr lang="en-US" altLang="en-US" sz="1800" b="1">
                  <a:latin typeface="Calibri" panose="020F0502020204030204" pitchFamily="34" charset="0"/>
                </a:rPr>
                <a:t>Poor</a:t>
              </a:r>
              <a:endParaRPr lang="en-US" altLang="en-US" sz="1800" b="1"/>
            </a:p>
          </p:txBody>
        </p:sp>
        <p:sp>
          <p:nvSpPr>
            <p:cNvPr id="37" name="Text Box 30">
              <a:extLst>
                <a:ext uri="{FF2B5EF4-FFF2-40B4-BE49-F238E27FC236}">
                  <a16:creationId xmlns:a16="http://schemas.microsoft.com/office/drawing/2014/main" id="{3F9E4EF6-9A79-440F-AABA-9512B19F1B4B}"/>
                </a:ext>
              </a:extLst>
            </p:cNvPr>
            <p:cNvSpPr txBox="1">
              <a:spLocks noChangeArrowheads="1"/>
            </p:cNvSpPr>
            <p:nvPr/>
          </p:nvSpPr>
          <p:spPr bwMode="auto">
            <a:xfrm>
              <a:off x="3433" y="1697"/>
              <a:ext cx="3111" cy="489"/>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400">
                  <a:solidFill>
                    <a:schemeClr val="tx1"/>
                  </a:solidFill>
                  <a:latin typeface="Arial" panose="020B0604020202020204" pitchFamily="34" charset="0"/>
                </a:defRPr>
              </a:lvl4pPr>
              <a:lvl5pPr marL="2057400" indent="-228600">
                <a:spcBef>
                  <a:spcPct val="20000"/>
                </a:spcBef>
                <a:buChar char="»"/>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defRPr>
              </a:lvl9pPr>
            </a:lstStyle>
            <a:p>
              <a:pPr eaLnBrk="1" hangingPunct="1">
                <a:spcBef>
                  <a:spcPct val="0"/>
                </a:spcBef>
                <a:spcAft>
                  <a:spcPts val="1000"/>
                </a:spcAft>
                <a:buFontTx/>
                <a:buNone/>
              </a:pPr>
              <a:endParaRPr lang="en-US" altLang="en-US" sz="1800" b="1"/>
            </a:p>
          </p:txBody>
        </p:sp>
      </p:grpSp>
      <p:pic>
        <p:nvPicPr>
          <p:cNvPr id="38" name="Picture 31">
            <a:extLst>
              <a:ext uri="{FF2B5EF4-FFF2-40B4-BE49-F238E27FC236}">
                <a16:creationId xmlns:a16="http://schemas.microsoft.com/office/drawing/2014/main" id="{33768E63-4D9F-46D6-BC3A-36A198CDA3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693987"/>
            <a:ext cx="900113" cy="838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9" name="Picture 32">
            <a:extLst>
              <a:ext uri="{FF2B5EF4-FFF2-40B4-BE49-F238E27FC236}">
                <a16:creationId xmlns:a16="http://schemas.microsoft.com/office/drawing/2014/main" id="{2D6B81C1-FA68-45BB-8209-A4B82DED8C9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4979987"/>
            <a:ext cx="854075" cy="8112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0" name="TextBox 2">
            <a:extLst>
              <a:ext uri="{FF2B5EF4-FFF2-40B4-BE49-F238E27FC236}">
                <a16:creationId xmlns:a16="http://schemas.microsoft.com/office/drawing/2014/main" id="{07F8055D-AA6F-4093-9C5A-3168ECC00170}"/>
              </a:ext>
            </a:extLst>
          </p:cNvPr>
          <p:cNvSpPr txBox="1">
            <a:spLocks noChangeArrowheads="1"/>
          </p:cNvSpPr>
          <p:nvPr/>
        </p:nvSpPr>
        <p:spPr bwMode="auto">
          <a:xfrm>
            <a:off x="228600" y="1447800"/>
            <a:ext cx="87630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400">
                <a:solidFill>
                  <a:schemeClr val="tx1"/>
                </a:solidFill>
                <a:latin typeface="Arial" panose="020B0604020202020204" pitchFamily="34" charset="0"/>
              </a:defRPr>
            </a:lvl4pPr>
            <a:lvl5pPr marL="2057400" indent="-228600">
              <a:spcBef>
                <a:spcPct val="20000"/>
              </a:spcBef>
              <a:buChar char="»"/>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defRPr>
            </a:lvl9pPr>
          </a:lstStyle>
          <a:p>
            <a:pPr eaLnBrk="1" hangingPunct="1">
              <a:spcBef>
                <a:spcPct val="0"/>
              </a:spcBef>
              <a:buFontTx/>
              <a:buNone/>
            </a:pPr>
            <a:r>
              <a:rPr lang="en-US" altLang="en-US" b="1" dirty="0"/>
              <a:t>Use visual aids to help define current and future condition</a:t>
            </a:r>
          </a:p>
        </p:txBody>
      </p:sp>
      <p:sp>
        <p:nvSpPr>
          <p:cNvPr id="41" name="5-Point Star 1">
            <a:extLst>
              <a:ext uri="{FF2B5EF4-FFF2-40B4-BE49-F238E27FC236}">
                <a16:creationId xmlns:a16="http://schemas.microsoft.com/office/drawing/2014/main" id="{A5D2310A-9BC9-418F-A6E3-F5119EB19498}"/>
              </a:ext>
            </a:extLst>
          </p:cNvPr>
          <p:cNvSpPr/>
          <p:nvPr/>
        </p:nvSpPr>
        <p:spPr>
          <a:xfrm>
            <a:off x="5486400" y="2895600"/>
            <a:ext cx="792163" cy="779463"/>
          </a:xfrm>
          <a:prstGeom prst="star5">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42" name="TextBox 41">
            <a:extLst>
              <a:ext uri="{FF2B5EF4-FFF2-40B4-BE49-F238E27FC236}">
                <a16:creationId xmlns:a16="http://schemas.microsoft.com/office/drawing/2014/main" id="{C44404BD-E7A9-4ADE-9756-8ECA0BC60E60}"/>
              </a:ext>
            </a:extLst>
          </p:cNvPr>
          <p:cNvSpPr txBox="1">
            <a:spLocks noChangeArrowheads="1"/>
          </p:cNvSpPr>
          <p:nvPr/>
        </p:nvSpPr>
        <p:spPr bwMode="auto">
          <a:xfrm>
            <a:off x="6553200" y="2809875"/>
            <a:ext cx="1593850" cy="923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400">
                <a:solidFill>
                  <a:schemeClr val="tx1"/>
                </a:solidFill>
                <a:latin typeface="Arial" panose="020B0604020202020204" pitchFamily="34" charset="0"/>
              </a:defRPr>
            </a:lvl4pPr>
            <a:lvl5pPr marL="2057400" indent="-228600">
              <a:spcBef>
                <a:spcPct val="20000"/>
              </a:spcBef>
              <a:buChar char="»"/>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defRPr>
            </a:lvl9pPr>
          </a:lstStyle>
          <a:p>
            <a:pPr eaLnBrk="1" hangingPunct="1">
              <a:spcBef>
                <a:spcPct val="0"/>
              </a:spcBef>
              <a:buFontTx/>
              <a:buNone/>
            </a:pPr>
            <a:r>
              <a:rPr lang="en-US" altLang="en-US" sz="1800" b="1" dirty="0">
                <a:solidFill>
                  <a:schemeClr val="accent1">
                    <a:lumMod val="50000"/>
                  </a:schemeClr>
                </a:solidFill>
              </a:rPr>
              <a:t>Desired future condition</a:t>
            </a:r>
          </a:p>
        </p:txBody>
      </p:sp>
      <p:sp>
        <p:nvSpPr>
          <p:cNvPr id="43" name="TextBox 42">
            <a:extLst>
              <a:ext uri="{FF2B5EF4-FFF2-40B4-BE49-F238E27FC236}">
                <a16:creationId xmlns:a16="http://schemas.microsoft.com/office/drawing/2014/main" id="{3DFD2294-6F81-4E82-8D59-21E887060E79}"/>
              </a:ext>
            </a:extLst>
          </p:cNvPr>
          <p:cNvSpPr txBox="1"/>
          <p:nvPr/>
        </p:nvSpPr>
        <p:spPr>
          <a:xfrm>
            <a:off x="475226" y="3608693"/>
            <a:ext cx="729687" cy="707886"/>
          </a:xfrm>
          <a:prstGeom prst="rect">
            <a:avLst/>
          </a:prstGeom>
          <a:solidFill>
            <a:schemeClr val="bg1"/>
          </a:solidFill>
        </p:spPr>
        <p:txBody>
          <a:bodyPr wrap="none">
            <a:spAutoFit/>
          </a:bodyPr>
          <a:lstStyle/>
          <a:p>
            <a:pPr marL="285750" indent="-285750" eaLnBrk="1" hangingPunct="1">
              <a:buFont typeface="Wingdings" panose="05000000000000000000" pitchFamily="2" charset="2"/>
              <a:buChar char="ü"/>
              <a:defRPr/>
            </a:pPr>
            <a:r>
              <a:rPr lang="en-US" sz="4000" dirty="0">
                <a:ln>
                  <a:solidFill>
                    <a:schemeClr val="tx1"/>
                  </a:solidFill>
                </a:ln>
                <a:latin typeface="Arial" charset="0"/>
              </a:rPr>
              <a:t> </a:t>
            </a:r>
          </a:p>
        </p:txBody>
      </p:sp>
      <p:pic>
        <p:nvPicPr>
          <p:cNvPr id="44" name="Picture 43">
            <a:extLst>
              <a:ext uri="{FF2B5EF4-FFF2-40B4-BE49-F238E27FC236}">
                <a16:creationId xmlns:a16="http://schemas.microsoft.com/office/drawing/2014/main" id="{47B8D3DD-36CA-4A64-B45A-6ED6A918AF1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7988" y="4251325"/>
            <a:ext cx="665162" cy="66357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63964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41"/>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utoUpdateAnimBg="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AU" dirty="0"/>
              <a:t>Deciding what the Plan is all about</a:t>
            </a:r>
          </a:p>
          <a:p>
            <a:endParaRPr lang="en-AU" dirty="0"/>
          </a:p>
        </p:txBody>
      </p:sp>
      <p:sp>
        <p:nvSpPr>
          <p:cNvPr id="5" name="Text Placeholder 4"/>
          <p:cNvSpPr>
            <a:spLocks noGrp="1"/>
          </p:cNvSpPr>
          <p:nvPr>
            <p:ph type="body" sz="quarter" idx="14"/>
          </p:nvPr>
        </p:nvSpPr>
        <p:spPr/>
        <p:txBody>
          <a:bodyPr>
            <a:normAutofit/>
          </a:bodyPr>
          <a:lstStyle/>
          <a:p>
            <a:r>
              <a:rPr lang="en-AU" dirty="0"/>
              <a:t>Target Health</a:t>
            </a:r>
          </a:p>
        </p:txBody>
      </p:sp>
      <p:sp>
        <p:nvSpPr>
          <p:cNvPr id="6" name="Text Placeholder 5"/>
          <p:cNvSpPr>
            <a:spLocks noGrp="1"/>
          </p:cNvSpPr>
          <p:nvPr>
            <p:ph type="body" sz="quarter" idx="15"/>
          </p:nvPr>
        </p:nvSpPr>
        <p:spPr/>
        <p:txBody>
          <a:bodyPr>
            <a:normAutofit/>
          </a:bodyPr>
          <a:lstStyle/>
          <a:p>
            <a:r>
              <a:rPr lang="en-AU" dirty="0">
                <a:solidFill>
                  <a:schemeClr val="tx1"/>
                </a:solidFill>
              </a:rPr>
              <a:t>Additional resources</a:t>
            </a:r>
          </a:p>
        </p:txBody>
      </p:sp>
      <p:pic>
        <p:nvPicPr>
          <p:cNvPr id="3" name="Picture 2"/>
          <p:cNvPicPr>
            <a:picLocks noChangeAspect="1"/>
          </p:cNvPicPr>
          <p:nvPr/>
        </p:nvPicPr>
        <p:blipFill>
          <a:blip r:embed="rId3"/>
          <a:stretch>
            <a:fillRect/>
          </a:stretch>
        </p:blipFill>
        <p:spPr>
          <a:xfrm>
            <a:off x="5181600" y="1514475"/>
            <a:ext cx="2958386" cy="3829050"/>
          </a:xfrm>
          <a:prstGeom prst="rect">
            <a:avLst/>
          </a:prstGeom>
          <a:ln>
            <a:noFill/>
          </a:ln>
          <a:effectLst>
            <a:outerShdw blurRad="292100" dist="139700" dir="2700000" algn="tl" rotWithShape="0">
              <a:srgbClr val="333333">
                <a:alpha val="65000"/>
              </a:srgbClr>
            </a:outerShdw>
          </a:effectLst>
        </p:spPr>
      </p:pic>
      <p:pic>
        <p:nvPicPr>
          <p:cNvPr id="9" name="Picture 8"/>
          <p:cNvPicPr>
            <a:picLocks noChangeAspect="1"/>
          </p:cNvPicPr>
          <p:nvPr/>
        </p:nvPicPr>
        <p:blipFill>
          <a:blip r:embed="rId4"/>
          <a:stretch>
            <a:fillRect/>
          </a:stretch>
        </p:blipFill>
        <p:spPr>
          <a:xfrm>
            <a:off x="1004014" y="1460275"/>
            <a:ext cx="3041806" cy="393744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36760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idx="1"/>
          </p:nvPr>
        </p:nvSpPr>
        <p:spPr>
          <a:xfrm>
            <a:off x="457200" y="1600200"/>
            <a:ext cx="8229600" cy="3169816"/>
          </a:xfrm>
        </p:spPr>
        <p:txBody>
          <a:bodyPr>
            <a:normAutofit/>
          </a:bodyPr>
          <a:lstStyle/>
          <a:p>
            <a:pPr eaLnBrk="1" hangingPunct="1">
              <a:lnSpc>
                <a:spcPct val="80000"/>
              </a:lnSpc>
              <a:tabLst>
                <a:tab pos="463550" algn="l"/>
              </a:tabLst>
            </a:pPr>
            <a:r>
              <a:rPr lang="en-US" sz="2400" dirty="0"/>
              <a:t>‘Brainstorm’ possible attributes using sticky notes</a:t>
            </a:r>
          </a:p>
          <a:p>
            <a:pPr eaLnBrk="1" hangingPunct="1">
              <a:lnSpc>
                <a:spcPct val="80000"/>
              </a:lnSpc>
              <a:tabLst>
                <a:tab pos="463550" algn="l"/>
              </a:tabLst>
            </a:pPr>
            <a:r>
              <a:rPr lang="en-US" sz="2400" dirty="0" err="1"/>
              <a:t>Organise</a:t>
            </a:r>
            <a:r>
              <a:rPr lang="en-US" sz="2400" dirty="0"/>
              <a:t> into ‘like’ groups – these are your attributes</a:t>
            </a:r>
          </a:p>
          <a:p>
            <a:pPr eaLnBrk="1" hangingPunct="1">
              <a:lnSpc>
                <a:spcPct val="80000"/>
              </a:lnSpc>
              <a:tabLst>
                <a:tab pos="463550" algn="l"/>
              </a:tabLst>
            </a:pPr>
            <a:r>
              <a:rPr lang="en-US" sz="2400" dirty="0"/>
              <a:t>Copy into table</a:t>
            </a:r>
          </a:p>
          <a:p>
            <a:pPr>
              <a:lnSpc>
                <a:spcPct val="80000"/>
              </a:lnSpc>
              <a:tabLst>
                <a:tab pos="463550" algn="l"/>
              </a:tabLst>
            </a:pPr>
            <a:r>
              <a:rPr lang="en-AU" sz="2400" dirty="0"/>
              <a:t>Then for each attribute </a:t>
            </a:r>
          </a:p>
          <a:p>
            <a:pPr lvl="1">
              <a:lnSpc>
                <a:spcPct val="80000"/>
              </a:lnSpc>
              <a:tabLst>
                <a:tab pos="463550" algn="l"/>
              </a:tabLst>
            </a:pPr>
            <a:r>
              <a:rPr lang="en-AU" sz="2000" dirty="0"/>
              <a:t>Talk about how people know they are healthy (indicators) </a:t>
            </a:r>
          </a:p>
          <a:p>
            <a:pPr lvl="1">
              <a:lnSpc>
                <a:spcPct val="80000"/>
              </a:lnSpc>
              <a:tabLst>
                <a:tab pos="463550" algn="l"/>
              </a:tabLst>
            </a:pPr>
            <a:r>
              <a:rPr lang="en-AU" sz="2000" dirty="0"/>
              <a:t>Talk about how healthy they are now and what the trend is (ranking)</a:t>
            </a:r>
          </a:p>
          <a:p>
            <a:pPr>
              <a:lnSpc>
                <a:spcPct val="80000"/>
              </a:lnSpc>
              <a:tabLst>
                <a:tab pos="463550" algn="l"/>
              </a:tabLst>
            </a:pPr>
            <a:r>
              <a:rPr lang="en-US" sz="2400" dirty="0"/>
              <a:t>Copy into Table</a:t>
            </a:r>
          </a:p>
          <a:p>
            <a:pPr marL="0" indent="0">
              <a:lnSpc>
                <a:spcPct val="80000"/>
              </a:lnSpc>
              <a:buNone/>
              <a:tabLst>
                <a:tab pos="463550" algn="l"/>
              </a:tabLst>
            </a:pPr>
            <a:endParaRPr lang="en-AU" sz="2400" dirty="0"/>
          </a:p>
        </p:txBody>
      </p:sp>
      <p:sp>
        <p:nvSpPr>
          <p:cNvPr id="10" name="Text Placeholder 4"/>
          <p:cNvSpPr>
            <a:spLocks noGrp="1"/>
          </p:cNvSpPr>
          <p:nvPr>
            <p:ph type="body" sz="quarter" idx="13"/>
          </p:nvPr>
        </p:nvSpPr>
        <p:spPr/>
        <p:txBody>
          <a:bodyPr/>
          <a:lstStyle/>
          <a:p>
            <a:r>
              <a:rPr lang="en-AU" dirty="0"/>
              <a:t>Deciding what the Plan is all about</a:t>
            </a:r>
          </a:p>
        </p:txBody>
      </p:sp>
      <p:sp>
        <p:nvSpPr>
          <p:cNvPr id="11" name="Text Placeholder 5"/>
          <p:cNvSpPr>
            <a:spLocks noGrp="1"/>
          </p:cNvSpPr>
          <p:nvPr>
            <p:ph type="body" sz="quarter" idx="14"/>
          </p:nvPr>
        </p:nvSpPr>
        <p:spPr/>
        <p:txBody>
          <a:bodyPr>
            <a:normAutofit/>
          </a:bodyPr>
          <a:lstStyle/>
          <a:p>
            <a:r>
              <a:rPr lang="en-AU" dirty="0"/>
              <a:t>Target Health</a:t>
            </a:r>
          </a:p>
        </p:txBody>
      </p:sp>
      <p:sp>
        <p:nvSpPr>
          <p:cNvPr id="9" name="Text Placeholder 6"/>
          <p:cNvSpPr>
            <a:spLocks noGrp="1"/>
          </p:cNvSpPr>
          <p:nvPr>
            <p:ph type="body" sz="quarter" idx="15"/>
          </p:nvPr>
        </p:nvSpPr>
        <p:spPr/>
        <p:txBody>
          <a:bodyPr/>
          <a:lstStyle/>
          <a:p>
            <a:r>
              <a:rPr lang="en-AU" dirty="0"/>
              <a:t>Workshop activity</a:t>
            </a:r>
          </a:p>
        </p:txBody>
      </p:sp>
      <p:sp>
        <p:nvSpPr>
          <p:cNvPr id="2" name="Rectangle 1"/>
          <p:cNvSpPr/>
          <p:nvPr/>
        </p:nvSpPr>
        <p:spPr>
          <a:xfrm>
            <a:off x="609600" y="4953000"/>
            <a:ext cx="7620000" cy="1477328"/>
          </a:xfrm>
          <a:prstGeom prst="rect">
            <a:avLst/>
          </a:prstGeom>
        </p:spPr>
        <p:txBody>
          <a:bodyPr wrap="square">
            <a:spAutoFit/>
          </a:bodyPr>
          <a:lstStyle/>
          <a:p>
            <a:pPr fontAlgn="auto">
              <a:spcAft>
                <a:spcPts val="0"/>
              </a:spcAft>
              <a:buFont typeface="Arial" pitchFamily="34" charset="0"/>
              <a:buChar char="•"/>
              <a:defRPr/>
            </a:pPr>
            <a:r>
              <a:rPr lang="en-AU" sz="3600" i="0" dirty="0">
                <a:solidFill>
                  <a:prstClr val="black"/>
                </a:solidFill>
                <a:latin typeface="Trebuchet MS" panose="020B0603020202020204" pitchFamily="34" charset="0"/>
              </a:rPr>
              <a:t>Look at the Sheet and consider:</a:t>
            </a:r>
          </a:p>
          <a:p>
            <a:pPr lvl="1" fontAlgn="auto">
              <a:spcAft>
                <a:spcPts val="0"/>
              </a:spcAft>
              <a:buFont typeface="Arial" pitchFamily="34" charset="0"/>
              <a:buChar char="•"/>
              <a:defRPr/>
            </a:pPr>
            <a:r>
              <a:rPr lang="en-AU" i="0" dirty="0">
                <a:solidFill>
                  <a:prstClr val="black"/>
                </a:solidFill>
                <a:latin typeface="Trebuchet MS" panose="020B0603020202020204" pitchFamily="34" charset="0"/>
              </a:rPr>
              <a:t>Questions that can help us in this part</a:t>
            </a:r>
          </a:p>
          <a:p>
            <a:pPr lvl="1" fontAlgn="auto">
              <a:spcAft>
                <a:spcPts val="0"/>
              </a:spcAft>
              <a:buFont typeface="Arial" pitchFamily="34" charset="0"/>
              <a:buChar char="•"/>
              <a:defRPr/>
            </a:pPr>
            <a:r>
              <a:rPr lang="en-AU" i="0" dirty="0">
                <a:solidFill>
                  <a:prstClr val="black"/>
                </a:solidFill>
                <a:latin typeface="Trebuchet MS" panose="020B0603020202020204" pitchFamily="34" charset="0"/>
              </a:rPr>
              <a:t>Considerations for planning on country</a:t>
            </a:r>
          </a:p>
          <a:p>
            <a:pPr lvl="1" fontAlgn="auto">
              <a:spcAft>
                <a:spcPts val="0"/>
              </a:spcAft>
              <a:buFont typeface="Arial" pitchFamily="34" charset="0"/>
              <a:buChar char="•"/>
              <a:defRPr/>
            </a:pPr>
            <a:r>
              <a:rPr lang="en-AU" i="0" dirty="0">
                <a:solidFill>
                  <a:prstClr val="black"/>
                </a:solidFill>
                <a:latin typeface="Trebuchet MS" panose="020B0603020202020204" pitchFamily="34" charset="0"/>
              </a:rPr>
              <a:t>Products generated in this step</a:t>
            </a:r>
          </a:p>
        </p:txBody>
      </p:sp>
    </p:spTree>
    <p:extLst>
      <p:ext uri="{BB962C8B-B14F-4D97-AF65-F5344CB8AC3E}">
        <p14:creationId xmlns:p14="http://schemas.microsoft.com/office/powerpoint/2010/main" val="317211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Content Placeholder 2"/>
          <p:cNvSpPr>
            <a:spLocks noGrp="1"/>
          </p:cNvSpPr>
          <p:nvPr>
            <p:ph idx="1"/>
          </p:nvPr>
        </p:nvSpPr>
        <p:spPr>
          <a:xfrm>
            <a:off x="457200" y="1371600"/>
            <a:ext cx="8229600" cy="4525963"/>
          </a:xfrm>
        </p:spPr>
        <p:txBody>
          <a:bodyPr/>
          <a:lstStyle/>
          <a:p>
            <a:r>
              <a:rPr lang="en-AU" sz="2800" dirty="0"/>
              <a:t>Why do this step?</a:t>
            </a:r>
          </a:p>
          <a:p>
            <a:pPr lvl="1"/>
            <a:r>
              <a:rPr lang="en-AU" sz="2400" dirty="0"/>
              <a:t>To be able to say what makes the targets healthy, how we will measure that, and if they are getting better or worse</a:t>
            </a:r>
          </a:p>
          <a:p>
            <a:pPr lvl="1"/>
            <a:r>
              <a:rPr lang="en-AU" sz="2400" dirty="0"/>
              <a:t>Work here will make the next steps easier and more focused</a:t>
            </a:r>
          </a:p>
          <a:p>
            <a:pPr lvl="2"/>
            <a:r>
              <a:rPr lang="en-AU" sz="2000" dirty="0"/>
              <a:t>Overall Health tells you what to work on first</a:t>
            </a:r>
          </a:p>
          <a:p>
            <a:pPr lvl="2"/>
            <a:r>
              <a:rPr lang="en-AU" sz="2000" dirty="0"/>
              <a:t>Attributes help you work out threats</a:t>
            </a:r>
          </a:p>
          <a:p>
            <a:pPr lvl="2"/>
            <a:r>
              <a:rPr lang="en-AU" sz="2000" dirty="0"/>
              <a:t>Indicators tell you what to measure and monitor</a:t>
            </a:r>
          </a:p>
          <a:p>
            <a:pPr lvl="1"/>
            <a:endParaRPr lang="en-AU" sz="2400" dirty="0"/>
          </a:p>
        </p:txBody>
      </p:sp>
      <p:sp>
        <p:nvSpPr>
          <p:cNvPr id="2" name="Text Placeholder 1"/>
          <p:cNvSpPr>
            <a:spLocks noGrp="1"/>
          </p:cNvSpPr>
          <p:nvPr>
            <p:ph type="body" sz="quarter" idx="13"/>
          </p:nvPr>
        </p:nvSpPr>
        <p:spPr/>
        <p:txBody>
          <a:bodyPr/>
          <a:lstStyle/>
          <a:p>
            <a:r>
              <a:rPr lang="en-AU" dirty="0">
                <a:solidFill>
                  <a:schemeClr val="accent3">
                    <a:lumMod val="20000"/>
                    <a:lumOff val="80000"/>
                  </a:schemeClr>
                </a:solidFill>
              </a:rPr>
              <a:t>Deciding what the Plan is all about</a:t>
            </a:r>
          </a:p>
        </p:txBody>
      </p:sp>
      <p:sp>
        <p:nvSpPr>
          <p:cNvPr id="3" name="Text Placeholder 2"/>
          <p:cNvSpPr>
            <a:spLocks noGrp="1"/>
          </p:cNvSpPr>
          <p:nvPr>
            <p:ph type="body" sz="quarter" idx="14"/>
          </p:nvPr>
        </p:nvSpPr>
        <p:spPr/>
        <p:txBody>
          <a:bodyPr>
            <a:normAutofit/>
          </a:bodyPr>
          <a:lstStyle/>
          <a:p>
            <a:r>
              <a:rPr lang="en-AU" dirty="0"/>
              <a:t>Target Health </a:t>
            </a:r>
          </a:p>
        </p:txBody>
      </p:sp>
      <p:sp>
        <p:nvSpPr>
          <p:cNvPr id="5" name="Text Placeholder 4"/>
          <p:cNvSpPr>
            <a:spLocks noGrp="1"/>
          </p:cNvSpPr>
          <p:nvPr>
            <p:ph type="body" sz="quarter" idx="15"/>
          </p:nvPr>
        </p:nvSpPr>
        <p:spPr/>
        <p:txBody>
          <a:bodyPr anchor="ctr">
            <a:noAutofit/>
          </a:bodyPr>
          <a:lstStyle/>
          <a:p>
            <a:r>
              <a:rPr lang="en-AU" sz="2000" dirty="0"/>
              <a:t>The important things that make targets healthy</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8674" name="Title 1"/>
          <p:cNvSpPr>
            <a:spLocks noGrp="1"/>
          </p:cNvSpPr>
          <p:nvPr>
            <p:ph type="title" idx="4294967295"/>
          </p:nvPr>
        </p:nvSpPr>
        <p:spPr>
          <a:xfrm>
            <a:off x="791939" y="914400"/>
            <a:ext cx="7704137" cy="1143000"/>
          </a:xfrm>
        </p:spPr>
        <p:txBody>
          <a:bodyPr>
            <a:normAutofit/>
          </a:bodyPr>
          <a:lstStyle/>
          <a:p>
            <a:r>
              <a:rPr lang="en-US" dirty="0">
                <a:latin typeface="Calibri" panose="020F0502020204030204" pitchFamily="34" charset="0"/>
                <a:ea typeface="MS PGothic" pitchFamily="34" charset="-128"/>
              </a:rPr>
              <a:t>Attribution</a:t>
            </a:r>
            <a:endParaRPr lang="en-AU" dirty="0">
              <a:latin typeface="Calibri" panose="020F0502020204030204" pitchFamily="34" charset="0"/>
            </a:endParaRPr>
          </a:p>
        </p:txBody>
      </p:sp>
      <p:sp>
        <p:nvSpPr>
          <p:cNvPr id="9" name="Rectangle 9">
            <a:extLst>
              <a:ext uri="{FF2B5EF4-FFF2-40B4-BE49-F238E27FC236}">
                <a16:creationId xmlns:a16="http://schemas.microsoft.com/office/drawing/2014/main" id="{75E8FCA8-01FF-4BA7-B7CD-E745738016E8}"/>
              </a:ext>
            </a:extLst>
          </p:cNvPr>
          <p:cNvSpPr>
            <a:spLocks noChangeArrowheads="1"/>
          </p:cNvSpPr>
          <p:nvPr/>
        </p:nvSpPr>
        <p:spPr bwMode="auto">
          <a:xfrm>
            <a:off x="251520" y="2209800"/>
            <a:ext cx="8784976" cy="3969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42900" indent="-342900" eaLnBrk="0" hangingPunct="0">
              <a:lnSpc>
                <a:spcPct val="80000"/>
              </a:lnSpc>
              <a:spcBef>
                <a:spcPct val="20000"/>
              </a:spcBef>
              <a:buSzPct val="130000"/>
            </a:pPr>
            <a:endParaRPr lang="en-US" sz="2400" dirty="0">
              <a:latin typeface="Calibri" panose="020F0502020204030204" pitchFamily="34" charset="0"/>
              <a:cs typeface="Calibri" panose="020F0502020204030204" pitchFamily="34" charset="0"/>
            </a:endParaRPr>
          </a:p>
          <a:p>
            <a:pPr marL="342900" indent="-342900" eaLnBrk="0" hangingPunct="0">
              <a:lnSpc>
                <a:spcPct val="80000"/>
              </a:lnSpc>
              <a:spcBef>
                <a:spcPct val="20000"/>
              </a:spcBef>
              <a:buSzPct val="130000"/>
            </a:pPr>
            <a:r>
              <a:rPr lang="en-US" altLang="zh-CN" sz="2000" b="1" dirty="0">
                <a:latin typeface="Calibri" panose="020F0502020204030204" pitchFamily="34" charset="0"/>
                <a:cs typeface="Calibri" panose="020F0502020204030204" pitchFamily="34" charset="0"/>
              </a:rPr>
              <a:t>Product of the Conservation Coaches Network, 2019</a:t>
            </a:r>
          </a:p>
          <a:p>
            <a:pPr marL="342900" indent="-342900" eaLnBrk="0" hangingPunct="0">
              <a:lnSpc>
                <a:spcPct val="80000"/>
              </a:lnSpc>
              <a:spcBef>
                <a:spcPct val="20000"/>
              </a:spcBef>
              <a:buSzPct val="130000"/>
            </a:pPr>
            <a:endParaRPr lang="en-US" i="1" dirty="0">
              <a:latin typeface="Calibri" panose="020F0502020204030204" pitchFamily="34" charset="0"/>
              <a:cs typeface="Calibri" panose="020F0502020204030204" pitchFamily="34" charset="0"/>
            </a:endParaRPr>
          </a:p>
          <a:p>
            <a:pPr marL="342900" indent="-342900" eaLnBrk="0" hangingPunct="0">
              <a:lnSpc>
                <a:spcPct val="80000"/>
              </a:lnSpc>
              <a:spcBef>
                <a:spcPct val="20000"/>
              </a:spcBef>
              <a:buSzPct val="130000"/>
            </a:pPr>
            <a:r>
              <a:rPr lang="en-US" dirty="0">
                <a:latin typeface="Calibri" panose="020F0502020204030204" pitchFamily="34" charset="0"/>
                <a:cs typeface="Calibri" panose="020F0502020204030204" pitchFamily="34" charset="0"/>
              </a:rPr>
              <a:t>These presentations were adopted of materials from members of the Conservation Coaches Network.  </a:t>
            </a:r>
          </a:p>
          <a:p>
            <a:pPr marL="342900" indent="-342900" eaLnBrk="0" hangingPunct="0">
              <a:lnSpc>
                <a:spcPct val="80000"/>
              </a:lnSpc>
              <a:spcBef>
                <a:spcPct val="20000"/>
              </a:spcBef>
              <a:buSzPct val="130000"/>
            </a:pPr>
            <a:endParaRPr lang="en-US" dirty="0">
              <a:latin typeface="Calibri" panose="020F0502020204030204" pitchFamily="34" charset="0"/>
              <a:cs typeface="Calibri" panose="020F0502020204030204" pitchFamily="34" charset="0"/>
            </a:endParaRPr>
          </a:p>
          <a:p>
            <a:pPr marL="342900" indent="-342900" eaLnBrk="0" hangingPunct="0">
              <a:lnSpc>
                <a:spcPct val="80000"/>
              </a:lnSpc>
              <a:spcBef>
                <a:spcPct val="20000"/>
              </a:spcBef>
              <a:buSzPct val="130000"/>
            </a:pPr>
            <a:r>
              <a:rPr lang="en-US" dirty="0">
                <a:latin typeface="Calibri" panose="020F0502020204030204" pitchFamily="34" charset="0"/>
                <a:cs typeface="Calibri" panose="020F0502020204030204" pitchFamily="34" charset="0"/>
              </a:rPr>
              <a:t>CCNet strongly recommends that this presentation is given by experts familiar with the adaptive management process presented by the Conservation Measures Partnership</a:t>
            </a:r>
            <a:r>
              <a:rPr lang="ja-JP" altLang="en-US" dirty="0">
                <a:latin typeface="Calibri" panose="020F0502020204030204" pitchFamily="34" charset="0"/>
                <a:cs typeface="Calibri" panose="020F0502020204030204" pitchFamily="34" charset="0"/>
              </a:rPr>
              <a:t>’</a:t>
            </a:r>
            <a:r>
              <a:rPr lang="en-US" altLang="ja-JP" dirty="0">
                <a:latin typeface="Calibri" panose="020F0502020204030204" pitchFamily="34" charset="0"/>
                <a:cs typeface="Calibri" panose="020F0502020204030204" pitchFamily="34" charset="0"/>
              </a:rPr>
              <a:t>s </a:t>
            </a:r>
            <a:r>
              <a:rPr lang="en-US" altLang="ja-JP" dirty="0">
                <a:latin typeface="Calibri" panose="020F0502020204030204" pitchFamily="34" charset="0"/>
                <a:cs typeface="Calibri" panose="020F0502020204030204" pitchFamily="34" charset="0"/>
                <a:hlinkClick r:id="rId3"/>
              </a:rPr>
              <a:t>Open Standards for the Practice of Conservation</a:t>
            </a:r>
            <a:r>
              <a:rPr lang="en-US" altLang="ja-JP" dirty="0">
                <a:latin typeface="Calibri" panose="020F0502020204030204" pitchFamily="34" charset="0"/>
                <a:cs typeface="Calibri" panose="020F0502020204030204" pitchFamily="34" charset="0"/>
              </a:rPr>
              <a:t> / </a:t>
            </a:r>
            <a:r>
              <a:rPr lang="en-AU" altLang="ja-JP" dirty="0">
                <a:latin typeface="Calibri" panose="020F0502020204030204" pitchFamily="34" charset="0"/>
                <a:cs typeface="Calibri" panose="020F0502020204030204" pitchFamily="34" charset="0"/>
                <a:hlinkClick r:id="rId4"/>
              </a:rPr>
              <a:t>Community of Practice – Indigenous CS projects </a:t>
            </a:r>
            <a:r>
              <a:rPr lang="en-AU" altLang="ja-JP">
                <a:latin typeface="Calibri" panose="020F0502020204030204" pitchFamily="34" charset="0"/>
                <a:cs typeface="Calibri" panose="020F0502020204030204" pitchFamily="34" charset="0"/>
                <a:hlinkClick r:id="rId4"/>
              </a:rPr>
              <a:t>and CS </a:t>
            </a:r>
            <a:r>
              <a:rPr lang="en-AU" altLang="ja-JP" dirty="0">
                <a:latin typeface="Calibri" panose="020F0502020204030204" pitchFamily="34" charset="0"/>
                <a:cs typeface="Calibri" panose="020F0502020204030204" pitchFamily="34" charset="0"/>
                <a:hlinkClick r:id="rId4"/>
              </a:rPr>
              <a:t>projects on Indigenous Land and Waters</a:t>
            </a:r>
            <a:r>
              <a:rPr lang="en-US" altLang="ja-JP" dirty="0">
                <a:latin typeface="Calibri" panose="020F0502020204030204" pitchFamily="34" charset="0"/>
                <a:cs typeface="Calibri" panose="020F0502020204030204" pitchFamily="34" charset="0"/>
              </a:rPr>
              <a:t>.</a:t>
            </a:r>
          </a:p>
          <a:p>
            <a:pPr marL="342900" indent="-342900" eaLnBrk="0" hangingPunct="0">
              <a:lnSpc>
                <a:spcPct val="80000"/>
              </a:lnSpc>
              <a:spcBef>
                <a:spcPct val="20000"/>
              </a:spcBef>
              <a:buSzPct val="130000"/>
            </a:pPr>
            <a:endParaRPr lang="en-US" dirty="0">
              <a:latin typeface="Calibri" panose="020F0502020204030204" pitchFamily="34" charset="0"/>
              <a:cs typeface="Calibri" panose="020F0502020204030204" pitchFamily="34" charset="0"/>
            </a:endParaRPr>
          </a:p>
          <a:p>
            <a:pPr marL="342900" indent="-342900" eaLnBrk="0" hangingPunct="0">
              <a:lnSpc>
                <a:spcPct val="80000"/>
              </a:lnSpc>
              <a:spcBef>
                <a:spcPct val="20000"/>
              </a:spcBef>
              <a:buSzPct val="130000"/>
            </a:pPr>
            <a:r>
              <a:rPr lang="en-US" dirty="0">
                <a:latin typeface="Calibri" panose="020F0502020204030204" pitchFamily="34" charset="0"/>
                <a:cs typeface="Calibri" panose="020F0502020204030204" pitchFamily="34" charset="0"/>
              </a:rPr>
              <a:t>You are free to share this presentation and adapt it for your use.  Please attribute the work to </a:t>
            </a:r>
            <a:r>
              <a:rPr lang="en-US" dirty="0" err="1">
                <a:latin typeface="Calibri" panose="020F0502020204030204" pitchFamily="34" charset="0"/>
                <a:cs typeface="Calibri" panose="020F0502020204030204" pitchFamily="34" charset="0"/>
              </a:rPr>
              <a:t>CCNet</a:t>
            </a:r>
            <a:r>
              <a:rPr lang="en-US" dirty="0">
                <a:latin typeface="Calibri" panose="020F0502020204030204" pitchFamily="34" charset="0"/>
                <a:cs typeface="Calibri" panose="020F0502020204030204" pitchFamily="34" charset="0"/>
              </a:rPr>
              <a:t>.   If you significantly alter, transform, or build upon this work, it may be appropriate to remove the HCP logo.</a:t>
            </a:r>
          </a:p>
          <a:p>
            <a:pPr marL="342900" indent="-342900" eaLnBrk="0" hangingPunct="0">
              <a:lnSpc>
                <a:spcPct val="80000"/>
              </a:lnSpc>
              <a:spcBef>
                <a:spcPct val="20000"/>
              </a:spcBef>
              <a:buSzPct val="130000"/>
            </a:pPr>
            <a:endParaRPr lang="en-US" dirty="0">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D24040A8-EBA5-4046-A75E-A0BBD0341549}"/>
              </a:ext>
            </a:extLst>
          </p:cNvPr>
          <p:cNvPicPr>
            <a:picLocks noChangeAspect="1"/>
          </p:cNvPicPr>
          <p:nvPr/>
        </p:nvPicPr>
        <p:blipFill>
          <a:blip r:embed="rId5"/>
          <a:stretch>
            <a:fillRect/>
          </a:stretch>
        </p:blipFill>
        <p:spPr>
          <a:xfrm>
            <a:off x="7949505" y="2590800"/>
            <a:ext cx="971550" cy="476250"/>
          </a:xfrm>
          <a:prstGeom prst="rect">
            <a:avLst/>
          </a:prstGeom>
        </p:spPr>
      </p:pic>
    </p:spTree>
    <p:extLst>
      <p:ext uri="{BB962C8B-B14F-4D97-AF65-F5344CB8AC3E}">
        <p14:creationId xmlns:p14="http://schemas.microsoft.com/office/powerpoint/2010/main" val="4216316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ChangeArrowheads="1"/>
          </p:cNvSpPr>
          <p:nvPr/>
        </p:nvSpPr>
        <p:spPr bwMode="auto">
          <a:xfrm>
            <a:off x="685800" y="1660525"/>
            <a:ext cx="7848600"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57200" indent="-457200" eaLnBrk="0" hangingPunct="0">
              <a:buClr>
                <a:schemeClr val="tx1"/>
              </a:buClr>
              <a:buFontTx/>
              <a:buAutoNum type="arabicParenBoth"/>
            </a:pPr>
            <a:r>
              <a:rPr lang="en-US" sz="2000" i="0" dirty="0">
                <a:latin typeface="Trebuchet MS" panose="020B0603020202020204" pitchFamily="34" charset="0"/>
              </a:rPr>
              <a:t>Helps to clearly</a:t>
            </a:r>
            <a:r>
              <a:rPr lang="en-US" sz="2000" b="1" i="0" dirty="0">
                <a:solidFill>
                  <a:srgbClr val="0238BE"/>
                </a:solidFill>
                <a:latin typeface="Trebuchet MS" panose="020B0603020202020204" pitchFamily="34" charset="0"/>
              </a:rPr>
              <a:t> </a:t>
            </a:r>
            <a:r>
              <a:rPr lang="en-US" sz="2000" b="1" i="0" dirty="0">
                <a:solidFill>
                  <a:srgbClr val="0070C0"/>
                </a:solidFill>
                <a:latin typeface="Trebuchet MS" panose="020B0603020202020204" pitchFamily="34" charset="0"/>
              </a:rPr>
              <a:t>define targets</a:t>
            </a:r>
            <a:endParaRPr lang="en-US" sz="2000" i="0" dirty="0">
              <a:solidFill>
                <a:srgbClr val="0070C0"/>
              </a:solidFill>
              <a:latin typeface="Trebuchet MS" panose="020B0603020202020204" pitchFamily="34" charset="0"/>
            </a:endParaRPr>
          </a:p>
          <a:p>
            <a:pPr marL="457200" indent="-457200" eaLnBrk="0" hangingPunct="0">
              <a:buClr>
                <a:schemeClr val="tx1"/>
              </a:buClr>
              <a:buFontTx/>
              <a:buAutoNum type="arabicParenBoth"/>
            </a:pPr>
            <a:endParaRPr lang="en-US" sz="2000" i="0" dirty="0">
              <a:latin typeface="Trebuchet MS" panose="020B0603020202020204" pitchFamily="34" charset="0"/>
            </a:endParaRPr>
          </a:p>
          <a:p>
            <a:pPr marL="457200" indent="-457200" eaLnBrk="0" hangingPunct="0">
              <a:buClr>
                <a:schemeClr val="tx1"/>
              </a:buClr>
              <a:buFontTx/>
              <a:buAutoNum type="arabicParenBoth"/>
            </a:pPr>
            <a:r>
              <a:rPr lang="en-US" sz="2000" i="0" dirty="0">
                <a:latin typeface="Trebuchet MS" panose="020B0603020202020204" pitchFamily="34" charset="0"/>
              </a:rPr>
              <a:t>Foundation for establishing </a:t>
            </a:r>
            <a:r>
              <a:rPr lang="en-US" sz="2000" b="1" i="0" dirty="0">
                <a:solidFill>
                  <a:srgbClr val="0070C0"/>
                </a:solidFill>
                <a:latin typeface="Trebuchet MS" panose="020B0603020202020204" pitchFamily="34" charset="0"/>
              </a:rPr>
              <a:t>what the health is now </a:t>
            </a:r>
            <a:r>
              <a:rPr lang="en-US" sz="2000" i="0" dirty="0">
                <a:latin typeface="Trebuchet MS" panose="020B0603020202020204" pitchFamily="34" charset="0"/>
              </a:rPr>
              <a:t>of a target and setting </a:t>
            </a:r>
            <a:r>
              <a:rPr lang="en-US" sz="2000" b="1" i="0" dirty="0">
                <a:solidFill>
                  <a:srgbClr val="0070C0"/>
                </a:solidFill>
                <a:latin typeface="Trebuchet MS" panose="020B0603020202020204" pitchFamily="34" charset="0"/>
              </a:rPr>
              <a:t>what we want the health to be</a:t>
            </a:r>
            <a:endParaRPr lang="en-US" sz="2000" i="0" dirty="0">
              <a:solidFill>
                <a:srgbClr val="0070C0"/>
              </a:solidFill>
              <a:latin typeface="Trebuchet MS" panose="020B0603020202020204" pitchFamily="34" charset="0"/>
            </a:endParaRPr>
          </a:p>
          <a:p>
            <a:pPr marL="457200" indent="-457200" eaLnBrk="0" hangingPunct="0">
              <a:buClr>
                <a:schemeClr val="tx1"/>
              </a:buClr>
              <a:buFontTx/>
              <a:buAutoNum type="arabicParenBoth"/>
            </a:pPr>
            <a:endParaRPr lang="en-US" sz="2000" i="0" dirty="0">
              <a:latin typeface="Trebuchet MS" panose="020B0603020202020204" pitchFamily="34" charset="0"/>
            </a:endParaRPr>
          </a:p>
          <a:p>
            <a:pPr marL="457200" indent="-457200" eaLnBrk="0" hangingPunct="0">
              <a:buClr>
                <a:schemeClr val="tx1"/>
              </a:buClr>
              <a:buFontTx/>
              <a:buAutoNum type="arabicParenBoth"/>
            </a:pPr>
            <a:r>
              <a:rPr lang="en-US" sz="2000" i="0" dirty="0">
                <a:latin typeface="Trebuchet MS" panose="020B0603020202020204" pitchFamily="34" charset="0"/>
              </a:rPr>
              <a:t>Helps to </a:t>
            </a:r>
            <a:r>
              <a:rPr lang="en-US" sz="2000" b="1" i="0" dirty="0">
                <a:solidFill>
                  <a:srgbClr val="0070C0"/>
                </a:solidFill>
                <a:latin typeface="Trebuchet MS" panose="020B0603020202020204" pitchFamily="34" charset="0"/>
              </a:rPr>
              <a:t>identify threats </a:t>
            </a:r>
            <a:r>
              <a:rPr lang="en-US" sz="2000" i="0" dirty="0">
                <a:latin typeface="Trebuchet MS" panose="020B0603020202020204" pitchFamily="34" charset="0"/>
              </a:rPr>
              <a:t>to each target and understand exactly how these threats hurt the target </a:t>
            </a:r>
          </a:p>
          <a:p>
            <a:pPr marL="457200" indent="-457200" eaLnBrk="0" hangingPunct="0">
              <a:buClr>
                <a:schemeClr val="tx1"/>
              </a:buClr>
              <a:buFontTx/>
              <a:buAutoNum type="arabicParenBoth"/>
            </a:pPr>
            <a:endParaRPr lang="en-US" sz="2000" i="0" dirty="0">
              <a:latin typeface="Trebuchet MS" panose="020B0603020202020204" pitchFamily="34" charset="0"/>
            </a:endParaRPr>
          </a:p>
          <a:p>
            <a:pPr marL="457200" indent="-457200" eaLnBrk="0" hangingPunct="0">
              <a:buClr>
                <a:schemeClr val="tx1"/>
              </a:buClr>
              <a:buFontTx/>
              <a:buAutoNum type="arabicParenBoth"/>
            </a:pPr>
            <a:r>
              <a:rPr lang="en-US" sz="2000" i="0" dirty="0">
                <a:latin typeface="Trebuchet MS" panose="020B0603020202020204" pitchFamily="34" charset="0"/>
              </a:rPr>
              <a:t>Assists in developing good </a:t>
            </a:r>
            <a:r>
              <a:rPr lang="en-US" sz="2000" b="1" i="0" dirty="0">
                <a:solidFill>
                  <a:srgbClr val="0070C0"/>
                </a:solidFill>
                <a:latin typeface="Trebuchet MS" panose="020B0603020202020204" pitchFamily="34" charset="0"/>
              </a:rPr>
              <a:t>goals</a:t>
            </a:r>
            <a:r>
              <a:rPr lang="en-US" sz="2000" b="1" i="0" dirty="0">
                <a:solidFill>
                  <a:srgbClr val="0238BE"/>
                </a:solidFill>
                <a:latin typeface="Trebuchet MS" panose="020B0603020202020204" pitchFamily="34" charset="0"/>
              </a:rPr>
              <a:t> </a:t>
            </a:r>
            <a:r>
              <a:rPr lang="en-US" sz="2000" i="0" dirty="0">
                <a:latin typeface="Trebuchet MS" panose="020B0603020202020204" pitchFamily="34" charset="0"/>
              </a:rPr>
              <a:t>and </a:t>
            </a:r>
            <a:r>
              <a:rPr lang="en-US" sz="2000" b="1" i="0" dirty="0">
                <a:solidFill>
                  <a:srgbClr val="0070C0"/>
                </a:solidFill>
                <a:latin typeface="Trebuchet MS" panose="020B0603020202020204" pitchFamily="34" charset="0"/>
              </a:rPr>
              <a:t>strategies</a:t>
            </a:r>
          </a:p>
          <a:p>
            <a:pPr marL="457200" indent="-457200" eaLnBrk="0" hangingPunct="0">
              <a:buClr>
                <a:schemeClr val="tx1"/>
              </a:buClr>
              <a:buFontTx/>
              <a:buAutoNum type="arabicParenBoth"/>
            </a:pPr>
            <a:endParaRPr lang="en-US" sz="2000" b="1" i="0" dirty="0">
              <a:solidFill>
                <a:srgbClr val="0238BE"/>
              </a:solidFill>
              <a:latin typeface="Trebuchet MS" panose="020B0603020202020204" pitchFamily="34" charset="0"/>
            </a:endParaRPr>
          </a:p>
          <a:p>
            <a:pPr marL="457200" indent="-457200" eaLnBrk="0" hangingPunct="0">
              <a:buClr>
                <a:schemeClr val="tx1"/>
              </a:buClr>
              <a:buFontTx/>
              <a:buAutoNum type="arabicParenBoth"/>
            </a:pPr>
            <a:r>
              <a:rPr lang="en-US" sz="2000" i="0" dirty="0">
                <a:latin typeface="Trebuchet MS" panose="020B0603020202020204" pitchFamily="34" charset="0"/>
              </a:rPr>
              <a:t>Guides the design of </a:t>
            </a:r>
            <a:r>
              <a:rPr lang="en-US" sz="2000" b="1" i="0" dirty="0">
                <a:solidFill>
                  <a:srgbClr val="0070C0"/>
                </a:solidFill>
                <a:latin typeface="Trebuchet MS" panose="020B0603020202020204" pitchFamily="34" charset="0"/>
              </a:rPr>
              <a:t>monitoring</a:t>
            </a:r>
            <a:r>
              <a:rPr lang="en-US" sz="2000" b="1" i="0" dirty="0">
                <a:latin typeface="Trebuchet MS" panose="020B0603020202020204" pitchFamily="34" charset="0"/>
              </a:rPr>
              <a:t> </a:t>
            </a:r>
            <a:r>
              <a:rPr lang="en-US" sz="2000" i="0" dirty="0">
                <a:latin typeface="Trebuchet MS" panose="020B0603020202020204" pitchFamily="34" charset="0"/>
              </a:rPr>
              <a:t>protocol</a:t>
            </a:r>
            <a:r>
              <a:rPr lang="en-US" sz="2000" b="1" i="0" dirty="0">
                <a:latin typeface="Trebuchet MS" panose="020B0603020202020204" pitchFamily="34" charset="0"/>
              </a:rPr>
              <a:t> </a:t>
            </a:r>
            <a:r>
              <a:rPr lang="en-US" sz="2000" i="0" dirty="0">
                <a:latin typeface="Trebuchet MS" panose="020B0603020202020204" pitchFamily="34" charset="0"/>
              </a:rPr>
              <a:t>and </a:t>
            </a:r>
            <a:r>
              <a:rPr lang="en-US" sz="2000" b="1" i="0" dirty="0">
                <a:solidFill>
                  <a:srgbClr val="0070C0"/>
                </a:solidFill>
                <a:latin typeface="Trebuchet MS" panose="020B0603020202020204" pitchFamily="34" charset="0"/>
              </a:rPr>
              <a:t>measures of success </a:t>
            </a:r>
          </a:p>
          <a:p>
            <a:pPr marL="457200" indent="-457200" eaLnBrk="0" hangingPunct="0">
              <a:buClr>
                <a:schemeClr val="tx1"/>
              </a:buClr>
              <a:buFontTx/>
              <a:buAutoNum type="arabicParenBoth"/>
            </a:pPr>
            <a:endParaRPr lang="en-US" sz="2000" b="1" i="0" dirty="0">
              <a:solidFill>
                <a:srgbClr val="0238BE"/>
              </a:solidFill>
              <a:latin typeface="Trebuchet MS" panose="020B0603020202020204" pitchFamily="34" charset="0"/>
            </a:endParaRPr>
          </a:p>
          <a:p>
            <a:pPr marL="457200" indent="-457200" eaLnBrk="0" hangingPunct="0">
              <a:buClr>
                <a:schemeClr val="tx1"/>
              </a:buClr>
              <a:buFontTx/>
              <a:buAutoNum type="arabicParenBoth"/>
            </a:pPr>
            <a:r>
              <a:rPr lang="en-US" sz="2000" i="0" dirty="0">
                <a:latin typeface="Trebuchet MS" panose="020B0603020202020204" pitchFamily="34" charset="0"/>
              </a:rPr>
              <a:t>Helps</a:t>
            </a:r>
            <a:r>
              <a:rPr lang="en-US" sz="2000" i="0" dirty="0">
                <a:solidFill>
                  <a:srgbClr val="0238BE"/>
                </a:solidFill>
                <a:latin typeface="Trebuchet MS" panose="020B0603020202020204" pitchFamily="34" charset="0"/>
              </a:rPr>
              <a:t> </a:t>
            </a:r>
            <a:r>
              <a:rPr lang="en-US" sz="2000" b="1" i="0" dirty="0">
                <a:solidFill>
                  <a:srgbClr val="0070C0"/>
                </a:solidFill>
                <a:latin typeface="Trebuchet MS" panose="020B0603020202020204" pitchFamily="34" charset="0"/>
              </a:rPr>
              <a:t>identify</a:t>
            </a:r>
            <a:r>
              <a:rPr lang="en-US" sz="2000" i="0" dirty="0">
                <a:latin typeface="Trebuchet MS" panose="020B0603020202020204" pitchFamily="34" charset="0"/>
              </a:rPr>
              <a:t> critical </a:t>
            </a:r>
            <a:r>
              <a:rPr lang="en-US" sz="2000" b="1" i="0" dirty="0">
                <a:solidFill>
                  <a:srgbClr val="0070C0"/>
                </a:solidFill>
                <a:latin typeface="Trebuchet MS" panose="020B0603020202020204" pitchFamily="34" charset="0"/>
              </a:rPr>
              <a:t>knowledge gaps</a:t>
            </a:r>
            <a:r>
              <a:rPr lang="en-US" sz="2000" i="0" dirty="0">
                <a:solidFill>
                  <a:srgbClr val="0070C0"/>
                </a:solidFill>
                <a:latin typeface="Trebuchet MS" panose="020B0603020202020204" pitchFamily="34" charset="0"/>
              </a:rPr>
              <a:t> </a:t>
            </a:r>
            <a:r>
              <a:rPr lang="en-US" sz="2000" i="0" dirty="0">
                <a:latin typeface="Trebuchet MS" panose="020B0603020202020204" pitchFamily="34" charset="0"/>
              </a:rPr>
              <a:t>about the system</a:t>
            </a:r>
          </a:p>
        </p:txBody>
      </p:sp>
      <p:sp>
        <p:nvSpPr>
          <p:cNvPr id="8" name="Text Placeholder 1"/>
          <p:cNvSpPr>
            <a:spLocks noGrp="1"/>
          </p:cNvSpPr>
          <p:nvPr>
            <p:ph type="body" sz="quarter" idx="13"/>
          </p:nvPr>
        </p:nvSpPr>
        <p:spPr>
          <a:xfrm>
            <a:off x="-21021" y="-2628"/>
            <a:ext cx="9128125" cy="461963"/>
          </a:xfrm>
        </p:spPr>
        <p:txBody>
          <a:bodyPr/>
          <a:lstStyle/>
          <a:p>
            <a:r>
              <a:rPr lang="en-AU" dirty="0">
                <a:solidFill>
                  <a:schemeClr val="accent3">
                    <a:lumMod val="20000"/>
                    <a:lumOff val="80000"/>
                  </a:schemeClr>
                </a:solidFill>
              </a:rPr>
              <a:t>Deciding what the Plan is all about</a:t>
            </a:r>
          </a:p>
        </p:txBody>
      </p:sp>
      <p:sp>
        <p:nvSpPr>
          <p:cNvPr id="9" name="Text Placeholder 2"/>
          <p:cNvSpPr>
            <a:spLocks noGrp="1"/>
          </p:cNvSpPr>
          <p:nvPr>
            <p:ph type="body" sz="quarter" idx="14"/>
          </p:nvPr>
        </p:nvSpPr>
        <p:spPr>
          <a:xfrm>
            <a:off x="0" y="501101"/>
            <a:ext cx="2819400" cy="646113"/>
          </a:xfrm>
        </p:spPr>
        <p:txBody>
          <a:bodyPr>
            <a:normAutofit/>
          </a:bodyPr>
          <a:lstStyle/>
          <a:p>
            <a:r>
              <a:rPr lang="en-AU" dirty="0"/>
              <a:t>Target Health </a:t>
            </a:r>
          </a:p>
        </p:txBody>
      </p:sp>
      <p:sp>
        <p:nvSpPr>
          <p:cNvPr id="10" name="Text Placeholder 4"/>
          <p:cNvSpPr>
            <a:spLocks noGrp="1"/>
          </p:cNvSpPr>
          <p:nvPr>
            <p:ph type="body" sz="quarter" idx="15"/>
          </p:nvPr>
        </p:nvSpPr>
        <p:spPr>
          <a:xfrm>
            <a:off x="2852738" y="501101"/>
            <a:ext cx="6291262" cy="646113"/>
          </a:xfrm>
        </p:spPr>
        <p:txBody>
          <a:bodyPr>
            <a:normAutofit/>
          </a:bodyPr>
          <a:lstStyle/>
          <a:p>
            <a:r>
              <a:rPr lang="en-AU" dirty="0"/>
              <a:t>Why assess health?</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7" name="Rectangle 3"/>
          <p:cNvSpPr>
            <a:spLocks noGrp="1" noChangeArrowheads="1"/>
          </p:cNvSpPr>
          <p:nvPr>
            <p:ph idx="1"/>
          </p:nvPr>
        </p:nvSpPr>
        <p:spPr/>
        <p:txBody>
          <a:bodyPr rtlCol="0">
            <a:normAutofit/>
          </a:bodyPr>
          <a:lstStyle/>
          <a:p>
            <a:pPr fontAlgn="auto">
              <a:spcAft>
                <a:spcPts val="0"/>
              </a:spcAft>
              <a:buFont typeface="Arial" pitchFamily="34" charset="0"/>
              <a:buChar char="•"/>
              <a:defRPr/>
            </a:pPr>
            <a:r>
              <a:rPr lang="en-US" dirty="0"/>
              <a:t>Its</a:t>
            </a:r>
            <a:r>
              <a:rPr lang="en-US" b="1" dirty="0"/>
              <a:t> attributes </a:t>
            </a:r>
            <a:r>
              <a:rPr lang="en-US" dirty="0"/>
              <a:t>are the things we use to talk about the health of the target</a:t>
            </a:r>
          </a:p>
          <a:p>
            <a:pPr fontAlgn="auto">
              <a:spcAft>
                <a:spcPts val="0"/>
              </a:spcAft>
              <a:buFont typeface="Arial" pitchFamily="34" charset="0"/>
              <a:buChar char="•"/>
              <a:defRPr/>
            </a:pPr>
            <a:r>
              <a:rPr lang="en-US" b="1" dirty="0"/>
              <a:t>Attributes </a:t>
            </a:r>
            <a:r>
              <a:rPr lang="en-US" dirty="0"/>
              <a:t>are the main things used to ‘diagnose’ that health e.g. like a doctor would check your circulatory system to gain insight into your health</a:t>
            </a:r>
          </a:p>
        </p:txBody>
      </p:sp>
      <p:sp>
        <p:nvSpPr>
          <p:cNvPr id="7" name="Text Placeholder 1"/>
          <p:cNvSpPr>
            <a:spLocks noGrp="1"/>
          </p:cNvSpPr>
          <p:nvPr>
            <p:ph type="body" sz="quarter" idx="13"/>
          </p:nvPr>
        </p:nvSpPr>
        <p:spPr>
          <a:xfrm>
            <a:off x="-21021" y="-2628"/>
            <a:ext cx="9128125" cy="461963"/>
          </a:xfrm>
        </p:spPr>
        <p:txBody>
          <a:bodyPr/>
          <a:lstStyle/>
          <a:p>
            <a:r>
              <a:rPr lang="en-AU" dirty="0">
                <a:solidFill>
                  <a:schemeClr val="accent3">
                    <a:lumMod val="20000"/>
                    <a:lumOff val="80000"/>
                  </a:schemeClr>
                </a:solidFill>
              </a:rPr>
              <a:t>Deciding what the Plan is all about</a:t>
            </a:r>
          </a:p>
        </p:txBody>
      </p:sp>
      <p:sp>
        <p:nvSpPr>
          <p:cNvPr id="8" name="Text Placeholder 2"/>
          <p:cNvSpPr>
            <a:spLocks noGrp="1"/>
          </p:cNvSpPr>
          <p:nvPr>
            <p:ph type="body" sz="quarter" idx="14"/>
          </p:nvPr>
        </p:nvSpPr>
        <p:spPr>
          <a:xfrm>
            <a:off x="0" y="501101"/>
            <a:ext cx="2819400" cy="646113"/>
          </a:xfrm>
        </p:spPr>
        <p:txBody>
          <a:bodyPr>
            <a:normAutofit/>
          </a:bodyPr>
          <a:lstStyle/>
          <a:p>
            <a:r>
              <a:rPr lang="en-AU" dirty="0"/>
              <a:t>Target Health </a:t>
            </a:r>
          </a:p>
        </p:txBody>
      </p:sp>
      <p:sp>
        <p:nvSpPr>
          <p:cNvPr id="9" name="Text Placeholder 4"/>
          <p:cNvSpPr>
            <a:spLocks noGrp="1"/>
          </p:cNvSpPr>
          <p:nvPr>
            <p:ph type="body" sz="quarter" idx="15"/>
          </p:nvPr>
        </p:nvSpPr>
        <p:spPr>
          <a:xfrm>
            <a:off x="2852738" y="501101"/>
            <a:ext cx="6291262" cy="646113"/>
          </a:xfrm>
        </p:spPr>
        <p:txBody>
          <a:bodyPr anchor="ctr">
            <a:normAutofit/>
          </a:bodyPr>
          <a:lstStyle/>
          <a:p>
            <a:r>
              <a:rPr lang="en-AU" dirty="0"/>
              <a:t>Health (Viability) and Attributes</a:t>
            </a:r>
          </a:p>
        </p:txBody>
      </p:sp>
    </p:spTree>
    <p:extLst>
      <p:ext uri="{BB962C8B-B14F-4D97-AF65-F5344CB8AC3E}">
        <p14:creationId xmlns:p14="http://schemas.microsoft.com/office/powerpoint/2010/main" val="1503951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a:xfrm>
            <a:off x="457200" y="1600200"/>
            <a:ext cx="8686800" cy="4525963"/>
          </a:xfrm>
        </p:spPr>
        <p:txBody>
          <a:bodyPr/>
          <a:lstStyle/>
          <a:p>
            <a:r>
              <a:rPr lang="en-US" sz="3200" b="1" dirty="0"/>
              <a:t>Indicators</a:t>
            </a:r>
            <a:r>
              <a:rPr lang="en-US" sz="3200" dirty="0"/>
              <a:t> are the things that can be </a:t>
            </a:r>
            <a:br>
              <a:rPr lang="en-US" sz="3200" dirty="0"/>
            </a:br>
            <a:r>
              <a:rPr lang="en-US" sz="3200" dirty="0"/>
              <a:t>measured to tell us if our attributes are viable</a:t>
            </a:r>
          </a:p>
          <a:p>
            <a:pPr lvl="2"/>
            <a:r>
              <a:rPr lang="en-US" sz="2400" dirty="0"/>
              <a:t>E.g. pulse, blood pressure</a:t>
            </a:r>
          </a:p>
          <a:p>
            <a:r>
              <a:rPr lang="en-US" sz="3200" dirty="0">
                <a:solidFill>
                  <a:srgbClr val="0070C0"/>
                </a:solidFill>
              </a:rPr>
              <a:t>‘Things we measure’</a:t>
            </a:r>
          </a:p>
          <a:p>
            <a:r>
              <a:rPr lang="en-US" sz="3200" dirty="0"/>
              <a:t>Indicators tell us:</a:t>
            </a:r>
          </a:p>
          <a:p>
            <a:pPr lvl="1"/>
            <a:r>
              <a:rPr lang="en-US" sz="2800" dirty="0"/>
              <a:t>Signs of good health</a:t>
            </a:r>
          </a:p>
          <a:p>
            <a:pPr lvl="1"/>
            <a:r>
              <a:rPr lang="en-US" sz="2800" dirty="0"/>
              <a:t>Signs of bad health</a:t>
            </a:r>
          </a:p>
        </p:txBody>
      </p:sp>
      <p:sp>
        <p:nvSpPr>
          <p:cNvPr id="7" name="Text Placeholder 1"/>
          <p:cNvSpPr>
            <a:spLocks noGrp="1"/>
          </p:cNvSpPr>
          <p:nvPr>
            <p:ph type="body" sz="quarter" idx="13"/>
          </p:nvPr>
        </p:nvSpPr>
        <p:spPr>
          <a:xfrm>
            <a:off x="-21021" y="-2628"/>
            <a:ext cx="9128125" cy="461963"/>
          </a:xfrm>
        </p:spPr>
        <p:txBody>
          <a:bodyPr/>
          <a:lstStyle/>
          <a:p>
            <a:r>
              <a:rPr lang="en-AU" dirty="0">
                <a:solidFill>
                  <a:schemeClr val="accent3">
                    <a:lumMod val="20000"/>
                    <a:lumOff val="80000"/>
                  </a:schemeClr>
                </a:solidFill>
              </a:rPr>
              <a:t>Deciding what the Plan is all about</a:t>
            </a:r>
          </a:p>
        </p:txBody>
      </p:sp>
      <p:sp>
        <p:nvSpPr>
          <p:cNvPr id="8" name="Text Placeholder 2"/>
          <p:cNvSpPr>
            <a:spLocks noGrp="1"/>
          </p:cNvSpPr>
          <p:nvPr>
            <p:ph type="body" sz="quarter" idx="14"/>
          </p:nvPr>
        </p:nvSpPr>
        <p:spPr>
          <a:xfrm>
            <a:off x="0" y="501101"/>
            <a:ext cx="2819400" cy="646113"/>
          </a:xfrm>
        </p:spPr>
        <p:txBody>
          <a:bodyPr>
            <a:normAutofit/>
          </a:bodyPr>
          <a:lstStyle/>
          <a:p>
            <a:r>
              <a:rPr lang="en-AU" dirty="0"/>
              <a:t>Target Health </a:t>
            </a:r>
          </a:p>
        </p:txBody>
      </p:sp>
      <p:sp>
        <p:nvSpPr>
          <p:cNvPr id="9" name="Text Placeholder 4"/>
          <p:cNvSpPr>
            <a:spLocks noGrp="1"/>
          </p:cNvSpPr>
          <p:nvPr>
            <p:ph type="body" sz="quarter" idx="15"/>
          </p:nvPr>
        </p:nvSpPr>
        <p:spPr>
          <a:xfrm>
            <a:off x="2852738" y="501101"/>
            <a:ext cx="6291262" cy="646113"/>
          </a:xfrm>
        </p:spPr>
        <p:txBody>
          <a:bodyPr>
            <a:normAutofit/>
          </a:bodyPr>
          <a:lstStyle/>
          <a:p>
            <a:r>
              <a:rPr lang="en-AU" dirty="0"/>
              <a:t>Attributes and Indicators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1"/>
          <p:cNvSpPr>
            <a:spLocks noGrp="1"/>
          </p:cNvSpPr>
          <p:nvPr>
            <p:ph type="body" sz="quarter" idx="13"/>
          </p:nvPr>
        </p:nvSpPr>
        <p:spPr>
          <a:xfrm>
            <a:off x="-21021" y="-2628"/>
            <a:ext cx="9128125" cy="461963"/>
          </a:xfrm>
        </p:spPr>
        <p:txBody>
          <a:bodyPr/>
          <a:lstStyle/>
          <a:p>
            <a:r>
              <a:rPr lang="en-AU" dirty="0">
                <a:solidFill>
                  <a:schemeClr val="accent3">
                    <a:lumMod val="20000"/>
                    <a:lumOff val="80000"/>
                  </a:schemeClr>
                </a:solidFill>
              </a:rPr>
              <a:t>Deciding what the Plan is all about</a:t>
            </a:r>
          </a:p>
        </p:txBody>
      </p:sp>
      <p:sp>
        <p:nvSpPr>
          <p:cNvPr id="9" name="Text Placeholder 2"/>
          <p:cNvSpPr>
            <a:spLocks noGrp="1"/>
          </p:cNvSpPr>
          <p:nvPr>
            <p:ph type="body" sz="quarter" idx="14"/>
          </p:nvPr>
        </p:nvSpPr>
        <p:spPr>
          <a:xfrm>
            <a:off x="0" y="501101"/>
            <a:ext cx="2819400" cy="646113"/>
          </a:xfrm>
        </p:spPr>
        <p:txBody>
          <a:bodyPr>
            <a:normAutofit/>
          </a:bodyPr>
          <a:lstStyle/>
          <a:p>
            <a:r>
              <a:rPr lang="en-AU" dirty="0"/>
              <a:t>Target Health </a:t>
            </a:r>
          </a:p>
        </p:txBody>
      </p:sp>
      <p:sp>
        <p:nvSpPr>
          <p:cNvPr id="10" name="Text Placeholder 4"/>
          <p:cNvSpPr>
            <a:spLocks noGrp="1"/>
          </p:cNvSpPr>
          <p:nvPr>
            <p:ph type="body" sz="quarter" idx="15"/>
          </p:nvPr>
        </p:nvSpPr>
        <p:spPr>
          <a:xfrm>
            <a:off x="2852738" y="501101"/>
            <a:ext cx="6291262" cy="646113"/>
          </a:xfrm>
        </p:spPr>
        <p:txBody>
          <a:bodyPr>
            <a:normAutofit/>
          </a:bodyPr>
          <a:lstStyle/>
          <a:p>
            <a:r>
              <a:rPr lang="en-AU" dirty="0"/>
              <a:t>Who/how?</a:t>
            </a:r>
          </a:p>
        </p:txBody>
      </p:sp>
      <p:sp>
        <p:nvSpPr>
          <p:cNvPr id="6" name="Content Placeholder 2"/>
          <p:cNvSpPr>
            <a:spLocks noGrp="1"/>
          </p:cNvSpPr>
          <p:nvPr>
            <p:ph idx="1"/>
          </p:nvPr>
        </p:nvSpPr>
        <p:spPr>
          <a:xfrm>
            <a:off x="609600" y="1676400"/>
            <a:ext cx="8229600" cy="4525963"/>
          </a:xfrm>
        </p:spPr>
        <p:txBody>
          <a:bodyPr/>
          <a:lstStyle/>
          <a:p>
            <a:r>
              <a:rPr lang="en-AU" dirty="0"/>
              <a:t>Planner / facilitator </a:t>
            </a:r>
          </a:p>
          <a:p>
            <a:r>
              <a:rPr lang="en-AU" dirty="0">
                <a:solidFill>
                  <a:srgbClr val="0070C0"/>
                </a:solidFill>
              </a:rPr>
              <a:t>People who can speak for country / have traditional responsibility for places </a:t>
            </a:r>
          </a:p>
          <a:p>
            <a:r>
              <a:rPr lang="en-AU" dirty="0"/>
              <a:t>People who know the landscape well, its features and how it works </a:t>
            </a:r>
          </a:p>
          <a:p>
            <a:r>
              <a:rPr lang="en-AU" dirty="0">
                <a:solidFill>
                  <a:srgbClr val="0070C0"/>
                </a:solidFill>
              </a:rPr>
              <a:t>Scientists and specialists</a:t>
            </a:r>
          </a:p>
          <a:p>
            <a:r>
              <a:rPr lang="en-AU" dirty="0"/>
              <a:t>Usually repetitive and iterative</a:t>
            </a:r>
          </a:p>
          <a:p>
            <a:r>
              <a:rPr lang="en-AU" dirty="0">
                <a:solidFill>
                  <a:srgbClr val="0070C0"/>
                </a:solidFill>
              </a:rPr>
              <a:t>Better to use small groups/individuals</a:t>
            </a:r>
          </a:p>
        </p:txBody>
      </p:sp>
    </p:spTree>
    <p:extLst>
      <p:ext uri="{BB962C8B-B14F-4D97-AF65-F5344CB8AC3E}">
        <p14:creationId xmlns:p14="http://schemas.microsoft.com/office/powerpoint/2010/main" val="3620490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7621</TotalTime>
  <Words>5178</Words>
  <Application>Microsoft Office PowerPoint</Application>
  <PresentationFormat>On-screen Show (4:3)</PresentationFormat>
  <Paragraphs>900</Paragraphs>
  <Slides>50</Slides>
  <Notes>50</Notes>
  <HiddenSlides>1</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50</vt:i4>
      </vt:variant>
    </vt:vector>
  </HeadingPairs>
  <TitlesOfParts>
    <vt:vector size="58" baseType="lpstr">
      <vt:lpstr>Arial</vt:lpstr>
      <vt:lpstr>Calibri</vt:lpstr>
      <vt:lpstr>Garamond</vt:lpstr>
      <vt:lpstr>Monotype Sorts</vt:lpstr>
      <vt:lpstr>Tahoma</vt:lpstr>
      <vt:lpstr>Trebuchet MS</vt:lpstr>
      <vt:lpstr>Wingdings</vt:lpstr>
      <vt:lpstr>1_Custom Design</vt:lpstr>
      <vt:lpstr>Target Health      Viability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Target: River</vt:lpstr>
      <vt:lpstr>Target: Cultural Knowledge (TEK)</vt:lpstr>
      <vt:lpstr>PowerPoint Presentation</vt:lpstr>
      <vt:lpstr>PowerPoint Presentation</vt:lpstr>
      <vt:lpstr>PowerPoint Presentation</vt:lpstr>
      <vt:lpstr>PowerPoint Presentation</vt:lpstr>
      <vt:lpstr>Target: River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Attribution</vt:lpstr>
    </vt:vector>
  </TitlesOfParts>
  <Company>Nuclear Energy Institute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Bill Britt</dc:creator>
  <cp:lastModifiedBy>Frank Weisenberger</cp:lastModifiedBy>
  <cp:revision>210</cp:revision>
  <dcterms:created xsi:type="dcterms:W3CDTF">2002-12-14T17:41:30Z</dcterms:created>
  <dcterms:modified xsi:type="dcterms:W3CDTF">2020-10-13T03:26:44Z</dcterms:modified>
</cp:coreProperties>
</file>