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Lst>
  <p:sldSz cy="6858000" cx="12192000"/>
  <p:notesSz cx="6858000" cy="9144000"/>
  <p:embeddedFontLst>
    <p:embeddedFont>
      <p:font typeface="Arial Black"/>
      <p:regular r:id="rId7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527">
          <p15:clr>
            <a:srgbClr val="A4A3A4"/>
          </p15:clr>
        </p15:guide>
        <p15:guide id="2" pos="665">
          <p15:clr>
            <a:srgbClr val="A4A3A4"/>
          </p15:clr>
        </p15:guide>
      </p15:sldGuideLst>
    </p:ext>
    <p:ext uri="http://customooxmlschemas.google.com/">
      <go:slidesCustomData xmlns:go="http://customooxmlschemas.google.com/" r:id="rId75" roundtripDataSignature="AMtx7mhWFyDNn0BDhIoUQKcwFeet1KB2a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6547663-92BC-45EE-9832-81C24A402708}">
  <a:tblStyle styleId="{06547663-92BC-45EE-9832-81C24A402708}"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F1EA"/>
          </a:solidFill>
        </a:fill>
      </a:tcStyle>
    </a:wholeTbl>
    <a:band1H>
      <a:tcTxStyle/>
      <a:tcStyle>
        <a:fill>
          <a:solidFill>
            <a:srgbClr val="CCE2D2"/>
          </a:solidFill>
        </a:fill>
      </a:tcStyle>
    </a:band1H>
    <a:band2H>
      <a:tcTxStyle/>
    </a:band2H>
    <a:band1V>
      <a:tcTxStyle/>
      <a:tcStyle>
        <a:fill>
          <a:solidFill>
            <a:srgbClr val="CCE2D2"/>
          </a:solidFill>
        </a:fill>
      </a:tcStyle>
    </a:band1V>
    <a:band2V>
      <a:tcTxStyle/>
    </a:band2V>
    <a:lastCol>
      <a:tcTxStyle b="on" i="off">
        <a:font>
          <a:latin typeface="Arial"/>
          <a:ea typeface="Arial"/>
          <a:cs typeface="Arial"/>
        </a:font>
        <a:schemeClr val="lt1"/>
      </a:tcTxStyle>
      <a:tcStyle>
        <a:fill>
          <a:solidFill>
            <a:schemeClr val="accent3"/>
          </a:solidFill>
        </a:fill>
      </a:tcStyle>
    </a:lastCol>
    <a:firstCol>
      <a:tcTxStyle b="on" i="off">
        <a:font>
          <a:latin typeface="Arial"/>
          <a:ea typeface="Arial"/>
          <a:cs typeface="Arial"/>
        </a:font>
        <a:schemeClr val="lt1"/>
      </a:tcTxStyle>
      <a:tcStyle>
        <a:fill>
          <a:solidFill>
            <a:schemeClr val="accent3"/>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3"/>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3"/>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527" orient="horz"/>
        <p:guide pos="665"/>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customschemas.google.com/relationships/presentationmetadata" Target="metadata"/><Relationship Id="rId30" Type="http://schemas.openxmlformats.org/officeDocument/2006/relationships/slide" Target="slides/slide24.xml"/><Relationship Id="rId74" Type="http://schemas.openxmlformats.org/officeDocument/2006/relationships/font" Target="fonts/ArialBlack-regular.fntdata"/><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png"/></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1"/>
            <a:ext cx="2971800" cy="29094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1"/>
            <a:ext cx="2971800" cy="290945"/>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498764"/>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0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0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0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0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0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pic>
        <p:nvPicPr>
          <p:cNvPr id="8" name="Google Shape;8;n"/>
          <p:cNvPicPr preferRelativeResize="0"/>
          <p:nvPr/>
        </p:nvPicPr>
        <p:blipFill rotWithShape="1">
          <a:blip r:embed="rId2">
            <a:alphaModFix/>
          </a:blip>
          <a:srcRect b="0" l="0" r="0" t="0"/>
          <a:stretch/>
        </p:blipFill>
        <p:spPr>
          <a:xfrm>
            <a:off x="6369627" y="8675023"/>
            <a:ext cx="363682" cy="344287"/>
          </a:xfrm>
          <a:prstGeom prst="rect">
            <a:avLst/>
          </a:prstGeom>
          <a:noFill/>
          <a:ln>
            <a:noFill/>
          </a:ln>
        </p:spPr>
      </p:pic>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exels.com/@francesco-ungaro?utm_content=attributionCopyText&amp;utm_medium=referral&amp;utm_source=pexels" TargetMode="External"/><Relationship Id="rId3" Type="http://schemas.openxmlformats.org/officeDocument/2006/relationships/hyperlink" Target="https://www.pexels.com/photo/scenic-photo-of-coral-reef-3157890/?utm_content=attributionCopyText&amp;utm_medium=referral&amp;utm_source=pexels"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drive/u/0/folders/0B0LmkRENkfPsaXJKMVQ4R3YzdjQ"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exels.com/@quang-nguyen-vinh-222549?utm_content=attributionCopyText&amp;utm_medium=referral&amp;utm_source=pexels" TargetMode="External"/><Relationship Id="rId3" Type="http://schemas.openxmlformats.org/officeDocument/2006/relationships/hyperlink" Target="https://www.pexels.com/photo/asian-children-bridge-children-clouds-2132062/?utm_content=attributionCopyText&amp;utm_medium=referral&amp;utm_source=pexels"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exels.com/@anastasia-shuraeva?utm_content=attributionCopyText&amp;utm_medium=referral&amp;utm_source=pexels" TargetMode="External"/><Relationship Id="rId3" Type="http://schemas.openxmlformats.org/officeDocument/2006/relationships/hyperlink" Target="https://www.pexels.com/photo/big-pile-of-fishing-nets-4213479/?utm_content=attributionCopyText&amp;utm_medium=referral&amp;utm_source=pexels"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exels.com/@sanmane?utm_content=attributionCopyText&amp;utm_medium=referral&amp;utm_source=pexels" TargetMode="External"/><Relationship Id="rId3" Type="http://schemas.openxmlformats.org/officeDocument/2006/relationships/hyperlink" Target="https://www.pexels.com/photo/man-holding-metal-detectors-walking-on-forest-during-day-1365427/?utm_content=attributionCopyText&amp;utm_medium=referral&amp;utm_source=pexels"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jbowersphotography?utm_source=unsplash&amp;utm_medium=referral&amp;utm_content=creditCopyText" TargetMode="External"/><Relationship Id="rId3" Type="http://schemas.openxmlformats.org/officeDocument/2006/relationships/hyperlink" Target="https://unsplash.com/s/photos/lightning?utm_source=unsplash&amp;utm_medium=referral&amp;utm_content=creditCopyText"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channel/UC_mzRjfm9fx3AJj0FoRFtmg" TargetMode="External"/><Relationship Id="rId3" Type="http://schemas.openxmlformats.org/officeDocument/2006/relationships/hyperlink" Target="http://www.conservationmeasures.org/" TargetMode="External"/><Relationship Id="rId4" Type="http://schemas.openxmlformats.org/officeDocument/2006/relationships/hyperlink" Target="http://www.sitkatech.com/" TargetMode="Externa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1: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4" name="Google Shape;444;p1: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Title Slide for </a:t>
            </a:r>
            <a:r>
              <a:rPr b="0" i="1" lang="en-US"/>
              <a:t>Conservation Standards </a:t>
            </a:r>
            <a:r>
              <a:rPr lang="en-US"/>
              <a:t>4.0 Powerpoint presentation developed December 2020.</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Photography Notes: Diane Detoeuf, Wildlife Conservation Society</a:t>
            </a:r>
            <a:endParaRPr/>
          </a:p>
        </p:txBody>
      </p:sp>
      <p:sp>
        <p:nvSpPr>
          <p:cNvPr id="445" name="Google Shape;445;p1: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10: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0" name="Google Shape;530;p10: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al"/>
              <a:buNone/>
            </a:pPr>
            <a:r>
              <a:rPr lang="en-US"/>
              <a:t>Learning Objective: Divider slide introducing the section of the presentation outlines WHERE the CS are used and WHO uses them for WHAT sort of projects</a:t>
            </a:r>
            <a:endParaRPr/>
          </a:p>
          <a:p>
            <a:pPr indent="0" lvl="0" marL="0" marR="0" rtl="0" algn="l">
              <a:lnSpc>
                <a:spcPct val="100000"/>
              </a:lnSpc>
              <a:spcBef>
                <a:spcPts val="0"/>
              </a:spcBef>
              <a:spcAft>
                <a:spcPts val="0"/>
              </a:spcAft>
              <a:buClr>
                <a:schemeClr val="dk1"/>
              </a:buClr>
              <a:buSzPts val="1000"/>
              <a:buFont typeface="Arial"/>
              <a:buNone/>
            </a:pPr>
            <a:r>
              <a:t/>
            </a:r>
            <a:endParaRPr/>
          </a:p>
          <a:p>
            <a:pPr indent="0" lvl="0" marL="0" marR="0" rtl="0" algn="l">
              <a:lnSpc>
                <a:spcPct val="100000"/>
              </a:lnSpc>
              <a:spcBef>
                <a:spcPts val="0"/>
              </a:spcBef>
              <a:spcAft>
                <a:spcPts val="0"/>
              </a:spcAft>
              <a:buClr>
                <a:schemeClr val="dk1"/>
              </a:buClr>
              <a:buSzPts val="1000"/>
              <a:buFont typeface="Arial"/>
              <a:buNone/>
            </a:pPr>
            <a:r>
              <a:rPr lang="en-US"/>
              <a:t>Presenter’s Notes:</a:t>
            </a:r>
            <a:endParaRPr/>
          </a:p>
          <a:p>
            <a:pPr indent="0" lvl="0" marL="0" marR="0" rtl="0" algn="l">
              <a:lnSpc>
                <a:spcPct val="100000"/>
              </a:lnSpc>
              <a:spcBef>
                <a:spcPts val="0"/>
              </a:spcBef>
              <a:spcAft>
                <a:spcPts val="0"/>
              </a:spcAft>
              <a:buClr>
                <a:schemeClr val="dk1"/>
              </a:buClr>
              <a:buSzPts val="1000"/>
              <a:buFont typeface="Arial"/>
              <a:buNone/>
            </a:pPr>
            <a:r>
              <a:rPr lang="en-US"/>
              <a:t>The </a:t>
            </a:r>
            <a:r>
              <a:rPr b="0" i="1" lang="en-US"/>
              <a:t>Conservation Standards </a:t>
            </a:r>
            <a:r>
              <a:rPr lang="en-US"/>
              <a:t>have been used thousands of times by hundreds of practitioners from many organizations. A number of national protected area agencies use the </a:t>
            </a:r>
            <a:r>
              <a:rPr b="0" i="1" lang="en-US"/>
              <a:t>Conservation Standards </a:t>
            </a:r>
            <a:r>
              <a:rPr lang="en-US"/>
              <a:t>(e.g., Chile, Madagascar, Mongolia). </a:t>
            </a:r>
            <a:endParaRPr/>
          </a:p>
          <a:p>
            <a:pPr indent="0" lvl="0" marL="0" marR="0" rtl="0" algn="l">
              <a:lnSpc>
                <a:spcPct val="100000"/>
              </a:lnSpc>
              <a:spcBef>
                <a:spcPts val="0"/>
              </a:spcBef>
              <a:spcAft>
                <a:spcPts val="0"/>
              </a:spcAft>
              <a:buClr>
                <a:schemeClr val="dk1"/>
              </a:buClr>
              <a:buSzPts val="1000"/>
              <a:buFont typeface="Arial"/>
              <a:buNone/>
            </a:pPr>
            <a:r>
              <a:t/>
            </a:r>
            <a:endParaRPr/>
          </a:p>
          <a:p>
            <a:pPr indent="0" lvl="0" marL="0" marR="0" rtl="0" algn="l">
              <a:lnSpc>
                <a:spcPct val="100000"/>
              </a:lnSpc>
              <a:spcBef>
                <a:spcPts val="0"/>
              </a:spcBef>
              <a:spcAft>
                <a:spcPts val="0"/>
              </a:spcAft>
              <a:buClr>
                <a:schemeClr val="dk1"/>
              </a:buClr>
              <a:buSzPts val="1000"/>
              <a:buFont typeface="Arial"/>
              <a:buNone/>
            </a:pPr>
            <a:r>
              <a:rPr lang="en-US"/>
              <a:t>What kinds of projects are appropriate for using the </a:t>
            </a:r>
            <a:r>
              <a:rPr b="0" i="1" lang="en-US"/>
              <a:t>Conservation Standards </a:t>
            </a:r>
            <a:r>
              <a:rPr lang="en-US"/>
              <a:t>? The </a:t>
            </a:r>
            <a:r>
              <a:rPr b="0" i="1" lang="en-US"/>
              <a:t>Conservation Standards </a:t>
            </a:r>
            <a:r>
              <a:rPr lang="en-US"/>
              <a:t>are not the right tool for every situation, and the use of a range of tools complementing the Standards is encouraged (e.g., systematic conservation planning for spatial planning), but every type of conservation project can benefit from using the </a:t>
            </a:r>
            <a:r>
              <a:rPr b="0" i="1" lang="en-US"/>
              <a:t>Conservation Standards </a:t>
            </a:r>
            <a:r>
              <a:rPr lang="en-US"/>
              <a:t>, including…</a:t>
            </a:r>
            <a:endParaRPr/>
          </a:p>
        </p:txBody>
      </p:sp>
      <p:sp>
        <p:nvSpPr>
          <p:cNvPr id="531" name="Google Shape;531;p10: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11: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8" name="Google Shape;538;p11: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Learning Objective: An example of who uses the </a:t>
            </a:r>
            <a:r>
              <a:rPr i="1" lang="en-US"/>
              <a:t>Conservation Standards </a:t>
            </a:r>
            <a:r>
              <a:rPr lang="en-US"/>
              <a:t>and for what sort of projects – in this case for an ecosystem-based project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Presenter’s Notes: </a:t>
            </a:r>
            <a:endParaRPr/>
          </a:p>
          <a:p>
            <a:pPr indent="0" lvl="0" marL="0" rtl="0" algn="l">
              <a:spcBef>
                <a:spcPts val="0"/>
              </a:spcBef>
              <a:spcAft>
                <a:spcPts val="0"/>
              </a:spcAft>
              <a:buNone/>
            </a:pPr>
            <a:r>
              <a:rPr lang="en-US"/>
              <a:t>The CS are used for all sorts of projects, including projects &amp; programs designed to conserve entire ecosystems, like coral reefs.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More detail: In the marine environment to support and resolve reef, species and fisheries conflicts, such as </a:t>
            </a:r>
            <a:endParaRPr/>
          </a:p>
          <a:p>
            <a:pPr indent="-171450" lvl="0" marL="171450" rtl="0" algn="l">
              <a:spcBef>
                <a:spcPts val="0"/>
              </a:spcBef>
              <a:spcAft>
                <a:spcPts val="0"/>
              </a:spcAft>
              <a:buClr>
                <a:schemeClr val="dk1"/>
              </a:buClr>
              <a:buSzPts val="1000"/>
              <a:buFont typeface="Arial"/>
              <a:buChar char="•"/>
            </a:pPr>
            <a:r>
              <a:rPr lang="en-US"/>
              <a:t>the Republic of Palau and the Federated States of Micronesia, where the Nature Conservancy works with local communities to protect reefs and fish stocks for livelihoods and future generations</a:t>
            </a:r>
            <a:endParaRPr/>
          </a:p>
          <a:p>
            <a:pPr indent="-171450" lvl="0" marL="171450" rtl="0" algn="l">
              <a:spcBef>
                <a:spcPts val="0"/>
              </a:spcBef>
              <a:spcAft>
                <a:spcPts val="0"/>
              </a:spcAft>
              <a:buClr>
                <a:schemeClr val="dk1"/>
              </a:buClr>
              <a:buSzPts val="1000"/>
              <a:buFont typeface="Arial"/>
              <a:buChar char="•"/>
            </a:pPr>
            <a:r>
              <a:rPr lang="en-US"/>
              <a:t>Across many of the world oceans where a variety of international and local organisations including WWF and The Nature Conservancy address declining sea-turtle populations </a:t>
            </a:r>
            <a:endParaRPr/>
          </a:p>
          <a:p>
            <a:pPr indent="-107950" lvl="0" marL="171450" rtl="0" algn="l">
              <a:spcBef>
                <a:spcPts val="0"/>
              </a:spcBef>
              <a:spcAft>
                <a:spcPts val="0"/>
              </a:spcAft>
              <a:buClr>
                <a:schemeClr val="dk1"/>
              </a:buClr>
              <a:buSzPts val="1000"/>
              <a:buFont typeface="Arial"/>
              <a:buNone/>
            </a:pPr>
            <a:r>
              <a:t/>
            </a:r>
            <a:endParaRPr/>
          </a:p>
          <a:p>
            <a:pPr indent="0" lvl="0" marL="0" marR="0" rtl="0" algn="l">
              <a:lnSpc>
                <a:spcPct val="100000"/>
              </a:lnSpc>
              <a:spcBef>
                <a:spcPts val="0"/>
              </a:spcBef>
              <a:spcAft>
                <a:spcPts val="0"/>
              </a:spcAft>
              <a:buClr>
                <a:schemeClr val="dk1"/>
              </a:buClr>
              <a:buSzPts val="1000"/>
              <a:buFont typeface="Arial"/>
              <a:buNone/>
            </a:pPr>
            <a:r>
              <a:rPr lang="en-US"/>
              <a:t>Photography Notes</a:t>
            </a:r>
            <a:r>
              <a:rPr lang="en-US" sz="1000">
                <a:solidFill>
                  <a:schemeClr val="lt1"/>
                </a:solidFill>
              </a:rPr>
              <a:t>: </a:t>
            </a:r>
            <a:r>
              <a:rPr b="0" i="0" lang="en-US" sz="1000">
                <a:solidFill>
                  <a:schemeClr val="dk1"/>
                </a:solidFill>
                <a:latin typeface="Arial"/>
                <a:ea typeface="Arial"/>
                <a:cs typeface="Arial"/>
                <a:sym typeface="Arial"/>
              </a:rPr>
              <a:t>Photo by </a:t>
            </a:r>
            <a:r>
              <a:rPr b="0" i="0" lang="en-US" sz="1000" u="sng" strike="noStrike">
                <a:solidFill>
                  <a:schemeClr val="dk1"/>
                </a:solidFill>
                <a:latin typeface="Arial"/>
                <a:ea typeface="Arial"/>
                <a:cs typeface="Arial"/>
                <a:sym typeface="Arial"/>
                <a:hlinkClick r:id="rId2">
                  <a:extLst>
                    <a:ext uri="{A12FA001-AC4F-418D-AE19-62706E023703}">
                      <ahyp:hlinkClr val="tx"/>
                    </a:ext>
                  </a:extLst>
                </a:hlinkClick>
              </a:rPr>
              <a:t>Francesco Ungaro</a:t>
            </a:r>
            <a:r>
              <a:rPr b="0" i="0" lang="en-US" sz="1000">
                <a:solidFill>
                  <a:schemeClr val="dk1"/>
                </a:solidFill>
                <a:latin typeface="Arial"/>
                <a:ea typeface="Arial"/>
                <a:cs typeface="Arial"/>
                <a:sym typeface="Arial"/>
              </a:rPr>
              <a:t> from </a:t>
            </a:r>
            <a:r>
              <a:rPr b="0" i="0" lang="en-US" sz="1000" u="sng" strike="noStrike">
                <a:solidFill>
                  <a:schemeClr val="dk1"/>
                </a:solidFill>
                <a:latin typeface="Arial"/>
                <a:ea typeface="Arial"/>
                <a:cs typeface="Arial"/>
                <a:sym typeface="Arial"/>
                <a:hlinkClick r:id="rId3">
                  <a:extLst>
                    <a:ext uri="{A12FA001-AC4F-418D-AE19-62706E023703}">
                      <ahyp:hlinkClr val="tx"/>
                    </a:ext>
                  </a:extLst>
                </a:hlinkClick>
              </a:rPr>
              <a:t>Pexels</a:t>
            </a:r>
            <a:endParaRPr b="0"/>
          </a:p>
        </p:txBody>
      </p:sp>
      <p:sp>
        <p:nvSpPr>
          <p:cNvPr id="539" name="Google Shape;539;p11: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12: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6" name="Google Shape;546;p12: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Learning Objective: Another example of who uses the </a:t>
            </a:r>
            <a:r>
              <a:rPr i="1" lang="en-US"/>
              <a:t>Conservation Standards </a:t>
            </a:r>
            <a:r>
              <a:rPr lang="en-US"/>
              <a:t>and for what sort of projects – in this case for a species-based project.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Presenter’s Notes:</a:t>
            </a:r>
            <a:endParaRPr/>
          </a:p>
          <a:p>
            <a:pPr indent="0" lvl="0" marL="0" rtl="0" algn="l">
              <a:spcBef>
                <a:spcPts val="0"/>
              </a:spcBef>
              <a:spcAft>
                <a:spcPts val="0"/>
              </a:spcAft>
              <a:buNone/>
            </a:pPr>
            <a:r>
              <a:rPr lang="en-US"/>
              <a:t>The </a:t>
            </a:r>
            <a:r>
              <a:rPr i="1" lang="en-US"/>
              <a:t>Conservation Standards </a:t>
            </a:r>
            <a:r>
              <a:rPr lang="en-US"/>
              <a:t>are used for projects designed to conserve species or species groups.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More detail: In the mountains of Tanzania, where the Jane Goodall Institute (JGI) is focusing on saving chimpanzees – our closest evolutionary relatives.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Photography Notes:</a:t>
            </a:r>
            <a:endParaRPr/>
          </a:p>
          <a:p>
            <a:pPr indent="0" lvl="0" marL="0" rtl="0" algn="l">
              <a:spcBef>
                <a:spcPts val="0"/>
              </a:spcBef>
              <a:spcAft>
                <a:spcPts val="0"/>
              </a:spcAft>
              <a:buNone/>
            </a:pPr>
            <a:r>
              <a:rPr lang="en-US"/>
              <a:t>Local field assistants at JGI have kept chimpanzee behavioural and other records for over 60 years, building a remarkable repository of data used both for understanding the great apes, but also humans.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Photography Notes: </a:t>
            </a:r>
            <a:r>
              <a:rPr lang="en-US" sz="1000">
                <a:solidFill>
                  <a:schemeClr val="dk1"/>
                </a:solidFill>
                <a:latin typeface="Arial"/>
                <a:ea typeface="Arial"/>
                <a:cs typeface="Arial"/>
                <a:sym typeface="Arial"/>
              </a:rPr>
              <a:t>Brecord, Jane Goodall Institute</a:t>
            </a:r>
            <a:endParaRPr/>
          </a:p>
          <a:p>
            <a:pPr indent="0" lvl="0" marL="0" rtl="0" algn="l">
              <a:spcBef>
                <a:spcPts val="0"/>
              </a:spcBef>
              <a:spcAft>
                <a:spcPts val="0"/>
              </a:spcAft>
              <a:buNone/>
            </a:pPr>
            <a:r>
              <a:t/>
            </a:r>
            <a:endParaRPr/>
          </a:p>
        </p:txBody>
      </p:sp>
      <p:sp>
        <p:nvSpPr>
          <p:cNvPr id="547" name="Google Shape;547;p12: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13: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5" name="Google Shape;555;p13: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Learning Objective: Another example of who uses the </a:t>
            </a:r>
            <a:r>
              <a:rPr b="0" i="1" lang="en-US"/>
              <a:t>Conservation Standards </a:t>
            </a:r>
            <a:r>
              <a:rPr lang="en-US"/>
              <a:t>and for what sort of projects</a:t>
            </a:r>
            <a:endParaRPr/>
          </a:p>
          <a:p>
            <a:pPr indent="0" lvl="0" marL="0" rtl="0" algn="l">
              <a:spcBef>
                <a:spcPts val="0"/>
              </a:spcBef>
              <a:spcAft>
                <a:spcPts val="0"/>
              </a:spcAft>
              <a:buNone/>
            </a:pPr>
            <a:r>
              <a:t/>
            </a:r>
            <a:endParaRPr b="0"/>
          </a:p>
          <a:p>
            <a:pPr indent="0" lvl="0" marL="0" rtl="0" algn="l">
              <a:spcBef>
                <a:spcPts val="0"/>
              </a:spcBef>
              <a:spcAft>
                <a:spcPts val="0"/>
              </a:spcAft>
              <a:buNone/>
            </a:pPr>
            <a:r>
              <a:rPr b="0" lang="en-US"/>
              <a:t>Presenter’s Notes:</a:t>
            </a:r>
            <a:endParaRPr/>
          </a:p>
          <a:p>
            <a:pPr indent="0" lvl="0" marL="0" marR="0" rtl="0" algn="l">
              <a:lnSpc>
                <a:spcPct val="100000"/>
              </a:lnSpc>
              <a:spcBef>
                <a:spcPts val="0"/>
              </a:spcBef>
              <a:spcAft>
                <a:spcPts val="0"/>
              </a:spcAft>
              <a:buClr>
                <a:schemeClr val="dk1"/>
              </a:buClr>
              <a:buSzPts val="1000"/>
              <a:buFont typeface="Arial"/>
              <a:buNone/>
            </a:pPr>
            <a:r>
              <a:rPr b="0" lang="en-US"/>
              <a:t>The </a:t>
            </a:r>
            <a:r>
              <a:rPr b="0" i="1" lang="en-US"/>
              <a:t>Conservation Standards </a:t>
            </a:r>
            <a:r>
              <a:rPr b="0" lang="en-US"/>
              <a:t>are used for thematic projects, such as this wide global partnership called ROUTES (</a:t>
            </a:r>
            <a:r>
              <a:rPr lang="en-US"/>
              <a:t>Reducing Opportunities for Unlawful Transport of Endangered Species</a:t>
            </a:r>
            <a:r>
              <a:rPr b="0" lang="en-US"/>
              <a:t>) that seeks to disrupt wildlife trafficking in airports, seaports and warehouses – </a:t>
            </a:r>
            <a:r>
              <a:rPr lang="en-US"/>
              <a:t>for instance Rhino horn, Reptile, Pangolin, Marine Products, Mammals, Ivory tusks and Birds</a:t>
            </a:r>
            <a:endParaRPr/>
          </a:p>
          <a:p>
            <a:pPr indent="0" lvl="0" marL="0" rtl="0" algn="l">
              <a:spcBef>
                <a:spcPts val="0"/>
              </a:spcBef>
              <a:spcAft>
                <a:spcPts val="0"/>
              </a:spcAft>
              <a:buNone/>
            </a:pPr>
            <a:r>
              <a:t/>
            </a:r>
            <a:endParaRPr b="0"/>
          </a:p>
          <a:p>
            <a:pPr indent="0" lvl="0" marL="0" rtl="0" algn="l">
              <a:spcBef>
                <a:spcPts val="0"/>
              </a:spcBef>
              <a:spcAft>
                <a:spcPts val="0"/>
              </a:spcAft>
              <a:buNone/>
            </a:pPr>
            <a:r>
              <a:rPr lang="en-US"/>
              <a:t>Photography Notes: Photo by Tanathip Rattanatum from Pexels </a:t>
            </a:r>
            <a:endParaRPr/>
          </a:p>
        </p:txBody>
      </p:sp>
      <p:sp>
        <p:nvSpPr>
          <p:cNvPr id="556" name="Google Shape;556;p13: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14: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4" name="Google Shape;564;p14: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Learning objective: CS can be used to plan and manage the strategies of entire conservation organizations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Presenters notes:</a:t>
            </a:r>
            <a:endParaRPr/>
          </a:p>
          <a:p>
            <a:pPr indent="0" lvl="0" marL="0" rtl="0" algn="l">
              <a:spcBef>
                <a:spcPts val="0"/>
              </a:spcBef>
              <a:spcAft>
                <a:spcPts val="0"/>
              </a:spcAft>
              <a:buNone/>
            </a:pPr>
            <a:r>
              <a:rPr lang="en-US"/>
              <a:t>The CS are adaptable to many non-conservation planning and managing organisations, such as the Australian state conservation organisation: Trust for Nature.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Photography Notes: Daniel Sprod - Discussing property acquisition with indigenous partners</a:t>
            </a:r>
            <a:endParaRPr/>
          </a:p>
        </p:txBody>
      </p:sp>
      <p:sp>
        <p:nvSpPr>
          <p:cNvPr id="565" name="Google Shape;565;p14: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15: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4" name="Google Shape;574;p15: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Learning Objective: CS can be used to work on improved commodity production,</a:t>
            </a:r>
            <a:endParaRPr/>
          </a:p>
          <a:p>
            <a:pPr indent="0" lvl="0" marL="0" rtl="0" algn="l">
              <a:spcBef>
                <a:spcPts val="0"/>
              </a:spcBef>
              <a:spcAft>
                <a:spcPts val="0"/>
              </a:spcAft>
              <a:buNone/>
            </a:pPr>
            <a:r>
              <a:t/>
            </a:r>
            <a:endParaRPr b="0"/>
          </a:p>
          <a:p>
            <a:pPr indent="0" lvl="0" marL="0" rtl="0" algn="l">
              <a:spcBef>
                <a:spcPts val="0"/>
              </a:spcBef>
              <a:spcAft>
                <a:spcPts val="0"/>
              </a:spcAft>
              <a:buNone/>
            </a:pPr>
            <a:r>
              <a:rPr b="0" lang="en-US"/>
              <a:t>Presenter’s Notes:</a:t>
            </a:r>
            <a:endParaRPr/>
          </a:p>
          <a:p>
            <a:pPr indent="0" lvl="0" marL="0" marR="0" rtl="0" algn="l">
              <a:lnSpc>
                <a:spcPct val="100000"/>
              </a:lnSpc>
              <a:spcBef>
                <a:spcPts val="0"/>
              </a:spcBef>
              <a:spcAft>
                <a:spcPts val="0"/>
              </a:spcAft>
              <a:buClr>
                <a:schemeClr val="dk1"/>
              </a:buClr>
              <a:buSzPts val="1000"/>
              <a:buFont typeface="Arial"/>
              <a:buNone/>
            </a:pPr>
            <a:r>
              <a:rPr b="0" lang="en-US"/>
              <a:t>The </a:t>
            </a:r>
            <a:r>
              <a:rPr b="0" i="1" lang="en-US"/>
              <a:t>Conservation Standards </a:t>
            </a:r>
            <a:r>
              <a:rPr b="0" lang="en-US"/>
              <a:t>are used for thematic projects, such as those dealing with commodity production (and consumption) of commodities like oil palm, soy, and beef</a:t>
            </a:r>
            <a:endParaRPr/>
          </a:p>
          <a:p>
            <a:pPr indent="0" lvl="0" marL="0" rtl="0" algn="l">
              <a:spcBef>
                <a:spcPts val="0"/>
              </a:spcBef>
              <a:spcAft>
                <a:spcPts val="0"/>
              </a:spcAft>
              <a:buNone/>
            </a:pPr>
            <a:r>
              <a:t/>
            </a:r>
            <a:endParaRPr b="0"/>
          </a:p>
          <a:p>
            <a:pPr indent="0" lvl="0" marL="0" rtl="0" algn="l">
              <a:spcBef>
                <a:spcPts val="0"/>
              </a:spcBef>
              <a:spcAft>
                <a:spcPts val="0"/>
              </a:spcAft>
              <a:buNone/>
            </a:pPr>
            <a:r>
              <a:rPr lang="en-US"/>
              <a:t>Photography Notes: John Morrison, harvested palm oil bunches, Sabah, Borneo, Malaysia</a:t>
            </a:r>
            <a:endParaRPr/>
          </a:p>
          <a:p>
            <a:pPr indent="0" lvl="0" marL="0" rtl="0" algn="l">
              <a:spcBef>
                <a:spcPts val="0"/>
              </a:spcBef>
              <a:spcAft>
                <a:spcPts val="0"/>
              </a:spcAft>
              <a:buNone/>
            </a:pPr>
            <a:r>
              <a:t/>
            </a:r>
            <a:endParaRPr/>
          </a:p>
        </p:txBody>
      </p:sp>
      <p:sp>
        <p:nvSpPr>
          <p:cNvPr id="575" name="Google Shape;575;p15: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16: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3" name="Google Shape;583;p16: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Learning Objective: CS can be used to work on high level policy issues.</a:t>
            </a:r>
            <a:endParaRPr/>
          </a:p>
          <a:p>
            <a:pPr indent="0" lvl="0" marL="0" rtl="0" algn="l">
              <a:spcBef>
                <a:spcPts val="0"/>
              </a:spcBef>
              <a:spcAft>
                <a:spcPts val="0"/>
              </a:spcAft>
              <a:buNone/>
            </a:pPr>
            <a:r>
              <a:t/>
            </a:r>
            <a:endParaRPr b="0"/>
          </a:p>
          <a:p>
            <a:pPr indent="0" lvl="0" marL="0" rtl="0" algn="l">
              <a:spcBef>
                <a:spcPts val="0"/>
              </a:spcBef>
              <a:spcAft>
                <a:spcPts val="0"/>
              </a:spcAft>
              <a:buNone/>
            </a:pPr>
            <a:r>
              <a:rPr b="0" lang="en-US"/>
              <a:t>Presenter’s Notes:</a:t>
            </a:r>
            <a:endParaRPr/>
          </a:p>
          <a:p>
            <a:pPr indent="0" lvl="0" marL="0" marR="0" rtl="0" algn="l">
              <a:lnSpc>
                <a:spcPct val="100000"/>
              </a:lnSpc>
              <a:spcBef>
                <a:spcPts val="0"/>
              </a:spcBef>
              <a:spcAft>
                <a:spcPts val="0"/>
              </a:spcAft>
              <a:buClr>
                <a:schemeClr val="dk1"/>
              </a:buClr>
              <a:buSzPts val="1000"/>
              <a:buFont typeface="Arial"/>
              <a:buNone/>
            </a:pPr>
            <a:r>
              <a:rPr b="0" lang="en-US"/>
              <a:t>The </a:t>
            </a:r>
            <a:r>
              <a:rPr b="0" i="1" lang="en-US"/>
              <a:t>Conservation Standards </a:t>
            </a:r>
            <a:r>
              <a:rPr b="0" lang="en-US"/>
              <a:t>are used for thematic projects, such as those addressing high level policy instruments like Sustainable Development Goals (SDGs), the Convention on International Trade in Endangered Species (CITES),or the Convention on Biological Diversity (CBD).</a:t>
            </a:r>
            <a:endParaRPr/>
          </a:p>
          <a:p>
            <a:pPr indent="0" lvl="0" marL="0" rtl="0" algn="l">
              <a:spcBef>
                <a:spcPts val="0"/>
              </a:spcBef>
              <a:spcAft>
                <a:spcPts val="0"/>
              </a:spcAft>
              <a:buNone/>
            </a:pPr>
            <a:r>
              <a:t/>
            </a:r>
            <a:endParaRPr b="0"/>
          </a:p>
          <a:p>
            <a:pPr indent="0" lvl="0" marL="0" rtl="0" algn="l">
              <a:spcBef>
                <a:spcPts val="0"/>
              </a:spcBef>
              <a:spcAft>
                <a:spcPts val="0"/>
              </a:spcAft>
              <a:buNone/>
            </a:pPr>
            <a:r>
              <a:rPr lang="en-US"/>
              <a:t>Photography Notes:</a:t>
            </a:r>
            <a:endParaRPr/>
          </a:p>
        </p:txBody>
      </p:sp>
      <p:sp>
        <p:nvSpPr>
          <p:cNvPr id="584" name="Google Shape;584;p16: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17: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0" name="Google Shape;590;p17: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Learning Objective: CS can be used to work on climate and energy policy issues.</a:t>
            </a:r>
            <a:endParaRPr/>
          </a:p>
          <a:p>
            <a:pPr indent="0" lvl="0" marL="0" rtl="0" algn="l">
              <a:spcBef>
                <a:spcPts val="0"/>
              </a:spcBef>
              <a:spcAft>
                <a:spcPts val="0"/>
              </a:spcAft>
              <a:buNone/>
            </a:pPr>
            <a:r>
              <a:t/>
            </a:r>
            <a:endParaRPr b="0"/>
          </a:p>
          <a:p>
            <a:pPr indent="0" lvl="0" marL="0" rtl="0" algn="l">
              <a:spcBef>
                <a:spcPts val="0"/>
              </a:spcBef>
              <a:spcAft>
                <a:spcPts val="0"/>
              </a:spcAft>
              <a:buNone/>
            </a:pPr>
            <a:r>
              <a:rPr b="0" lang="en-US"/>
              <a:t>Presenter’s Notes:</a:t>
            </a:r>
            <a:endParaRPr/>
          </a:p>
          <a:p>
            <a:pPr indent="0" lvl="0" marL="0" marR="0" rtl="0" algn="l">
              <a:lnSpc>
                <a:spcPct val="100000"/>
              </a:lnSpc>
              <a:spcBef>
                <a:spcPts val="0"/>
              </a:spcBef>
              <a:spcAft>
                <a:spcPts val="0"/>
              </a:spcAft>
              <a:buClr>
                <a:schemeClr val="dk1"/>
              </a:buClr>
              <a:buSzPts val="1000"/>
              <a:buFont typeface="Arial"/>
              <a:buNone/>
            </a:pPr>
            <a:r>
              <a:rPr b="0" lang="en-US"/>
              <a:t>The </a:t>
            </a:r>
            <a:r>
              <a:rPr b="0" i="1" lang="en-US"/>
              <a:t>Conservation Standards </a:t>
            </a:r>
            <a:r>
              <a:rPr b="0" lang="en-US"/>
              <a:t>are used for thematic projects, such as those dealing with climate change mitigation (and related energy policy), climate adaptation.</a:t>
            </a:r>
            <a:endParaRPr/>
          </a:p>
          <a:p>
            <a:pPr indent="0" lvl="0" marL="0" rtl="0" algn="l">
              <a:spcBef>
                <a:spcPts val="0"/>
              </a:spcBef>
              <a:spcAft>
                <a:spcPts val="0"/>
              </a:spcAft>
              <a:buNone/>
            </a:pPr>
            <a:r>
              <a:t/>
            </a:r>
            <a:endParaRPr b="0"/>
          </a:p>
          <a:p>
            <a:pPr indent="0" lvl="0" marL="0" rtl="0" algn="l">
              <a:spcBef>
                <a:spcPts val="0"/>
              </a:spcBef>
              <a:spcAft>
                <a:spcPts val="0"/>
              </a:spcAft>
              <a:buNone/>
            </a:pPr>
            <a:r>
              <a:rPr lang="en-US"/>
              <a:t>Photography Notes: Narcisa Aciko (https://www.pexels.com/photo/photo-of-wind-turbines-lot-1292464/)</a:t>
            </a:r>
            <a:endParaRPr/>
          </a:p>
        </p:txBody>
      </p:sp>
      <p:sp>
        <p:nvSpPr>
          <p:cNvPr id="591" name="Google Shape;591;p17: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18: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8" name="Google Shape;598;p18: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Learning Objective: This slide presents the “current” (June 2020) members of the Conservation Measures Partnership that developed the </a:t>
            </a:r>
            <a:r>
              <a:rPr i="1" lang="en-US"/>
              <a:t>Conservation Standards </a:t>
            </a:r>
            <a:r>
              <a:rPr lang="en-US"/>
              <a:t>based on earlier work in conservation and other fields.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Presenter’s Notes:</a:t>
            </a:r>
            <a:endParaRPr/>
          </a:p>
          <a:p>
            <a:pPr indent="0" lvl="0" marL="0" rtl="0" algn="l">
              <a:spcBef>
                <a:spcPts val="0"/>
              </a:spcBef>
              <a:spcAft>
                <a:spcPts val="0"/>
              </a:spcAft>
              <a:buNone/>
            </a:pPr>
            <a:r>
              <a:rPr lang="en-US"/>
              <a:t>The CS were developed by the Conservation Measures Partnership (CMP), originally </a:t>
            </a:r>
            <a:endParaRPr/>
          </a:p>
          <a:p>
            <a:pPr indent="-171450" lvl="0" marL="171450" rtl="0" algn="l">
              <a:spcBef>
                <a:spcPts val="0"/>
              </a:spcBef>
              <a:spcAft>
                <a:spcPts val="0"/>
              </a:spcAft>
              <a:buClr>
                <a:schemeClr val="dk1"/>
              </a:buClr>
              <a:buSzPts val="1000"/>
              <a:buFont typeface="Arial"/>
              <a:buChar char="•"/>
            </a:pPr>
            <a:r>
              <a:rPr lang="en-US"/>
              <a:t>Foundations of Success (FOS), </a:t>
            </a:r>
            <a:endParaRPr/>
          </a:p>
          <a:p>
            <a:pPr indent="-171450" lvl="0" marL="171450" rtl="0" algn="l">
              <a:spcBef>
                <a:spcPts val="0"/>
              </a:spcBef>
              <a:spcAft>
                <a:spcPts val="0"/>
              </a:spcAft>
              <a:buClr>
                <a:schemeClr val="dk1"/>
              </a:buClr>
              <a:buSzPts val="1000"/>
              <a:buFont typeface="Arial"/>
              <a:buChar char="•"/>
            </a:pPr>
            <a:r>
              <a:rPr lang="en-US"/>
              <a:t>The Nature Conservancy (TNC), </a:t>
            </a:r>
            <a:endParaRPr/>
          </a:p>
          <a:p>
            <a:pPr indent="-171450" lvl="0" marL="171450" rtl="0" algn="l">
              <a:spcBef>
                <a:spcPts val="0"/>
              </a:spcBef>
              <a:spcAft>
                <a:spcPts val="0"/>
              </a:spcAft>
              <a:buClr>
                <a:schemeClr val="dk1"/>
              </a:buClr>
              <a:buSzPts val="1000"/>
              <a:buFont typeface="Arial"/>
              <a:buChar char="•"/>
            </a:pPr>
            <a:r>
              <a:rPr lang="en-US"/>
              <a:t>World Wildlife Fund (WWF), </a:t>
            </a:r>
            <a:endParaRPr/>
          </a:p>
          <a:p>
            <a:pPr indent="-171450" lvl="0" marL="171450" rtl="0" algn="l">
              <a:spcBef>
                <a:spcPts val="0"/>
              </a:spcBef>
              <a:spcAft>
                <a:spcPts val="0"/>
              </a:spcAft>
              <a:buClr>
                <a:schemeClr val="dk1"/>
              </a:buClr>
              <a:buSzPts val="1000"/>
              <a:buFont typeface="Arial"/>
              <a:buChar char="•"/>
            </a:pPr>
            <a:r>
              <a:rPr lang="en-US"/>
              <a:t>African Wildlife Foundation (AWF), </a:t>
            </a:r>
            <a:endParaRPr/>
          </a:p>
          <a:p>
            <a:pPr indent="-171450" lvl="0" marL="171450" rtl="0" algn="l">
              <a:spcBef>
                <a:spcPts val="0"/>
              </a:spcBef>
              <a:spcAft>
                <a:spcPts val="0"/>
              </a:spcAft>
              <a:buClr>
                <a:schemeClr val="dk1"/>
              </a:buClr>
              <a:buSzPts val="1000"/>
              <a:buFont typeface="Arial"/>
              <a:buChar char="•"/>
            </a:pPr>
            <a:r>
              <a:rPr lang="en-US"/>
              <a:t>Wildlife Conservation Society (WCS) and </a:t>
            </a:r>
            <a:endParaRPr/>
          </a:p>
          <a:p>
            <a:pPr indent="-171450" lvl="0" marL="171450" rtl="0" algn="l">
              <a:spcBef>
                <a:spcPts val="0"/>
              </a:spcBef>
              <a:spcAft>
                <a:spcPts val="0"/>
              </a:spcAft>
              <a:buClr>
                <a:schemeClr val="dk1"/>
              </a:buClr>
              <a:buSzPts val="1000"/>
              <a:buFont typeface="Arial"/>
              <a:buChar char="•"/>
            </a:pPr>
            <a:r>
              <a:rPr lang="en-US"/>
              <a:t>Conservation International (CI).  </a:t>
            </a:r>
            <a:endParaRPr/>
          </a:p>
          <a:p>
            <a:pPr indent="0" lvl="0" marL="0" rtl="0" algn="l">
              <a:spcBef>
                <a:spcPts val="0"/>
              </a:spcBef>
              <a:spcAft>
                <a:spcPts val="0"/>
              </a:spcAft>
              <a:buClr>
                <a:schemeClr val="dk1"/>
              </a:buClr>
              <a:buSzPts val="1000"/>
              <a:buFont typeface="Arial"/>
              <a:buNone/>
            </a:pPr>
            <a:r>
              <a:t/>
            </a:r>
            <a:endParaRPr/>
          </a:p>
          <a:p>
            <a:pPr indent="0" lvl="0" marL="0" rtl="0" algn="l">
              <a:spcBef>
                <a:spcPts val="0"/>
              </a:spcBef>
              <a:spcAft>
                <a:spcPts val="0"/>
              </a:spcAft>
              <a:buNone/>
            </a:pPr>
            <a:r>
              <a:rPr lang="en-US"/>
              <a:t>and now they are used by a range of organizations, some of which are featured here among the members of the Conservation Measures Partnership. (Note that not all of these organizations use the </a:t>
            </a:r>
            <a:r>
              <a:rPr i="1" lang="en-US"/>
              <a:t>Conservation Standards </a:t>
            </a:r>
            <a:r>
              <a:rPr lang="en-US"/>
              <a:t>exclusively).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Logo notes: Up-to-date CMP </a:t>
            </a:r>
            <a:r>
              <a:rPr b="0" i="0" lang="en-US" sz="1000" u="sng" strike="noStrike">
                <a:solidFill>
                  <a:schemeClr val="dk1"/>
                </a:solidFill>
                <a:latin typeface="Arial"/>
                <a:ea typeface="Arial"/>
                <a:cs typeface="Arial"/>
                <a:sym typeface="Arial"/>
                <a:hlinkClick r:id="rId2">
                  <a:extLst>
                    <a:ext uri="{A12FA001-AC4F-418D-AE19-62706E023703}">
                      <ahyp:hlinkClr val="tx"/>
                    </a:ext>
                  </a:extLst>
                </a:hlinkClick>
              </a:rPr>
              <a:t>member logos are here</a:t>
            </a:r>
            <a:r>
              <a:rPr b="0" i="0" lang="en-US" sz="1000" u="none" strike="noStrike">
                <a:solidFill>
                  <a:schemeClr val="dk1"/>
                </a:solidFill>
                <a:latin typeface="Arial"/>
                <a:ea typeface="Arial"/>
                <a:cs typeface="Arial"/>
                <a:sym typeface="Arial"/>
              </a:rPr>
              <a:t> </a:t>
            </a:r>
            <a:endParaRPr/>
          </a:p>
          <a:p>
            <a:pPr indent="0" lvl="0" marL="0" rtl="0" algn="l">
              <a:spcBef>
                <a:spcPts val="0"/>
              </a:spcBef>
              <a:spcAft>
                <a:spcPts val="0"/>
              </a:spcAft>
              <a:buNone/>
            </a:pPr>
            <a:r>
              <a:rPr b="0" i="0" lang="en-US" sz="1000" u="none" strike="noStrike">
                <a:solidFill>
                  <a:schemeClr val="dk1"/>
                </a:solidFill>
                <a:latin typeface="Arial"/>
                <a:ea typeface="Arial"/>
                <a:cs typeface="Arial"/>
                <a:sym typeface="Arial"/>
              </a:rPr>
              <a:t>[</a:t>
            </a:r>
            <a:r>
              <a:rPr lang="en-US"/>
              <a:t>https://drive.google.com/drive/u/0/folders/0B0LmkRENkfPsaXJKMVQ4R3YzdjQ]</a:t>
            </a:r>
            <a:endParaRPr/>
          </a:p>
          <a:p>
            <a:pPr indent="0" lvl="0" marL="0" rtl="0" algn="l">
              <a:spcBef>
                <a:spcPts val="0"/>
              </a:spcBef>
              <a:spcAft>
                <a:spcPts val="0"/>
              </a:spcAft>
              <a:buNone/>
            </a:pPr>
            <a:r>
              <a:t/>
            </a:r>
            <a:endParaRPr/>
          </a:p>
        </p:txBody>
      </p:sp>
      <p:sp>
        <p:nvSpPr>
          <p:cNvPr id="599" name="Google Shape;599;p18: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19: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5" name="Google Shape;605;p19: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lnSpc>
                <a:spcPct val="110000"/>
              </a:lnSpc>
              <a:spcBef>
                <a:spcPts val="0"/>
              </a:spcBef>
              <a:spcAft>
                <a:spcPts val="0"/>
              </a:spcAft>
              <a:buNone/>
            </a:pPr>
            <a:r>
              <a:rPr lang="en-US"/>
              <a:t>Learning Objective: </a:t>
            </a:r>
            <a:r>
              <a:rPr b="0" lang="en-US"/>
              <a:t>Introduce participants to the history of the co-development/evolution of </a:t>
            </a:r>
            <a:r>
              <a:rPr i="1" lang="en-US"/>
              <a:t>Conservation Standards </a:t>
            </a:r>
            <a:r>
              <a:rPr b="0" lang="en-US"/>
              <a:t>and the Coaches Conservation Network (CCNet) up to the present.</a:t>
            </a:r>
            <a:endParaRPr/>
          </a:p>
          <a:p>
            <a:pPr indent="0" lvl="0" marL="0" rtl="0" algn="l">
              <a:lnSpc>
                <a:spcPct val="110000"/>
              </a:lnSpc>
              <a:spcBef>
                <a:spcPts val="0"/>
              </a:spcBef>
              <a:spcAft>
                <a:spcPts val="0"/>
              </a:spcAft>
              <a:buNone/>
            </a:pPr>
            <a:r>
              <a:t/>
            </a:r>
            <a:endParaRPr/>
          </a:p>
          <a:p>
            <a:pPr indent="0" lvl="0" marL="0" rtl="0" algn="l">
              <a:lnSpc>
                <a:spcPct val="110000"/>
              </a:lnSpc>
              <a:spcBef>
                <a:spcPts val="0"/>
              </a:spcBef>
              <a:spcAft>
                <a:spcPts val="0"/>
              </a:spcAft>
              <a:buNone/>
            </a:pPr>
            <a:r>
              <a:rPr lang="en-US"/>
              <a:t>Presenter’s Notes:</a:t>
            </a:r>
            <a:endParaRPr/>
          </a:p>
          <a:p>
            <a:pPr indent="0" lvl="0" marL="0" marR="0" rtl="0" algn="l">
              <a:lnSpc>
                <a:spcPct val="110000"/>
              </a:lnSpc>
              <a:spcBef>
                <a:spcPts val="0"/>
              </a:spcBef>
              <a:spcAft>
                <a:spcPts val="0"/>
              </a:spcAft>
              <a:buClr>
                <a:schemeClr val="dk1"/>
              </a:buClr>
              <a:buSzPts val="1000"/>
              <a:buFont typeface="Times New Roman"/>
              <a:buNone/>
            </a:pPr>
            <a:r>
              <a:rPr b="0" lang="en-US">
                <a:latin typeface="Times New Roman"/>
                <a:ea typeface="Times New Roman"/>
                <a:cs typeface="Times New Roman"/>
                <a:sym typeface="Times New Roman"/>
              </a:rPr>
              <a:t>The </a:t>
            </a:r>
            <a:r>
              <a:rPr b="0" i="1" lang="en-US">
                <a:latin typeface="Times New Roman"/>
                <a:ea typeface="Times New Roman"/>
                <a:cs typeface="Times New Roman"/>
                <a:sym typeface="Times New Roman"/>
              </a:rPr>
              <a:t>Open Standards for the Practice of Conservation </a:t>
            </a:r>
            <a:r>
              <a:rPr b="0" lang="en-US">
                <a:latin typeface="Times New Roman"/>
                <a:ea typeface="Times New Roman"/>
                <a:cs typeface="Times New Roman"/>
                <a:sym typeface="Times New Roman"/>
              </a:rPr>
              <a:t>– or </a:t>
            </a:r>
            <a:r>
              <a:rPr i="1" lang="en-US"/>
              <a:t>Conservation Standards </a:t>
            </a:r>
            <a:r>
              <a:rPr b="0" lang="en-US">
                <a:latin typeface="Times New Roman"/>
                <a:ea typeface="Times New Roman"/>
                <a:cs typeface="Times New Roman"/>
                <a:sym typeface="Times New Roman"/>
              </a:rPr>
              <a:t>- are ultimately a product of the collaborative work of the Conservation Measures Partnership. </a:t>
            </a:r>
            <a:endParaRPr/>
          </a:p>
          <a:p>
            <a:pPr indent="0" lvl="0" marL="0" marR="0" rtl="0" algn="l">
              <a:lnSpc>
                <a:spcPct val="110000"/>
              </a:lnSpc>
              <a:spcBef>
                <a:spcPts val="0"/>
              </a:spcBef>
              <a:spcAft>
                <a:spcPts val="0"/>
              </a:spcAft>
              <a:buClr>
                <a:schemeClr val="dk1"/>
              </a:buClr>
              <a:buSzPts val="1000"/>
              <a:buFont typeface="Arial"/>
              <a:buNone/>
            </a:pPr>
            <a:r>
              <a:t/>
            </a:r>
            <a:endParaRPr>
              <a:latin typeface="Times New Roman"/>
              <a:ea typeface="Times New Roman"/>
              <a:cs typeface="Times New Roman"/>
              <a:sym typeface="Times New Roman"/>
            </a:endParaRPr>
          </a:p>
          <a:p>
            <a:pPr indent="0" lvl="0" marL="0" marR="0" rtl="0" algn="l">
              <a:lnSpc>
                <a:spcPct val="110000"/>
              </a:lnSpc>
              <a:spcBef>
                <a:spcPts val="0"/>
              </a:spcBef>
              <a:spcAft>
                <a:spcPts val="0"/>
              </a:spcAft>
              <a:buClr>
                <a:schemeClr val="dk1"/>
              </a:buClr>
              <a:buSzPts val="1000"/>
              <a:buFont typeface="Times New Roman"/>
              <a:buNone/>
            </a:pPr>
            <a:r>
              <a:rPr lang="en-US">
                <a:latin typeface="Times New Roman"/>
                <a:ea typeface="Times New Roman"/>
                <a:cs typeface="Times New Roman"/>
                <a:sym typeface="Times New Roman"/>
              </a:rPr>
              <a:t>CLICK</a:t>
            </a:r>
            <a:endParaRPr/>
          </a:p>
          <a:p>
            <a:pPr indent="0" lvl="0" marL="0" marR="0" rtl="0" algn="l">
              <a:lnSpc>
                <a:spcPct val="110000"/>
              </a:lnSpc>
              <a:spcBef>
                <a:spcPts val="0"/>
              </a:spcBef>
              <a:spcAft>
                <a:spcPts val="0"/>
              </a:spcAft>
              <a:buClr>
                <a:schemeClr val="dk1"/>
              </a:buClr>
              <a:buSzPts val="1000"/>
              <a:buFont typeface="Arial"/>
              <a:buNone/>
            </a:pPr>
            <a:r>
              <a:t/>
            </a:r>
            <a:endParaRPr>
              <a:latin typeface="Times New Roman"/>
              <a:ea typeface="Times New Roman"/>
              <a:cs typeface="Times New Roman"/>
              <a:sym typeface="Times New Roman"/>
            </a:endParaRPr>
          </a:p>
          <a:p>
            <a:pPr indent="0" lvl="0" marL="0" marR="0" rtl="0" algn="l">
              <a:lnSpc>
                <a:spcPct val="110000"/>
              </a:lnSpc>
              <a:spcBef>
                <a:spcPts val="0"/>
              </a:spcBef>
              <a:spcAft>
                <a:spcPts val="0"/>
              </a:spcAft>
              <a:buClr>
                <a:schemeClr val="dk1"/>
              </a:buClr>
              <a:buSzPts val="1000"/>
              <a:buFont typeface="Times New Roman"/>
              <a:buNone/>
            </a:pPr>
            <a:r>
              <a:rPr b="0" lang="en-US">
                <a:latin typeface="Times New Roman"/>
                <a:ea typeface="Times New Roman"/>
                <a:cs typeface="Times New Roman"/>
                <a:sym typeface="Times New Roman"/>
              </a:rPr>
              <a:t>Important foundations include:</a:t>
            </a:r>
            <a:endParaRPr/>
          </a:p>
          <a:p>
            <a:pPr indent="-171450" lvl="0" marL="171450" marR="0" rtl="0" algn="l">
              <a:lnSpc>
                <a:spcPct val="110000"/>
              </a:lnSpc>
              <a:spcBef>
                <a:spcPts val="0"/>
              </a:spcBef>
              <a:spcAft>
                <a:spcPts val="0"/>
              </a:spcAft>
              <a:buClr>
                <a:schemeClr val="dk1"/>
              </a:buClr>
              <a:buSzPts val="1000"/>
              <a:buFont typeface="Arial"/>
              <a:buChar char="•"/>
            </a:pPr>
            <a:r>
              <a:rPr b="0" lang="en-US">
                <a:latin typeface="Times New Roman"/>
                <a:ea typeface="Times New Roman"/>
                <a:cs typeface="Times New Roman"/>
                <a:sym typeface="Times New Roman"/>
              </a:rPr>
              <a:t>a planning framework used by The Nature Conservancy (TNC), eventually called Conservation Action Planning;</a:t>
            </a:r>
            <a:endParaRPr/>
          </a:p>
          <a:p>
            <a:pPr indent="-171450" lvl="0" marL="171450" marR="0" rtl="0" algn="l">
              <a:lnSpc>
                <a:spcPct val="110000"/>
              </a:lnSpc>
              <a:spcBef>
                <a:spcPts val="0"/>
              </a:spcBef>
              <a:spcAft>
                <a:spcPts val="0"/>
              </a:spcAft>
              <a:buClr>
                <a:schemeClr val="dk1"/>
              </a:buClr>
              <a:buSzPts val="1000"/>
              <a:buFont typeface="Arial"/>
              <a:buChar char="•"/>
            </a:pPr>
            <a:r>
              <a:rPr b="0" lang="en-US">
                <a:latin typeface="Times New Roman"/>
                <a:ea typeface="Times New Roman"/>
                <a:cs typeface="Times New Roman"/>
                <a:sym typeface="Times New Roman"/>
              </a:rPr>
              <a:t>a book, </a:t>
            </a:r>
            <a:r>
              <a:rPr b="0" i="1" lang="en-US">
                <a:latin typeface="Times New Roman"/>
                <a:ea typeface="Times New Roman"/>
                <a:cs typeface="Times New Roman"/>
                <a:sym typeface="Times New Roman"/>
              </a:rPr>
              <a:t>Measures of Success</a:t>
            </a:r>
            <a:r>
              <a:rPr b="0" lang="en-US">
                <a:latin typeface="Times New Roman"/>
                <a:ea typeface="Times New Roman"/>
                <a:cs typeface="Times New Roman"/>
                <a:sym typeface="Times New Roman"/>
              </a:rPr>
              <a:t>, by Salafsky &amp; Margoluis,published in 1998; and</a:t>
            </a:r>
            <a:endParaRPr/>
          </a:p>
          <a:p>
            <a:pPr indent="-171450" lvl="0" marL="171450" marR="0" rtl="0" algn="l">
              <a:lnSpc>
                <a:spcPct val="110000"/>
              </a:lnSpc>
              <a:spcBef>
                <a:spcPts val="0"/>
              </a:spcBef>
              <a:spcAft>
                <a:spcPts val="0"/>
              </a:spcAft>
              <a:buClr>
                <a:schemeClr val="dk1"/>
              </a:buClr>
              <a:buSzPts val="1000"/>
              <a:buFont typeface="Arial"/>
              <a:buChar char="•"/>
            </a:pPr>
            <a:r>
              <a:rPr b="0" lang="en-US">
                <a:latin typeface="Times New Roman"/>
                <a:ea typeface="Times New Roman"/>
                <a:cs typeface="Times New Roman"/>
                <a:sym typeface="Times New Roman"/>
              </a:rPr>
              <a:t>the results of the 2002 Measuring Conservation Impact (MCI) Initiative that reviewed experiences in seven fields – conservation, public health, family planning, international development, social services, education, and business – to determine common concepts of and approaches to good project design, management, and monitoring. </a:t>
            </a:r>
            <a:endParaRPr/>
          </a:p>
          <a:p>
            <a:pPr indent="0" lvl="0" marL="0" marR="0" rtl="0" algn="l">
              <a:lnSpc>
                <a:spcPct val="110000"/>
              </a:lnSpc>
              <a:spcBef>
                <a:spcPts val="0"/>
              </a:spcBef>
              <a:spcAft>
                <a:spcPts val="0"/>
              </a:spcAft>
              <a:buClr>
                <a:schemeClr val="dk1"/>
              </a:buClr>
              <a:buSzPts val="1000"/>
              <a:buFont typeface="Arial"/>
              <a:buNone/>
            </a:pPr>
            <a:r>
              <a:t/>
            </a:r>
            <a:endParaRPr>
              <a:latin typeface="Times New Roman"/>
              <a:ea typeface="Times New Roman"/>
              <a:cs typeface="Times New Roman"/>
              <a:sym typeface="Times New Roman"/>
            </a:endParaRPr>
          </a:p>
          <a:p>
            <a:pPr indent="0" lvl="0" marL="0" marR="0" rtl="0" algn="l">
              <a:lnSpc>
                <a:spcPct val="110000"/>
              </a:lnSpc>
              <a:spcBef>
                <a:spcPts val="0"/>
              </a:spcBef>
              <a:spcAft>
                <a:spcPts val="0"/>
              </a:spcAft>
              <a:buClr>
                <a:schemeClr val="dk1"/>
              </a:buClr>
              <a:buSzPts val="1000"/>
              <a:buFont typeface="Times New Roman"/>
              <a:buNone/>
            </a:pPr>
            <a:r>
              <a:rPr lang="en-US">
                <a:latin typeface="Times New Roman"/>
                <a:ea typeface="Times New Roman"/>
                <a:cs typeface="Times New Roman"/>
                <a:sym typeface="Times New Roman"/>
              </a:rPr>
              <a:t>CLICK</a:t>
            </a:r>
            <a:endParaRPr/>
          </a:p>
          <a:p>
            <a:pPr indent="0" lvl="0" marL="0" marR="0" rtl="0" algn="l">
              <a:lnSpc>
                <a:spcPct val="110000"/>
              </a:lnSpc>
              <a:spcBef>
                <a:spcPts val="0"/>
              </a:spcBef>
              <a:spcAft>
                <a:spcPts val="0"/>
              </a:spcAft>
              <a:buClr>
                <a:schemeClr val="dk1"/>
              </a:buClr>
              <a:buSzPts val="1000"/>
              <a:buFont typeface="Arial"/>
              <a:buNone/>
            </a:pPr>
            <a:r>
              <a:t/>
            </a:r>
            <a:endParaRPr>
              <a:latin typeface="Times New Roman"/>
              <a:ea typeface="Times New Roman"/>
              <a:cs typeface="Times New Roman"/>
              <a:sym typeface="Times New Roman"/>
            </a:endParaRPr>
          </a:p>
          <a:p>
            <a:pPr indent="0" lvl="0" marL="0" marR="0" rtl="0" algn="l">
              <a:lnSpc>
                <a:spcPct val="110000"/>
              </a:lnSpc>
              <a:spcBef>
                <a:spcPts val="0"/>
              </a:spcBef>
              <a:spcAft>
                <a:spcPts val="0"/>
              </a:spcAft>
              <a:buClr>
                <a:schemeClr val="dk1"/>
              </a:buClr>
              <a:buSzPts val="1000"/>
              <a:buFont typeface="Times New Roman"/>
              <a:buNone/>
            </a:pPr>
            <a:r>
              <a:rPr b="0" lang="en-US">
                <a:latin typeface="Times New Roman"/>
                <a:ea typeface="Times New Roman"/>
                <a:cs typeface="Times New Roman"/>
                <a:sym typeface="Times New Roman"/>
              </a:rPr>
              <a:t>The Conservation Measures Partnership (CMP) has roots both in the conservation and donor communities. During the July 2002 annual meeting of the Society for Conservation Biology, members of the USAID-funded Global Conservation Program – in particular WWF-US, WCS and TNC – called together conservation practitioners who shared similar questions and concerns about how they monitor and measure conservation success. Since 2002, CMP membership has grown, and numerous products have emerged.</a:t>
            </a:r>
            <a:endParaRPr/>
          </a:p>
          <a:p>
            <a:pPr indent="0" lvl="0" marL="0" marR="0" rtl="0" algn="l">
              <a:lnSpc>
                <a:spcPct val="110000"/>
              </a:lnSpc>
              <a:spcBef>
                <a:spcPts val="0"/>
              </a:spcBef>
              <a:spcAft>
                <a:spcPts val="0"/>
              </a:spcAft>
              <a:buClr>
                <a:schemeClr val="dk1"/>
              </a:buClr>
              <a:buSzPts val="1000"/>
              <a:buFont typeface="Arial"/>
              <a:buNone/>
            </a:pPr>
            <a:r>
              <a:t/>
            </a:r>
            <a:endParaRPr b="0">
              <a:latin typeface="Times New Roman"/>
              <a:ea typeface="Times New Roman"/>
              <a:cs typeface="Times New Roman"/>
              <a:sym typeface="Times New Roman"/>
            </a:endParaRPr>
          </a:p>
          <a:p>
            <a:pPr indent="0" lvl="0" marL="0" marR="0" rtl="0" algn="l">
              <a:lnSpc>
                <a:spcPct val="110000"/>
              </a:lnSpc>
              <a:spcBef>
                <a:spcPts val="0"/>
              </a:spcBef>
              <a:spcAft>
                <a:spcPts val="0"/>
              </a:spcAft>
              <a:buClr>
                <a:schemeClr val="dk1"/>
              </a:buClr>
              <a:buSzPts val="1000"/>
              <a:buFont typeface="Times New Roman"/>
              <a:buNone/>
            </a:pPr>
            <a:r>
              <a:rPr b="0" lang="en-US">
                <a:latin typeface="Times New Roman"/>
                <a:ea typeface="Times New Roman"/>
                <a:cs typeface="Times New Roman"/>
                <a:sym typeface="Times New Roman"/>
              </a:rPr>
              <a:t>CLICK</a:t>
            </a:r>
            <a:endParaRPr/>
          </a:p>
          <a:p>
            <a:pPr indent="0" lvl="0" marL="0" marR="0" rtl="0" algn="l">
              <a:lnSpc>
                <a:spcPct val="110000"/>
              </a:lnSpc>
              <a:spcBef>
                <a:spcPts val="0"/>
              </a:spcBef>
              <a:spcAft>
                <a:spcPts val="0"/>
              </a:spcAft>
              <a:buClr>
                <a:schemeClr val="dk1"/>
              </a:buClr>
              <a:buSzPts val="1000"/>
              <a:buFont typeface="Arial"/>
              <a:buNone/>
            </a:pPr>
            <a:r>
              <a:t/>
            </a:r>
            <a:endParaRPr b="0">
              <a:latin typeface="Times New Roman"/>
              <a:ea typeface="Times New Roman"/>
              <a:cs typeface="Times New Roman"/>
              <a:sym typeface="Times New Roman"/>
            </a:endParaRPr>
          </a:p>
          <a:p>
            <a:pPr indent="0" lvl="0" marL="0" marR="0" rtl="0" algn="l">
              <a:lnSpc>
                <a:spcPct val="110000"/>
              </a:lnSpc>
              <a:spcBef>
                <a:spcPts val="0"/>
              </a:spcBef>
              <a:spcAft>
                <a:spcPts val="0"/>
              </a:spcAft>
              <a:buClr>
                <a:schemeClr val="dk1"/>
              </a:buClr>
              <a:buSzPts val="1000"/>
              <a:buFont typeface="Times New Roman"/>
              <a:buNone/>
            </a:pPr>
            <a:r>
              <a:rPr b="0" lang="en-US">
                <a:latin typeface="Times New Roman"/>
                <a:ea typeface="Times New Roman"/>
                <a:cs typeface="Times New Roman"/>
                <a:sym typeface="Times New Roman"/>
              </a:rPr>
              <a:t>The </a:t>
            </a:r>
            <a:r>
              <a:rPr b="0" i="1" lang="en-US"/>
              <a:t>Conservation Standards </a:t>
            </a:r>
            <a:r>
              <a:rPr b="0" lang="en-US">
                <a:latin typeface="Times New Roman"/>
                <a:ea typeface="Times New Roman"/>
                <a:cs typeface="Times New Roman"/>
                <a:sym typeface="Times New Roman"/>
              </a:rPr>
              <a:t>were codified in 2004. Individual CMP member organizations contributed their experience in project implementation to refine the </a:t>
            </a:r>
            <a:r>
              <a:rPr b="0" i="1" lang="en-US"/>
              <a:t>Conservation Standards </a:t>
            </a:r>
            <a:r>
              <a:rPr b="0" lang="en-US">
                <a:latin typeface="Times New Roman"/>
                <a:ea typeface="Times New Roman"/>
                <a:cs typeface="Times New Roman"/>
                <a:sym typeface="Times New Roman"/>
              </a:rPr>
              <a:t>and focus them more specifically on biodiversity conservation. </a:t>
            </a:r>
            <a:endParaRPr/>
          </a:p>
          <a:p>
            <a:pPr indent="0" lvl="0" marL="0" marR="0" rtl="0" algn="l">
              <a:lnSpc>
                <a:spcPct val="110000"/>
              </a:lnSpc>
              <a:spcBef>
                <a:spcPts val="0"/>
              </a:spcBef>
              <a:spcAft>
                <a:spcPts val="0"/>
              </a:spcAft>
              <a:buClr>
                <a:schemeClr val="dk1"/>
              </a:buClr>
              <a:buSzPts val="1000"/>
              <a:buFont typeface="Arial"/>
              <a:buNone/>
            </a:pPr>
            <a:r>
              <a:t/>
            </a:r>
            <a:endParaRPr b="0">
              <a:latin typeface="Times New Roman"/>
              <a:ea typeface="Times New Roman"/>
              <a:cs typeface="Times New Roman"/>
              <a:sym typeface="Times New Roman"/>
            </a:endParaRPr>
          </a:p>
          <a:p>
            <a:pPr indent="0" lvl="0" marL="0" marR="0" rtl="0" algn="l">
              <a:lnSpc>
                <a:spcPct val="110000"/>
              </a:lnSpc>
              <a:spcBef>
                <a:spcPts val="0"/>
              </a:spcBef>
              <a:spcAft>
                <a:spcPts val="0"/>
              </a:spcAft>
              <a:buClr>
                <a:schemeClr val="dk1"/>
              </a:buClr>
              <a:buSzPts val="1000"/>
              <a:buFont typeface="Times New Roman"/>
              <a:buNone/>
            </a:pPr>
            <a:r>
              <a:rPr b="0" lang="en-US">
                <a:latin typeface="Times New Roman"/>
                <a:ea typeface="Times New Roman"/>
                <a:cs typeface="Times New Roman"/>
                <a:sym typeface="Times New Roman"/>
              </a:rPr>
              <a:t>CLICK</a:t>
            </a:r>
            <a:endParaRPr/>
          </a:p>
          <a:p>
            <a:pPr indent="0" lvl="0" marL="0" marR="0" rtl="0" algn="l">
              <a:lnSpc>
                <a:spcPct val="110000"/>
              </a:lnSpc>
              <a:spcBef>
                <a:spcPts val="0"/>
              </a:spcBef>
              <a:spcAft>
                <a:spcPts val="0"/>
              </a:spcAft>
              <a:buClr>
                <a:schemeClr val="dk1"/>
              </a:buClr>
              <a:buSzPts val="1000"/>
              <a:buFont typeface="Arial"/>
              <a:buNone/>
            </a:pPr>
            <a:r>
              <a:t/>
            </a:r>
            <a:endParaRPr b="0">
              <a:latin typeface="Times New Roman"/>
              <a:ea typeface="Times New Roman"/>
              <a:cs typeface="Times New Roman"/>
              <a:sym typeface="Times New Roman"/>
            </a:endParaRPr>
          </a:p>
          <a:p>
            <a:pPr indent="0" lvl="0" marL="0" marR="0" rtl="0" algn="l">
              <a:lnSpc>
                <a:spcPct val="110000"/>
              </a:lnSpc>
              <a:spcBef>
                <a:spcPts val="0"/>
              </a:spcBef>
              <a:spcAft>
                <a:spcPts val="0"/>
              </a:spcAft>
              <a:buClr>
                <a:schemeClr val="dk1"/>
              </a:buClr>
              <a:buSzPts val="1000"/>
              <a:buFont typeface="Times New Roman"/>
              <a:buNone/>
            </a:pPr>
            <a:r>
              <a:rPr b="0" lang="en-US">
                <a:latin typeface="Times New Roman"/>
                <a:ea typeface="Times New Roman"/>
                <a:cs typeface="Times New Roman"/>
                <a:sym typeface="Times New Roman"/>
              </a:rPr>
              <a:t>At the same time, TNC realized that in order to assist conservation teams to apply the </a:t>
            </a:r>
            <a:r>
              <a:rPr b="0" i="1" lang="en-US"/>
              <a:t>Conservation Standards </a:t>
            </a:r>
            <a:r>
              <a:rPr b="0" lang="en-US">
                <a:latin typeface="Times New Roman"/>
                <a:ea typeface="Times New Roman"/>
                <a:cs typeface="Times New Roman"/>
                <a:sym typeface="Times New Roman"/>
              </a:rPr>
              <a:t>effectively, that the services of a trained “coach” was extremely helpful. Thus what was known as the Efroymson Coaches Network was formed, sponsored by a gift from the Efroymson family.</a:t>
            </a:r>
            <a:endParaRPr/>
          </a:p>
          <a:p>
            <a:pPr indent="0" lvl="0" marL="0" marR="0" rtl="0" algn="l">
              <a:lnSpc>
                <a:spcPct val="110000"/>
              </a:lnSpc>
              <a:spcBef>
                <a:spcPts val="0"/>
              </a:spcBef>
              <a:spcAft>
                <a:spcPts val="0"/>
              </a:spcAft>
              <a:buClr>
                <a:schemeClr val="dk1"/>
              </a:buClr>
              <a:buSzPts val="1000"/>
              <a:buFont typeface="Arial"/>
              <a:buNone/>
            </a:pPr>
            <a:r>
              <a:t/>
            </a:r>
            <a:endParaRPr b="0">
              <a:latin typeface="Times New Roman"/>
              <a:ea typeface="Times New Roman"/>
              <a:cs typeface="Times New Roman"/>
              <a:sym typeface="Times New Roman"/>
            </a:endParaRPr>
          </a:p>
          <a:p>
            <a:pPr indent="0" lvl="0" marL="0" marR="0" rtl="0" algn="l">
              <a:lnSpc>
                <a:spcPct val="110000"/>
              </a:lnSpc>
              <a:spcBef>
                <a:spcPts val="0"/>
              </a:spcBef>
              <a:spcAft>
                <a:spcPts val="0"/>
              </a:spcAft>
              <a:buClr>
                <a:schemeClr val="dk1"/>
              </a:buClr>
              <a:buSzPts val="1000"/>
              <a:buFont typeface="Times New Roman"/>
              <a:buNone/>
            </a:pPr>
            <a:r>
              <a:rPr b="0" lang="en-US">
                <a:latin typeface="Times New Roman"/>
                <a:ea typeface="Times New Roman"/>
                <a:cs typeface="Times New Roman"/>
                <a:sym typeface="Times New Roman"/>
              </a:rPr>
              <a:t>CLICK</a:t>
            </a:r>
            <a:endParaRPr/>
          </a:p>
          <a:p>
            <a:pPr indent="0" lvl="0" marL="0" marR="0" rtl="0" algn="l">
              <a:lnSpc>
                <a:spcPct val="110000"/>
              </a:lnSpc>
              <a:spcBef>
                <a:spcPts val="0"/>
              </a:spcBef>
              <a:spcAft>
                <a:spcPts val="0"/>
              </a:spcAft>
              <a:buClr>
                <a:schemeClr val="dk1"/>
              </a:buClr>
              <a:buSzPts val="1000"/>
              <a:buFont typeface="Arial"/>
              <a:buNone/>
            </a:pPr>
            <a:r>
              <a:t/>
            </a:r>
            <a:endParaRPr b="0">
              <a:latin typeface="Times New Roman"/>
              <a:ea typeface="Times New Roman"/>
              <a:cs typeface="Times New Roman"/>
              <a:sym typeface="Times New Roman"/>
            </a:endParaRPr>
          </a:p>
          <a:p>
            <a:pPr indent="0" lvl="0" marL="0" marR="0" rtl="0" algn="l">
              <a:lnSpc>
                <a:spcPct val="110000"/>
              </a:lnSpc>
              <a:spcBef>
                <a:spcPts val="0"/>
              </a:spcBef>
              <a:spcAft>
                <a:spcPts val="0"/>
              </a:spcAft>
              <a:buClr>
                <a:schemeClr val="dk1"/>
              </a:buClr>
              <a:buSzPts val="1000"/>
              <a:buFont typeface="Times New Roman"/>
              <a:buNone/>
            </a:pPr>
            <a:r>
              <a:rPr b="0" lang="en-US">
                <a:latin typeface="Times New Roman"/>
                <a:ea typeface="Times New Roman"/>
                <a:cs typeface="Times New Roman"/>
                <a:sym typeface="Times New Roman"/>
              </a:rPr>
              <a:t>The </a:t>
            </a:r>
            <a:r>
              <a:rPr b="0" i="1" lang="en-US"/>
              <a:t>Conservation Standards </a:t>
            </a:r>
            <a:r>
              <a:rPr b="0" lang="en-US">
                <a:latin typeface="Times New Roman"/>
                <a:ea typeface="Times New Roman"/>
                <a:cs typeface="Times New Roman"/>
                <a:sym typeface="Times New Roman"/>
              </a:rPr>
              <a:t>were updated with the release of Version 2.0 in 2007.</a:t>
            </a:r>
            <a:endParaRPr/>
          </a:p>
          <a:p>
            <a:pPr indent="0" lvl="0" marL="0" marR="0" rtl="0" algn="l">
              <a:lnSpc>
                <a:spcPct val="110000"/>
              </a:lnSpc>
              <a:spcBef>
                <a:spcPts val="0"/>
              </a:spcBef>
              <a:spcAft>
                <a:spcPts val="0"/>
              </a:spcAft>
              <a:buClr>
                <a:schemeClr val="dk1"/>
              </a:buClr>
              <a:buSzPts val="1000"/>
              <a:buFont typeface="Arial"/>
              <a:buNone/>
            </a:pPr>
            <a:r>
              <a:t/>
            </a:r>
            <a:endParaRPr b="0">
              <a:latin typeface="Times New Roman"/>
              <a:ea typeface="Times New Roman"/>
              <a:cs typeface="Times New Roman"/>
              <a:sym typeface="Times New Roman"/>
            </a:endParaRPr>
          </a:p>
          <a:p>
            <a:pPr indent="0" lvl="0" marL="0" marR="0" rtl="0" algn="l">
              <a:lnSpc>
                <a:spcPct val="110000"/>
              </a:lnSpc>
              <a:spcBef>
                <a:spcPts val="0"/>
              </a:spcBef>
              <a:spcAft>
                <a:spcPts val="0"/>
              </a:spcAft>
              <a:buClr>
                <a:schemeClr val="dk1"/>
              </a:buClr>
              <a:buSzPts val="1000"/>
              <a:buFont typeface="Times New Roman"/>
              <a:buNone/>
            </a:pPr>
            <a:r>
              <a:rPr b="0" lang="en-US">
                <a:latin typeface="Times New Roman"/>
                <a:ea typeface="Times New Roman"/>
                <a:cs typeface="Times New Roman"/>
                <a:sym typeface="Times New Roman"/>
              </a:rPr>
              <a:t>CLICK</a:t>
            </a:r>
            <a:endParaRPr/>
          </a:p>
          <a:p>
            <a:pPr indent="0" lvl="0" marL="0" marR="0" rtl="0" algn="l">
              <a:lnSpc>
                <a:spcPct val="110000"/>
              </a:lnSpc>
              <a:spcBef>
                <a:spcPts val="0"/>
              </a:spcBef>
              <a:spcAft>
                <a:spcPts val="0"/>
              </a:spcAft>
              <a:buClr>
                <a:schemeClr val="dk1"/>
              </a:buClr>
              <a:buSzPts val="1000"/>
              <a:buFont typeface="Arial"/>
              <a:buNone/>
            </a:pPr>
            <a:r>
              <a:t/>
            </a:r>
            <a:endParaRPr b="0">
              <a:latin typeface="Times New Roman"/>
              <a:ea typeface="Times New Roman"/>
              <a:cs typeface="Times New Roman"/>
              <a:sym typeface="Times New Roman"/>
            </a:endParaRPr>
          </a:p>
          <a:p>
            <a:pPr indent="0" lvl="0" marL="0" marR="0" rtl="0" algn="l">
              <a:lnSpc>
                <a:spcPct val="110000"/>
              </a:lnSpc>
              <a:spcBef>
                <a:spcPts val="0"/>
              </a:spcBef>
              <a:spcAft>
                <a:spcPts val="0"/>
              </a:spcAft>
              <a:buClr>
                <a:schemeClr val="dk1"/>
              </a:buClr>
              <a:buSzPts val="1000"/>
              <a:buFont typeface="Times New Roman"/>
              <a:buNone/>
            </a:pPr>
            <a:r>
              <a:rPr b="0" lang="en-US">
                <a:latin typeface="Times New Roman"/>
                <a:ea typeface="Times New Roman"/>
                <a:cs typeface="Times New Roman"/>
                <a:sym typeface="Times New Roman"/>
              </a:rPr>
              <a:t>The Conservation Coaches Network (CCNet) </a:t>
            </a:r>
            <a:r>
              <a:rPr b="0" lang="en-US"/>
              <a:t>evolved from TNC’s Efroymson Coaches Network in response to the opportunity to a</a:t>
            </a:r>
            <a:r>
              <a:rPr b="0" lang="en-US">
                <a:solidFill>
                  <a:srgbClr val="00B050"/>
                </a:solidFill>
              </a:rPr>
              <a:t>ddress demand for project team support &amp; i</a:t>
            </a:r>
            <a:r>
              <a:rPr b="0" lang="en-US">
                <a:solidFill>
                  <a:srgbClr val="2F5496"/>
                </a:solidFill>
              </a:rPr>
              <a:t>nfluence a growing community of </a:t>
            </a:r>
            <a:r>
              <a:rPr b="0" i="1" lang="en-US"/>
              <a:t>Conservation Standards </a:t>
            </a:r>
            <a:r>
              <a:rPr b="0" lang="en-US">
                <a:solidFill>
                  <a:srgbClr val="2F5496"/>
                </a:solidFill>
              </a:rPr>
              <a:t>users in and out of CMP Partners.</a:t>
            </a:r>
            <a:endParaRPr/>
          </a:p>
          <a:p>
            <a:pPr indent="0" lvl="0" marL="0" marR="0" rtl="0" algn="l">
              <a:lnSpc>
                <a:spcPct val="110000"/>
              </a:lnSpc>
              <a:spcBef>
                <a:spcPts val="0"/>
              </a:spcBef>
              <a:spcAft>
                <a:spcPts val="0"/>
              </a:spcAft>
              <a:buClr>
                <a:schemeClr val="dk1"/>
              </a:buClr>
              <a:buSzPts val="1000"/>
              <a:buFont typeface="Arial"/>
              <a:buNone/>
            </a:pPr>
            <a:r>
              <a:t/>
            </a:r>
            <a:endParaRPr b="0">
              <a:solidFill>
                <a:srgbClr val="2F5496"/>
              </a:solidFill>
            </a:endParaRPr>
          </a:p>
          <a:p>
            <a:pPr indent="0" lvl="0" marL="0" rtl="0" algn="l">
              <a:spcBef>
                <a:spcPts val="0"/>
              </a:spcBef>
              <a:spcAft>
                <a:spcPts val="0"/>
              </a:spcAft>
              <a:buNone/>
            </a:pPr>
            <a:r>
              <a:rPr b="0" lang="en-US"/>
              <a:t>CLICK</a:t>
            </a:r>
            <a:endParaRPr/>
          </a:p>
          <a:p>
            <a:pPr indent="0" lvl="0" marL="0" rtl="0" algn="l">
              <a:spcBef>
                <a:spcPts val="0"/>
              </a:spcBef>
              <a:spcAft>
                <a:spcPts val="0"/>
              </a:spcAft>
              <a:buNone/>
            </a:pPr>
            <a:r>
              <a:t/>
            </a:r>
            <a:endParaRPr b="0"/>
          </a:p>
          <a:p>
            <a:pPr indent="0" lvl="0" marL="0" marR="0" rtl="0" algn="l">
              <a:lnSpc>
                <a:spcPct val="100000"/>
              </a:lnSpc>
              <a:spcBef>
                <a:spcPts val="0"/>
              </a:spcBef>
              <a:spcAft>
                <a:spcPts val="0"/>
              </a:spcAft>
              <a:buClr>
                <a:schemeClr val="dk1"/>
              </a:buClr>
              <a:buSzPts val="1000"/>
              <a:buFont typeface="Times New Roman"/>
              <a:buNone/>
            </a:pPr>
            <a:r>
              <a:rPr b="0" lang="en-US">
                <a:latin typeface="Times New Roman"/>
                <a:ea typeface="Times New Roman"/>
                <a:cs typeface="Times New Roman"/>
                <a:sym typeface="Times New Roman"/>
              </a:rPr>
              <a:t>Version 3.0 of the </a:t>
            </a:r>
            <a:r>
              <a:rPr b="0" i="1" lang="en-US"/>
              <a:t>Conservation Standards </a:t>
            </a:r>
            <a:r>
              <a:rPr b="0" lang="en-US">
                <a:latin typeface="Times New Roman"/>
                <a:ea typeface="Times New Roman"/>
                <a:cs typeface="Times New Roman"/>
                <a:sym typeface="Times New Roman"/>
              </a:rPr>
              <a:t>were released in 2013, while</a:t>
            </a:r>
            <a:endParaRPr/>
          </a:p>
          <a:p>
            <a:pPr indent="0" lvl="0" marL="0" marR="0" rtl="0" algn="l">
              <a:lnSpc>
                <a:spcPct val="100000"/>
              </a:lnSpc>
              <a:spcBef>
                <a:spcPts val="0"/>
              </a:spcBef>
              <a:spcAft>
                <a:spcPts val="0"/>
              </a:spcAft>
              <a:buClr>
                <a:schemeClr val="dk1"/>
              </a:buClr>
              <a:buSzPts val="1000"/>
              <a:buFont typeface="Arial"/>
              <a:buNone/>
            </a:pPr>
            <a:r>
              <a:t/>
            </a:r>
            <a:endParaRPr b="0">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000"/>
              <a:buFont typeface="Times New Roman"/>
              <a:buNone/>
            </a:pPr>
            <a:r>
              <a:rPr b="0" lang="en-US">
                <a:latin typeface="Times New Roman"/>
                <a:ea typeface="Times New Roman"/>
                <a:cs typeface="Times New Roman"/>
                <a:sym typeface="Times New Roman"/>
              </a:rPr>
              <a:t>CLICK</a:t>
            </a:r>
            <a:endParaRPr/>
          </a:p>
          <a:p>
            <a:pPr indent="0" lvl="0" marL="0" marR="0" rtl="0" algn="l">
              <a:lnSpc>
                <a:spcPct val="100000"/>
              </a:lnSpc>
              <a:spcBef>
                <a:spcPts val="0"/>
              </a:spcBef>
              <a:spcAft>
                <a:spcPts val="0"/>
              </a:spcAft>
              <a:buClr>
                <a:schemeClr val="dk1"/>
              </a:buClr>
              <a:buSzPts val="1000"/>
              <a:buFont typeface="Arial"/>
              <a:buNone/>
            </a:pPr>
            <a:r>
              <a:t/>
            </a:r>
            <a:endParaRPr b="0">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000"/>
              <a:buFont typeface="Times New Roman"/>
              <a:buNone/>
            </a:pPr>
            <a:r>
              <a:rPr b="0" lang="en-US">
                <a:latin typeface="Times New Roman"/>
                <a:ea typeface="Times New Roman"/>
                <a:cs typeface="Times New Roman"/>
                <a:sym typeface="Times New Roman"/>
              </a:rPr>
              <a:t>Version 4.0 was released in 2020.</a:t>
            </a:r>
            <a:endParaRPr/>
          </a:p>
          <a:p>
            <a:pPr indent="0" lvl="0" marL="0" marR="0" rtl="0" algn="l">
              <a:lnSpc>
                <a:spcPct val="100000"/>
              </a:lnSpc>
              <a:spcBef>
                <a:spcPts val="0"/>
              </a:spcBef>
              <a:spcAft>
                <a:spcPts val="0"/>
              </a:spcAft>
              <a:buClr>
                <a:schemeClr val="dk1"/>
              </a:buClr>
              <a:buSzPts val="1000"/>
              <a:buFont typeface="Arial"/>
              <a:buNone/>
            </a:pPr>
            <a:r>
              <a:t/>
            </a:r>
            <a:endParaRPr b="0">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000"/>
              <a:buFont typeface="Times New Roman"/>
              <a:buNone/>
            </a:pPr>
            <a:r>
              <a:rPr b="0" lang="en-US">
                <a:latin typeface="Times New Roman"/>
                <a:ea typeface="Times New Roman"/>
                <a:cs typeface="Times New Roman"/>
                <a:sym typeface="Times New Roman"/>
              </a:rPr>
              <a:t>CLICK</a:t>
            </a:r>
            <a:endParaRPr/>
          </a:p>
          <a:p>
            <a:pPr indent="0" lvl="0" marL="0" marR="0" rtl="0" algn="l">
              <a:lnSpc>
                <a:spcPct val="100000"/>
              </a:lnSpc>
              <a:spcBef>
                <a:spcPts val="0"/>
              </a:spcBef>
              <a:spcAft>
                <a:spcPts val="0"/>
              </a:spcAft>
              <a:buClr>
                <a:schemeClr val="dk1"/>
              </a:buClr>
              <a:buSzPts val="1000"/>
              <a:buFont typeface="Arial"/>
              <a:buNone/>
            </a:pPr>
            <a:r>
              <a:t/>
            </a:r>
            <a:endParaRPr b="0">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000"/>
              <a:buFont typeface="Times New Roman"/>
              <a:buNone/>
            </a:pPr>
            <a:r>
              <a:rPr b="0" lang="en-US">
                <a:latin typeface="Times New Roman"/>
                <a:ea typeface="Times New Roman"/>
                <a:cs typeface="Times New Roman"/>
                <a:sym typeface="Times New Roman"/>
              </a:rPr>
              <a:t>The </a:t>
            </a:r>
            <a:r>
              <a:rPr b="0" i="1" lang="en-US"/>
              <a:t>Conservation Standards </a:t>
            </a:r>
            <a:r>
              <a:rPr b="0" lang="en-US">
                <a:latin typeface="Times New Roman"/>
                <a:ea typeface="Times New Roman"/>
                <a:cs typeface="Times New Roman"/>
                <a:sym typeface="Times New Roman"/>
              </a:rPr>
              <a:t>will continue to evolve and who knows what innovations will develop over the next few years.</a:t>
            </a:r>
            <a:endParaRPr/>
          </a:p>
          <a:p>
            <a:pPr indent="0" lvl="0" marL="0" rtl="0" algn="l">
              <a:spcBef>
                <a:spcPts val="0"/>
              </a:spcBef>
              <a:spcAft>
                <a:spcPts val="0"/>
              </a:spcAft>
              <a:buNone/>
            </a:pPr>
            <a:r>
              <a:t/>
            </a:r>
            <a:endParaRPr b="0"/>
          </a:p>
          <a:p>
            <a:pPr indent="0" lvl="0" marL="0" rtl="0" algn="l">
              <a:spcBef>
                <a:spcPts val="0"/>
              </a:spcBef>
              <a:spcAft>
                <a:spcPts val="0"/>
              </a:spcAft>
              <a:buNone/>
            </a:pPr>
            <a:r>
              <a:t/>
            </a:r>
            <a:endParaRPr b="0">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
        <p:nvSpPr>
          <p:cNvPr id="606" name="Google Shape;606;p19: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c3e3082499_1_0: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3" name="Google Shape;453;gc3e3082499_1_0: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SLIDE IS INTENDED TO BE HIDDEN.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Each slide in this and associated Conservation Standards presentations will have extensive notes in the format:</a:t>
            </a:r>
            <a:endParaRPr/>
          </a:p>
          <a:p>
            <a:pPr indent="0" lvl="0" marL="0" rtl="0" algn="l">
              <a:spcBef>
                <a:spcPts val="0"/>
              </a:spcBef>
              <a:spcAft>
                <a:spcPts val="0"/>
              </a:spcAft>
              <a:buNone/>
            </a:pPr>
            <a:r>
              <a:t/>
            </a:r>
            <a:endParaRPr/>
          </a:p>
          <a:p>
            <a:pPr indent="-171450" lvl="0" marL="171450" rtl="0" algn="l">
              <a:spcBef>
                <a:spcPts val="0"/>
              </a:spcBef>
              <a:spcAft>
                <a:spcPts val="0"/>
              </a:spcAft>
              <a:buClr>
                <a:schemeClr val="dk1"/>
              </a:buClr>
              <a:buSzPts val="1000"/>
              <a:buFont typeface="Arial"/>
              <a:buChar char="•"/>
            </a:pPr>
            <a:r>
              <a:rPr lang="en-US"/>
              <a:t>Learning Objective(s)</a:t>
            </a:r>
            <a:endParaRPr/>
          </a:p>
          <a:p>
            <a:pPr indent="-171450" lvl="0" marL="171450" rtl="0" algn="l">
              <a:spcBef>
                <a:spcPts val="0"/>
              </a:spcBef>
              <a:spcAft>
                <a:spcPts val="0"/>
              </a:spcAft>
              <a:buClr>
                <a:schemeClr val="dk1"/>
              </a:buClr>
              <a:buSzPts val="1000"/>
              <a:buFont typeface="Arial"/>
              <a:buChar char="•"/>
            </a:pPr>
            <a:r>
              <a:rPr lang="en-US"/>
              <a:t>Presenter’s Notes</a:t>
            </a:r>
            <a:endParaRPr/>
          </a:p>
          <a:p>
            <a:pPr indent="-171450" lvl="0" marL="171450" rtl="0" algn="l">
              <a:spcBef>
                <a:spcPts val="0"/>
              </a:spcBef>
              <a:spcAft>
                <a:spcPts val="0"/>
              </a:spcAft>
              <a:buClr>
                <a:schemeClr val="dk1"/>
              </a:buClr>
              <a:buSzPts val="1000"/>
              <a:buFont typeface="Arial"/>
              <a:buChar char="•"/>
            </a:pPr>
            <a:r>
              <a:rPr lang="en-US"/>
              <a:t>Photography Notes (if relevant)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General Notes about the Presentations</a:t>
            </a:r>
            <a:endParaRPr/>
          </a:p>
          <a:p>
            <a:pPr indent="0" lvl="0" marL="0" rtl="0" algn="l">
              <a:spcBef>
                <a:spcPts val="0"/>
              </a:spcBef>
              <a:spcAft>
                <a:spcPts val="0"/>
              </a:spcAft>
              <a:buNone/>
            </a:pPr>
            <a:r>
              <a:rPr lang="en-US"/>
              <a:t>There are generally more slides than is practical to present – providing options for the presenter. We strongly suggest that you not try to show and explain every slide but be judicious in selecting what to present. Less is more.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slide set is a remake of an earlier slide set, and the aim was to use more great photography and less text than the previous slide set. In order to balance the reduced text, we have made great efforts to enhance the notes section of each slide. The end result is that the presentation should be more engaging but will take a bit more preparation on the part of the presenter.</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 are always open to feedback, so if you would like to comment on the presentations please email: john.morrison@wwfus.org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54" name="Google Shape;454;gc3e3082499_1_0: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p20: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0" name="Google Shape;660;p20: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al"/>
              <a:buNone/>
            </a:pPr>
            <a:r>
              <a:rPr lang="en-US"/>
              <a:t>Learning Objective: Divider slide to introduce the next section which provides a quick overview of all the steps of the CS to give an insight into how the framework fits together</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Presenter’s Notes:</a:t>
            </a:r>
            <a:endParaRPr/>
          </a:p>
          <a:p>
            <a:pPr indent="0" lvl="0" marL="0" rtl="0" algn="l">
              <a:spcBef>
                <a:spcPts val="0"/>
              </a:spcBef>
              <a:spcAft>
                <a:spcPts val="0"/>
              </a:spcAft>
              <a:buNone/>
            </a:pPr>
            <a:r>
              <a:rPr lang="en-US"/>
              <a:t>The next section gives a quick overview of all the steps of the </a:t>
            </a:r>
            <a:r>
              <a:rPr b="0" i="1" lang="en-US"/>
              <a:t>Conservation Standards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Photography Notes: Felix Cybulla, tarsier</a:t>
            </a:r>
            <a:endParaRPr/>
          </a:p>
        </p:txBody>
      </p:sp>
      <p:sp>
        <p:nvSpPr>
          <p:cNvPr id="661" name="Google Shape;661;p20: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21: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0" name="Google Shape;670;p21: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al"/>
              <a:buNone/>
            </a:pPr>
            <a:r>
              <a:rPr lang="en-US"/>
              <a:t>Learning Objective: Everyone is oriented to where we are in the five steps of the Conservation Standards.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Presenter’s Notes: We are now in Step 1: Assess. The first step in the CS is to Assess the get ready to plan and to start understanding the overall situation:</a:t>
            </a:r>
            <a:endParaRPr/>
          </a:p>
          <a:p>
            <a:pPr indent="-171450" lvl="0" marL="171450" rtl="0" algn="l">
              <a:spcBef>
                <a:spcPts val="0"/>
              </a:spcBef>
              <a:spcAft>
                <a:spcPts val="0"/>
              </a:spcAft>
              <a:buClr>
                <a:schemeClr val="dk1"/>
              </a:buClr>
              <a:buSzPts val="1000"/>
              <a:buFont typeface="Arial"/>
              <a:buChar char="•"/>
            </a:pPr>
            <a:r>
              <a:rPr lang="en-US"/>
              <a:t>Get consensus on what the </a:t>
            </a:r>
            <a:r>
              <a:rPr b="1" lang="en-US"/>
              <a:t>purpose</a:t>
            </a:r>
            <a:r>
              <a:rPr lang="en-US"/>
              <a:t> of the project &amp; planning are and who should be on your project </a:t>
            </a:r>
            <a:r>
              <a:rPr b="1" lang="en-US"/>
              <a:t>team</a:t>
            </a:r>
            <a:endParaRPr/>
          </a:p>
          <a:p>
            <a:pPr indent="-171450" lvl="0" marL="171450" rtl="0" algn="l">
              <a:spcBef>
                <a:spcPts val="0"/>
              </a:spcBef>
              <a:spcAft>
                <a:spcPts val="0"/>
              </a:spcAft>
              <a:buClr>
                <a:schemeClr val="dk1"/>
              </a:buClr>
              <a:buSzPts val="1000"/>
              <a:buFont typeface="Arial"/>
              <a:buChar char="•"/>
            </a:pPr>
            <a:r>
              <a:rPr lang="en-US"/>
              <a:t>Understand the literal &amp; conceptual boundaries forming the </a:t>
            </a:r>
            <a:r>
              <a:rPr b="1" lang="en-US"/>
              <a:t>scope</a:t>
            </a:r>
            <a:r>
              <a:rPr lang="en-US"/>
              <a:t> of the project</a:t>
            </a:r>
            <a:endParaRPr/>
          </a:p>
          <a:p>
            <a:pPr indent="-171450" lvl="0" marL="171450" rtl="0" algn="l">
              <a:spcBef>
                <a:spcPts val="0"/>
              </a:spcBef>
              <a:spcAft>
                <a:spcPts val="0"/>
              </a:spcAft>
              <a:buClr>
                <a:schemeClr val="dk1"/>
              </a:buClr>
              <a:buSzPts val="1000"/>
              <a:buFont typeface="Arial"/>
              <a:buChar char="•"/>
            </a:pPr>
            <a:r>
              <a:rPr lang="en-US"/>
              <a:t>Get consensus on what the </a:t>
            </a:r>
            <a:r>
              <a:rPr b="1" lang="en-US"/>
              <a:t>vision</a:t>
            </a:r>
            <a:r>
              <a:rPr lang="en-US"/>
              <a:t> the project is trying to achieve </a:t>
            </a:r>
            <a:endParaRPr/>
          </a:p>
          <a:p>
            <a:pPr indent="-171450" lvl="0" marL="171450" rtl="0" algn="l">
              <a:spcBef>
                <a:spcPts val="0"/>
              </a:spcBef>
              <a:spcAft>
                <a:spcPts val="0"/>
              </a:spcAft>
              <a:buClr>
                <a:schemeClr val="dk1"/>
              </a:buClr>
              <a:buSzPts val="1000"/>
              <a:buFont typeface="Arial"/>
              <a:buChar char="•"/>
            </a:pPr>
            <a:r>
              <a:rPr lang="en-US"/>
              <a:t>Understand the what the project is focused on and how healthy these things are, i.e., the </a:t>
            </a:r>
            <a:r>
              <a:rPr b="1" lang="en-US"/>
              <a:t>targets</a:t>
            </a:r>
            <a:r>
              <a:rPr lang="en-US"/>
              <a:t> and their </a:t>
            </a:r>
            <a:r>
              <a:rPr b="1" lang="en-US"/>
              <a:t>viability</a:t>
            </a:r>
            <a:endParaRPr/>
          </a:p>
          <a:p>
            <a:pPr indent="-171450" lvl="0" marL="171450" rtl="0" algn="l">
              <a:spcBef>
                <a:spcPts val="0"/>
              </a:spcBef>
              <a:spcAft>
                <a:spcPts val="0"/>
              </a:spcAft>
              <a:buClr>
                <a:schemeClr val="dk1"/>
              </a:buClr>
              <a:buSzPts val="1000"/>
              <a:buFont typeface="Arial"/>
              <a:buChar char="•"/>
            </a:pPr>
            <a:r>
              <a:rPr lang="en-US"/>
              <a:t>Understand the </a:t>
            </a:r>
            <a:r>
              <a:rPr b="1" lang="en-US"/>
              <a:t>threats</a:t>
            </a:r>
            <a:r>
              <a:rPr lang="en-US"/>
              <a:t> to the conservation focus</a:t>
            </a:r>
            <a:endParaRPr/>
          </a:p>
          <a:p>
            <a:pPr indent="-171450" lvl="0" marL="171450" rtl="0" algn="l">
              <a:spcBef>
                <a:spcPts val="0"/>
              </a:spcBef>
              <a:spcAft>
                <a:spcPts val="0"/>
              </a:spcAft>
              <a:buClr>
                <a:schemeClr val="dk1"/>
              </a:buClr>
              <a:buSzPts val="1000"/>
              <a:buFont typeface="Arial"/>
              <a:buChar char="•"/>
            </a:pPr>
            <a:r>
              <a:rPr lang="en-US"/>
              <a:t>Understand the </a:t>
            </a:r>
            <a:r>
              <a:rPr b="1" lang="en-US"/>
              <a:t>conservation situation </a:t>
            </a:r>
            <a:r>
              <a:rPr lang="en-US"/>
              <a:t>including the drivers &amp; opportunities related to the threats &amp; synthesize and how to synthesize that information.</a:t>
            </a:r>
            <a:endParaRPr/>
          </a:p>
        </p:txBody>
      </p:sp>
      <p:sp>
        <p:nvSpPr>
          <p:cNvPr id="671" name="Google Shape;671;p21: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p22: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8" name="Google Shape;678;p22: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Learning Objective: This slide introduces the different types of project Scope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Presenter’s Notes:</a:t>
            </a:r>
            <a:endParaRPr/>
          </a:p>
          <a:p>
            <a:pPr indent="0" lvl="0" marL="0" rtl="0" algn="l">
              <a:spcBef>
                <a:spcPts val="0"/>
              </a:spcBef>
              <a:spcAft>
                <a:spcPts val="0"/>
              </a:spcAft>
              <a:buNone/>
            </a:pPr>
            <a:r>
              <a:rPr lang="en-US"/>
              <a:t>We generally recognise three types of project Scope:</a:t>
            </a:r>
            <a:endParaRPr/>
          </a:p>
          <a:p>
            <a:pPr indent="0" lvl="0" marL="0" rtl="0" algn="l">
              <a:spcBef>
                <a:spcPts val="0"/>
              </a:spcBef>
              <a:spcAft>
                <a:spcPts val="0"/>
              </a:spcAft>
              <a:buClr>
                <a:schemeClr val="dk1"/>
              </a:buClr>
              <a:buSzPts val="1000"/>
              <a:buFont typeface="Arial Black"/>
              <a:buNone/>
            </a:pPr>
            <a:r>
              <a:rPr lang="en-US"/>
              <a:t>1. </a:t>
            </a:r>
            <a:r>
              <a:rPr b="1" lang="en-US"/>
              <a:t>Place-based</a:t>
            </a:r>
            <a:r>
              <a:rPr lang="en-US"/>
              <a:t> (e.g., Ecoregion, priority area, or protected area; e.g., Gobi desert, Great Barrier Reef or here on Wunambal Gaambera in NW Australia, where the traditional owners have establish an Indigenous Protected Area)</a:t>
            </a:r>
            <a:endParaRPr/>
          </a:p>
          <a:p>
            <a:pPr indent="0" lvl="0" marL="0" rtl="0" algn="l">
              <a:spcBef>
                <a:spcPts val="0"/>
              </a:spcBef>
              <a:spcAft>
                <a:spcPts val="0"/>
              </a:spcAft>
              <a:buNone/>
            </a:pPr>
            <a:r>
              <a:rPr lang="en-US"/>
              <a:t>2. </a:t>
            </a:r>
            <a:r>
              <a:rPr b="1" lang="en-US"/>
              <a:t>Target-based</a:t>
            </a:r>
            <a:r>
              <a:rPr lang="en-US"/>
              <a:t> (e.g., species, species assemblages, or ecosystems; e.g., Gobi bear or Amazonian Brazil nut forest, sea turtles in the Eastern Pacific Ocean). Target-based projects usually also have a or multiple geographies associated with them.</a:t>
            </a:r>
            <a:endParaRPr/>
          </a:p>
          <a:p>
            <a:pPr indent="0" lvl="0" marL="0" rtl="0" algn="l">
              <a:spcBef>
                <a:spcPts val="0"/>
              </a:spcBef>
              <a:spcAft>
                <a:spcPts val="0"/>
              </a:spcAft>
              <a:buNone/>
            </a:pPr>
            <a:r>
              <a:rPr lang="en-US"/>
              <a:t>3. </a:t>
            </a:r>
            <a:r>
              <a:rPr b="1" lang="en-US"/>
              <a:t>Thematic</a:t>
            </a:r>
            <a:r>
              <a:rPr lang="en-US"/>
              <a:t> (e.g., project based on particular threats, contributing factors, or strategies; e.g., reducing carbon emissions, or wildlife trafficking (as here), reducing bycatch by promoting alternative fishing gear).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Scope of a thematic project can be global. </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000"/>
              <a:buFont typeface="Arial"/>
              <a:buNone/>
            </a:pPr>
            <a:r>
              <a:rPr lang="en-US"/>
              <a:t>You may cycle through all three of these approaches as you work through the steps for your own project. Deciding exactly where you are working may take a while to decide, as the area may expand and contract as you think about the work you are hoping to pursue.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Photography Notes: Photo by “Max” on Unsplash</a:t>
            </a:r>
            <a:endParaRPr/>
          </a:p>
          <a:p>
            <a:pPr indent="0" lvl="0" marL="0" rtl="0" algn="l">
              <a:spcBef>
                <a:spcPts val="0"/>
              </a:spcBef>
              <a:spcAft>
                <a:spcPts val="0"/>
              </a:spcAft>
              <a:buNone/>
            </a:pPr>
            <a:r>
              <a:t/>
            </a:r>
            <a:endParaRPr/>
          </a:p>
        </p:txBody>
      </p:sp>
      <p:sp>
        <p:nvSpPr>
          <p:cNvPr id="679" name="Google Shape;679;p22: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p23: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7" name="Google Shape;687;p23: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Learning Objectives:</a:t>
            </a:r>
            <a:endParaRPr/>
          </a:p>
          <a:p>
            <a:pPr indent="0" lvl="0" marL="0" rtl="0" algn="l">
              <a:spcBef>
                <a:spcPts val="0"/>
              </a:spcBef>
              <a:spcAft>
                <a:spcPts val="0"/>
              </a:spcAft>
              <a:buNone/>
            </a:pPr>
            <a:r>
              <a:rPr lang="en-US"/>
              <a:t>The purpose of this slide is twofold:</a:t>
            </a:r>
            <a:endParaRPr/>
          </a:p>
          <a:p>
            <a:pPr indent="-228600" lvl="0" marL="228600" rtl="0" algn="l">
              <a:spcBef>
                <a:spcPts val="0"/>
              </a:spcBef>
              <a:spcAft>
                <a:spcPts val="0"/>
              </a:spcAft>
              <a:buClr>
                <a:schemeClr val="dk1"/>
              </a:buClr>
              <a:buSzPts val="1000"/>
              <a:buFont typeface="Arial"/>
              <a:buAutoNum type="arabicPeriod"/>
            </a:pPr>
            <a:r>
              <a:rPr lang="en-US"/>
              <a:t>Let viewers know that the blue box and icon in this slide will be repeated in the slide series – relating to mapping &amp; GIS considerations</a:t>
            </a:r>
            <a:endParaRPr/>
          </a:p>
          <a:p>
            <a:pPr indent="-228600" lvl="0" marL="228600" rtl="0" algn="l">
              <a:spcBef>
                <a:spcPts val="0"/>
              </a:spcBef>
              <a:spcAft>
                <a:spcPts val="0"/>
              </a:spcAft>
              <a:buClr>
                <a:schemeClr val="dk1"/>
              </a:buClr>
              <a:buSzPts val="1000"/>
              <a:buFont typeface="Arial"/>
              <a:buAutoNum type="arabicPeriod"/>
            </a:pPr>
            <a:r>
              <a:rPr lang="en-US"/>
              <a:t>Provide some very basic general considerations for mapping &amp; GIS into the Conservation Standards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Presenter Notes</a:t>
            </a:r>
            <a:endParaRPr/>
          </a:p>
          <a:p>
            <a:pPr indent="0" lvl="0" marL="0" marR="0" rtl="0" algn="l">
              <a:lnSpc>
                <a:spcPct val="100000"/>
              </a:lnSpc>
              <a:spcBef>
                <a:spcPts val="0"/>
              </a:spcBef>
              <a:spcAft>
                <a:spcPts val="0"/>
              </a:spcAft>
              <a:buClr>
                <a:schemeClr val="dk1"/>
              </a:buClr>
              <a:buSzPts val="1000"/>
              <a:buFont typeface="Arial"/>
              <a:buNone/>
            </a:pPr>
            <a:r>
              <a:rPr lang="en-US"/>
              <a:t>We will periodically include notes about how to incorporate mapping &amp; GIS into the </a:t>
            </a:r>
            <a:r>
              <a:rPr b="0" i="1" lang="en-US"/>
              <a:t>Conservation Standards </a:t>
            </a:r>
            <a:r>
              <a:rPr lang="en-US"/>
              <a:t>framework.</a:t>
            </a:r>
            <a:endParaRPr/>
          </a:p>
          <a:p>
            <a:pPr indent="0" lvl="0" marL="0" marR="0" rtl="0" algn="l">
              <a:lnSpc>
                <a:spcPct val="100000"/>
              </a:lnSpc>
              <a:spcBef>
                <a:spcPts val="0"/>
              </a:spcBef>
              <a:spcAft>
                <a:spcPts val="0"/>
              </a:spcAft>
              <a:buClr>
                <a:schemeClr val="dk1"/>
              </a:buClr>
              <a:buSzPts val="1000"/>
              <a:buFont typeface="Arial"/>
              <a:buNone/>
            </a:pPr>
            <a:r>
              <a:t/>
            </a:r>
            <a:endParaRPr/>
          </a:p>
          <a:p>
            <a:pPr indent="0" lvl="0" marL="0" marR="0" rtl="0" algn="l">
              <a:lnSpc>
                <a:spcPct val="100000"/>
              </a:lnSpc>
              <a:spcBef>
                <a:spcPts val="0"/>
              </a:spcBef>
              <a:spcAft>
                <a:spcPts val="0"/>
              </a:spcAft>
              <a:buClr>
                <a:schemeClr val="dk1"/>
              </a:buClr>
              <a:buSzPts val="1000"/>
              <a:buFont typeface="Arial"/>
              <a:buNone/>
            </a:pPr>
            <a:r>
              <a:rPr lang="en-US"/>
              <a:t>Here are some general considerations for incorporating mapping &amp; GIS in the Conservation Standards:</a:t>
            </a:r>
            <a:endParaRPr/>
          </a:p>
          <a:p>
            <a:pPr indent="-171450" lvl="0" marL="171450" rtl="0" algn="l">
              <a:spcBef>
                <a:spcPts val="0"/>
              </a:spcBef>
              <a:spcAft>
                <a:spcPts val="0"/>
              </a:spcAft>
              <a:buClr>
                <a:schemeClr val="dk1"/>
              </a:buClr>
              <a:buSzPts val="1000"/>
              <a:buFont typeface="Arial"/>
              <a:buChar char="•"/>
            </a:pPr>
            <a:r>
              <a:rPr lang="en-US"/>
              <a:t>Maps are </a:t>
            </a:r>
            <a:r>
              <a:rPr b="1" lang="en-US"/>
              <a:t>applicable throughout </a:t>
            </a:r>
            <a:r>
              <a:rPr lang="en-US"/>
              <a:t>and useful in </a:t>
            </a:r>
            <a:r>
              <a:rPr b="0" lang="en-US"/>
              <a:t>virtually every step </a:t>
            </a:r>
            <a:r>
              <a:rPr lang="en-US"/>
              <a:t>of the Conservation Standards</a:t>
            </a:r>
            <a:endParaRPr/>
          </a:p>
          <a:p>
            <a:pPr indent="-171450" lvl="1" marL="628650" rtl="0" algn="l">
              <a:spcBef>
                <a:spcPts val="0"/>
              </a:spcBef>
              <a:spcAft>
                <a:spcPts val="0"/>
              </a:spcAft>
              <a:buClr>
                <a:schemeClr val="dk1"/>
              </a:buClr>
              <a:buSzPts val="1000"/>
              <a:buFont typeface="Arial"/>
              <a:buChar char="•"/>
            </a:pPr>
            <a:r>
              <a:rPr lang="en-US"/>
              <a:t>Scope – reference to maps is critical during the scoping phase</a:t>
            </a:r>
            <a:endParaRPr/>
          </a:p>
          <a:p>
            <a:pPr indent="-171450" lvl="1" marL="628650" rtl="0" algn="l">
              <a:spcBef>
                <a:spcPts val="0"/>
              </a:spcBef>
              <a:spcAft>
                <a:spcPts val="0"/>
              </a:spcAft>
              <a:buClr>
                <a:schemeClr val="dk1"/>
              </a:buClr>
              <a:buSzPts val="1000"/>
              <a:buFont typeface="Arial"/>
              <a:buChar char="•"/>
            </a:pPr>
            <a:r>
              <a:rPr lang="en-US"/>
              <a:t>Target selection – it is important to understand where your targets are located and the extent to which they overlap</a:t>
            </a:r>
            <a:endParaRPr/>
          </a:p>
          <a:p>
            <a:pPr indent="-171450" lvl="1" marL="628650" rtl="0" algn="l">
              <a:spcBef>
                <a:spcPts val="0"/>
              </a:spcBef>
              <a:spcAft>
                <a:spcPts val="0"/>
              </a:spcAft>
              <a:buClr>
                <a:schemeClr val="dk1"/>
              </a:buClr>
              <a:buSzPts val="1000"/>
              <a:buFont typeface="Arial"/>
              <a:buChar char="•"/>
            </a:pPr>
            <a:r>
              <a:rPr lang="en-US"/>
              <a:t>Target viability – knowledge of the distribution of targets is frequently important to understanding target viability</a:t>
            </a:r>
            <a:endParaRPr/>
          </a:p>
          <a:p>
            <a:pPr indent="-171450" lvl="1" marL="628650" rtl="0" algn="l">
              <a:spcBef>
                <a:spcPts val="0"/>
              </a:spcBef>
              <a:spcAft>
                <a:spcPts val="0"/>
              </a:spcAft>
              <a:buClr>
                <a:schemeClr val="dk1"/>
              </a:buClr>
              <a:buSzPts val="1000"/>
              <a:buFont typeface="Arial"/>
              <a:buChar char="•"/>
            </a:pPr>
            <a:r>
              <a:rPr lang="en-US"/>
              <a:t>Threat rating – maps can assist with understanding the scope of direct threats</a:t>
            </a:r>
            <a:endParaRPr/>
          </a:p>
          <a:p>
            <a:pPr indent="-171450" lvl="1" marL="628650" rtl="0" algn="l">
              <a:spcBef>
                <a:spcPts val="0"/>
              </a:spcBef>
              <a:spcAft>
                <a:spcPts val="0"/>
              </a:spcAft>
              <a:buClr>
                <a:schemeClr val="dk1"/>
              </a:buClr>
              <a:buSzPts val="1000"/>
              <a:buFont typeface="Arial"/>
              <a:buChar char="•"/>
            </a:pPr>
            <a:r>
              <a:rPr lang="en-US"/>
              <a:t>Situation diagram – maps can be very helpful in understanding the contributing factors to direct threats</a:t>
            </a:r>
            <a:endParaRPr/>
          </a:p>
          <a:p>
            <a:pPr indent="-171450" lvl="1" marL="628650" rtl="0" algn="l">
              <a:spcBef>
                <a:spcPts val="0"/>
              </a:spcBef>
              <a:spcAft>
                <a:spcPts val="0"/>
              </a:spcAft>
              <a:buClr>
                <a:schemeClr val="dk1"/>
              </a:buClr>
              <a:buSzPts val="1000"/>
              <a:buFont typeface="Arial"/>
              <a:buChar char="•"/>
            </a:pPr>
            <a:r>
              <a:rPr lang="en-US"/>
              <a:t>Strategies – maps will be helpful when discussing where different strategies will be implemented</a:t>
            </a:r>
            <a:endParaRPr/>
          </a:p>
          <a:p>
            <a:pPr indent="-107950" lvl="0" marL="171450" rtl="0" algn="l">
              <a:spcBef>
                <a:spcPts val="0"/>
              </a:spcBef>
              <a:spcAft>
                <a:spcPts val="0"/>
              </a:spcAft>
              <a:buClr>
                <a:schemeClr val="dk1"/>
              </a:buClr>
              <a:buSzPts val="1000"/>
              <a:buFont typeface="Arial"/>
              <a:buNone/>
            </a:pPr>
            <a:r>
              <a:t/>
            </a:r>
            <a:endParaRPr/>
          </a:p>
          <a:p>
            <a:pPr indent="-107950" lvl="0" marL="171450" rtl="0" algn="l">
              <a:spcBef>
                <a:spcPts val="0"/>
              </a:spcBef>
              <a:spcAft>
                <a:spcPts val="0"/>
              </a:spcAft>
              <a:buClr>
                <a:schemeClr val="dk1"/>
              </a:buClr>
              <a:buSzPts val="1000"/>
              <a:buFont typeface="Arial"/>
              <a:buNone/>
            </a:pPr>
            <a:r>
              <a:t/>
            </a:r>
            <a:endParaRPr/>
          </a:p>
          <a:p>
            <a:pPr indent="-171450" lvl="0" marL="171450" rtl="0" algn="l">
              <a:spcBef>
                <a:spcPts val="0"/>
              </a:spcBef>
              <a:spcAft>
                <a:spcPts val="0"/>
              </a:spcAft>
              <a:buClr>
                <a:schemeClr val="dk1"/>
              </a:buClr>
              <a:buSzPts val="1000"/>
              <a:buFont typeface="Arial"/>
              <a:buChar char="•"/>
            </a:pPr>
            <a:r>
              <a:rPr lang="en-US"/>
              <a:t>Maps don’t have to be </a:t>
            </a:r>
            <a:r>
              <a:rPr b="1" lang="en-US"/>
              <a:t>GIS</a:t>
            </a:r>
            <a:r>
              <a:rPr lang="en-US"/>
              <a:t>, fancy or detailed to be useful – </a:t>
            </a:r>
            <a:r>
              <a:rPr b="1" lang="en-US"/>
              <a:t>sketch maps </a:t>
            </a:r>
            <a:r>
              <a:rPr lang="en-US"/>
              <a:t>are extremely useful tools to get an understanding among the group</a:t>
            </a:r>
            <a:endParaRPr/>
          </a:p>
          <a:p>
            <a:pPr indent="-171450" lvl="0" marL="171450" rtl="0" algn="l">
              <a:spcBef>
                <a:spcPts val="0"/>
              </a:spcBef>
              <a:spcAft>
                <a:spcPts val="0"/>
              </a:spcAft>
              <a:buClr>
                <a:schemeClr val="dk1"/>
              </a:buClr>
              <a:buSzPts val="1000"/>
              <a:buFont typeface="Arial"/>
              <a:buChar char="•"/>
            </a:pPr>
            <a:r>
              <a:rPr lang="en-US"/>
              <a:t>Mapping is now part of </a:t>
            </a:r>
            <a:r>
              <a:rPr b="1" lang="en-US"/>
              <a:t>MiradiShare</a:t>
            </a:r>
            <a:r>
              <a:rPr lang="en-US"/>
              <a:t> and promises to be an important element of the program in the future</a:t>
            </a:r>
            <a:endParaRPr/>
          </a:p>
          <a:p>
            <a:pPr indent="-107950" lvl="0" marL="171450" rtl="0" algn="l">
              <a:spcBef>
                <a:spcPts val="0"/>
              </a:spcBef>
              <a:spcAft>
                <a:spcPts val="0"/>
              </a:spcAft>
              <a:buClr>
                <a:schemeClr val="dk1"/>
              </a:buClr>
              <a:buSzPts val="1000"/>
              <a:buFont typeface="Arial"/>
              <a:buNone/>
            </a:pPr>
            <a:r>
              <a:t/>
            </a:r>
            <a:endParaRPr/>
          </a:p>
          <a:p>
            <a:pPr indent="0" lvl="0" marL="0" rtl="0" algn="l">
              <a:spcBef>
                <a:spcPts val="0"/>
              </a:spcBef>
              <a:spcAft>
                <a:spcPts val="0"/>
              </a:spcAft>
              <a:buNone/>
            </a:pPr>
            <a:r>
              <a:rPr lang="en-US"/>
              <a:t>Photography Notes: </a:t>
            </a:r>
            <a:endParaRPr/>
          </a:p>
          <a:p>
            <a:pPr indent="0" lvl="0" marL="0" rtl="0" algn="l">
              <a:spcBef>
                <a:spcPts val="0"/>
              </a:spcBef>
              <a:spcAft>
                <a:spcPts val="0"/>
              </a:spcAft>
              <a:buNone/>
            </a:pPr>
            <a:r>
              <a:t/>
            </a:r>
            <a:endParaRPr/>
          </a:p>
        </p:txBody>
      </p:sp>
      <p:sp>
        <p:nvSpPr>
          <p:cNvPr id="688" name="Google Shape;688;p23: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p24: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6" name="Google Shape;696;p24: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000">
                <a:solidFill>
                  <a:schemeClr val="dk1"/>
                </a:solidFill>
                <a:latin typeface="Arial"/>
                <a:ea typeface="Arial"/>
                <a:cs typeface="Arial"/>
                <a:sym typeface="Arial"/>
              </a:rPr>
              <a:t>Learning objective: This slide provides some details about vision statements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Presenter’s Notes: </a:t>
            </a:r>
            <a:endParaRPr/>
          </a:p>
          <a:p>
            <a:pPr indent="0" lvl="0" marL="0" rtl="0" algn="l">
              <a:spcBef>
                <a:spcPts val="0"/>
              </a:spcBef>
              <a:spcAft>
                <a:spcPts val="0"/>
              </a:spcAft>
              <a:buNone/>
            </a:pPr>
            <a:r>
              <a:rPr lang="en-US"/>
              <a:t>The Vision Statement encompasses what </a:t>
            </a:r>
            <a:r>
              <a:rPr b="0" lang="en-US"/>
              <a:t>success</a:t>
            </a:r>
            <a:r>
              <a:rPr lang="en-US"/>
              <a:t> in your project will look like.  A good way to think of this is if you looked back after your project was finished, what would you see?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Though this step can sometimes seem trivial, experience shows that the development of a vision statement can bring out differences of opinion among the project team of what the project is about, and when involving stakeholders, ensures that everyone’s voice is heard and incorporated into the vision.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Seek to have the vision be </a:t>
            </a:r>
            <a:r>
              <a:rPr b="1" lang="en-US"/>
              <a:t>relatively general</a:t>
            </a:r>
            <a:r>
              <a:rPr lang="en-US"/>
              <a:t>, so many people can identify with it, </a:t>
            </a:r>
            <a:r>
              <a:rPr b="1" lang="en-US"/>
              <a:t>visionary</a:t>
            </a:r>
            <a:r>
              <a:rPr lang="en-US"/>
              <a:t>!! And </a:t>
            </a:r>
            <a:r>
              <a:rPr b="1" lang="en-US"/>
              <a:t>brief</a:t>
            </a:r>
            <a:r>
              <a:rPr lang="en-US"/>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Photography Notes: Andrew Bridges; Yellowstone Nation Park, Montana, USA.</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97" name="Google Shape;697;p24: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p25: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5" name="Google Shape;705;p25: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000"/>
              <a:buFont typeface="Arial"/>
              <a:buNone/>
            </a:pPr>
            <a:r>
              <a:rPr b="0" lang="en-US">
                <a:latin typeface="Times New Roman"/>
                <a:ea typeface="Times New Roman"/>
                <a:cs typeface="Times New Roman"/>
                <a:sym typeface="Times New Roman"/>
              </a:rPr>
              <a:t>Learning Objective: Thi</a:t>
            </a:r>
            <a:r>
              <a:rPr lang="en-US">
                <a:latin typeface="Times New Roman"/>
                <a:ea typeface="Times New Roman"/>
                <a:cs typeface="Times New Roman"/>
                <a:sym typeface="Times New Roman"/>
              </a:rPr>
              <a:t>s slide shows examples of different types of Conservation Targets</a:t>
            </a:r>
            <a:endParaRPr/>
          </a:p>
          <a:p>
            <a:pPr indent="0" lvl="0" marL="0" rtl="0" algn="l">
              <a:spcBef>
                <a:spcPts val="0"/>
              </a:spcBef>
              <a:spcAft>
                <a:spcPts val="0"/>
              </a:spcAft>
              <a:buClr>
                <a:schemeClr val="dk1"/>
              </a:buClr>
              <a:buSzPts val="1000"/>
              <a:buFont typeface="Arial"/>
              <a:buNone/>
            </a:pPr>
            <a:r>
              <a:t/>
            </a:r>
            <a:endParaRPr>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000"/>
              <a:buFont typeface="Arial"/>
              <a:buNone/>
            </a:pPr>
            <a:r>
              <a:rPr b="0" lang="en-US">
                <a:latin typeface="Times New Roman"/>
                <a:ea typeface="Times New Roman"/>
                <a:cs typeface="Times New Roman"/>
                <a:sym typeface="Times New Roman"/>
              </a:rPr>
              <a:t>Presenter’s Notes:</a:t>
            </a:r>
            <a:endParaRPr/>
          </a:p>
          <a:p>
            <a:pPr indent="0" lvl="0" marL="0" marR="0" rtl="0" algn="l">
              <a:lnSpc>
                <a:spcPct val="100000"/>
              </a:lnSpc>
              <a:spcBef>
                <a:spcPts val="0"/>
              </a:spcBef>
              <a:spcAft>
                <a:spcPts val="0"/>
              </a:spcAft>
              <a:buClr>
                <a:schemeClr val="dk1"/>
              </a:buClr>
              <a:buSzPts val="1000"/>
              <a:buFont typeface="Arial"/>
              <a:buNone/>
            </a:pPr>
            <a:r>
              <a:rPr lang="en-US">
                <a:latin typeface="Times New Roman"/>
                <a:ea typeface="Times New Roman"/>
                <a:cs typeface="Times New Roman"/>
                <a:sym typeface="Times New Roman"/>
              </a:rPr>
              <a:t>Conservation Targets can be entire </a:t>
            </a:r>
            <a:r>
              <a:rPr b="1" lang="en-US">
                <a:latin typeface="Times New Roman"/>
                <a:ea typeface="Times New Roman"/>
                <a:cs typeface="Times New Roman"/>
                <a:sym typeface="Times New Roman"/>
              </a:rPr>
              <a:t>ecosystems</a:t>
            </a:r>
            <a:r>
              <a:rPr lang="en-US">
                <a:latin typeface="Times New Roman"/>
                <a:ea typeface="Times New Roman"/>
                <a:cs typeface="Times New Roman"/>
                <a:sym typeface="Times New Roman"/>
              </a:rPr>
              <a:t>, </a:t>
            </a:r>
            <a:r>
              <a:rPr b="1" lang="en-US">
                <a:latin typeface="Times New Roman"/>
                <a:ea typeface="Times New Roman"/>
                <a:cs typeface="Times New Roman"/>
                <a:sym typeface="Times New Roman"/>
              </a:rPr>
              <a:t>habitats</a:t>
            </a:r>
            <a:r>
              <a:rPr lang="en-US">
                <a:latin typeface="Times New Roman"/>
                <a:ea typeface="Times New Roman"/>
                <a:cs typeface="Times New Roman"/>
                <a:sym typeface="Times New Roman"/>
              </a:rPr>
              <a:t> such as this riparian grassland, or individual </a:t>
            </a:r>
            <a:r>
              <a:rPr b="1" lang="en-US">
                <a:latin typeface="Times New Roman"/>
                <a:ea typeface="Times New Roman"/>
                <a:cs typeface="Times New Roman"/>
                <a:sym typeface="Times New Roman"/>
              </a:rPr>
              <a:t>species</a:t>
            </a:r>
            <a:r>
              <a:rPr lang="en-US">
                <a:latin typeface="Times New Roman"/>
                <a:ea typeface="Times New Roman"/>
                <a:cs typeface="Times New Roman"/>
                <a:sym typeface="Times New Roman"/>
              </a:rPr>
              <a:t> or assemblages. </a:t>
            </a:r>
            <a:endParaRPr/>
          </a:p>
          <a:p>
            <a:pPr indent="0" lvl="0" marL="0" marR="0" rtl="0" algn="l">
              <a:lnSpc>
                <a:spcPct val="100000"/>
              </a:lnSpc>
              <a:spcBef>
                <a:spcPts val="0"/>
              </a:spcBef>
              <a:spcAft>
                <a:spcPts val="0"/>
              </a:spcAft>
              <a:buClr>
                <a:schemeClr val="dk1"/>
              </a:buClr>
              <a:buSzPts val="1000"/>
              <a:buFont typeface="Arial"/>
              <a:buNone/>
            </a:pPr>
            <a:r>
              <a:t/>
            </a:r>
            <a:endParaRPr>
              <a:latin typeface="Times New Roman"/>
              <a:ea typeface="Times New Roman"/>
              <a:cs typeface="Times New Roman"/>
              <a:sym typeface="Times New Roman"/>
            </a:endParaRPr>
          </a:p>
          <a:p>
            <a:pPr indent="0" lvl="0" marL="0" rtl="0" algn="l">
              <a:spcBef>
                <a:spcPts val="0"/>
              </a:spcBef>
              <a:spcAft>
                <a:spcPts val="0"/>
              </a:spcAft>
              <a:buClr>
                <a:schemeClr val="dk1"/>
              </a:buClr>
              <a:buSzPts val="1000"/>
              <a:buFont typeface="Arial"/>
              <a:buNone/>
            </a:pPr>
            <a:r>
              <a:rPr b="0" i="0" lang="en-US" sz="1000" u="none" strike="noStrike">
                <a:solidFill>
                  <a:schemeClr val="dk1"/>
                </a:solidFill>
                <a:latin typeface="Arial"/>
                <a:ea typeface="Arial"/>
                <a:cs typeface="Arial"/>
                <a:sym typeface="Arial"/>
              </a:rPr>
              <a:t>For a target-based project, the targets will generally be obvious (e.g., “tigers” and or “tiger prey” for a tiger-based project).</a:t>
            </a:r>
            <a:endParaRPr/>
          </a:p>
          <a:p>
            <a:pPr indent="0" lvl="0" marL="0" rtl="0" algn="l">
              <a:spcBef>
                <a:spcPts val="0"/>
              </a:spcBef>
              <a:spcAft>
                <a:spcPts val="0"/>
              </a:spcAft>
              <a:buClr>
                <a:schemeClr val="dk1"/>
              </a:buClr>
              <a:buSzPts val="1000"/>
              <a:buFont typeface="Arial"/>
              <a:buNone/>
            </a:pPr>
            <a:r>
              <a:t/>
            </a:r>
            <a:endParaRPr b="0" i="0" sz="1000" u="none" strike="noStrike">
              <a:solidFill>
                <a:schemeClr val="dk1"/>
              </a:solidFill>
              <a:latin typeface="Arial"/>
              <a:ea typeface="Arial"/>
              <a:cs typeface="Arial"/>
              <a:sym typeface="Arial"/>
            </a:endParaRPr>
          </a:p>
          <a:p>
            <a:pPr indent="0" lvl="0" marL="0" rtl="0" algn="l">
              <a:spcBef>
                <a:spcPts val="0"/>
              </a:spcBef>
              <a:spcAft>
                <a:spcPts val="0"/>
              </a:spcAft>
              <a:buClr>
                <a:schemeClr val="dk1"/>
              </a:buClr>
              <a:buSzPts val="1000"/>
              <a:buFont typeface="Arial"/>
              <a:buNone/>
            </a:pPr>
            <a:r>
              <a:rPr b="0" i="0" lang="en-US" sz="1000" u="none" strike="noStrike">
                <a:solidFill>
                  <a:schemeClr val="dk1"/>
                </a:solidFill>
                <a:latin typeface="Arial"/>
                <a:ea typeface="Arial"/>
                <a:cs typeface="Arial"/>
                <a:sym typeface="Arial"/>
              </a:rPr>
              <a:t>For a place-based project, “targets” are selected to represent the full array of biodiversity, with the fewest targets. These targets will form the basis for setting goals, selecting actions, and measuring effectiveness. As natural resource managers, we are often asked to “protect this”.  In this photo alone, we see a lake system, a pelagic ecosystem, a coastal ecosystem, several Azorean endemic plant communities, and more!  How can we represent thousands of plants and animals and a myriad of habitats and ecological processes? </a:t>
            </a:r>
            <a:endParaRPr/>
          </a:p>
          <a:p>
            <a:pPr indent="0" lvl="0" marL="0" rtl="0" algn="l">
              <a:spcBef>
                <a:spcPts val="0"/>
              </a:spcBef>
              <a:spcAft>
                <a:spcPts val="0"/>
              </a:spcAft>
              <a:buClr>
                <a:schemeClr val="dk1"/>
              </a:buClr>
              <a:buSzPts val="1000"/>
              <a:buFont typeface="Arial"/>
              <a:buNone/>
            </a:pPr>
            <a:r>
              <a:t/>
            </a:r>
            <a:endParaRPr b="0" i="0" sz="1000" u="none" strike="noStrike">
              <a:solidFill>
                <a:schemeClr val="dk1"/>
              </a:solidFill>
              <a:latin typeface="Arial"/>
              <a:ea typeface="Arial"/>
              <a:cs typeface="Arial"/>
              <a:sym typeface="Arial"/>
            </a:endParaRPr>
          </a:p>
          <a:p>
            <a:pPr indent="0" lvl="0" marL="0" rtl="0" algn="l">
              <a:spcBef>
                <a:spcPts val="0"/>
              </a:spcBef>
              <a:spcAft>
                <a:spcPts val="0"/>
              </a:spcAft>
              <a:buClr>
                <a:schemeClr val="dk1"/>
              </a:buClr>
              <a:buSzPts val="1000"/>
              <a:buFont typeface="Arial"/>
              <a:buNone/>
            </a:pPr>
            <a:r>
              <a:rPr b="0" i="0" lang="en-US" sz="1000" u="none" strike="noStrike">
                <a:solidFill>
                  <a:schemeClr val="dk1"/>
                </a:solidFill>
                <a:latin typeface="Arial"/>
                <a:ea typeface="Arial"/>
                <a:cs typeface="Arial"/>
                <a:sym typeface="Arial"/>
              </a:rPr>
              <a:t>Targets may be subtler for thematic projects.</a:t>
            </a:r>
            <a:endParaRPr/>
          </a:p>
          <a:p>
            <a:pPr indent="0" lvl="0" marL="0" marR="0" rtl="0" algn="l">
              <a:lnSpc>
                <a:spcPct val="100000"/>
              </a:lnSpc>
              <a:spcBef>
                <a:spcPts val="0"/>
              </a:spcBef>
              <a:spcAft>
                <a:spcPts val="0"/>
              </a:spcAft>
              <a:buClr>
                <a:schemeClr val="dk1"/>
              </a:buClr>
              <a:buSzPts val="1000"/>
              <a:buFont typeface="Arial"/>
              <a:buNone/>
            </a:pPr>
            <a:r>
              <a:t/>
            </a:r>
            <a:endParaRPr>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000"/>
              <a:buFont typeface="Arial"/>
              <a:buNone/>
            </a:pPr>
            <a:r>
              <a:rPr lang="en-US">
                <a:latin typeface="Times New Roman"/>
                <a:ea typeface="Times New Roman"/>
                <a:cs typeface="Times New Roman"/>
                <a:sym typeface="Times New Roman"/>
              </a:rPr>
              <a:t>Large scale targets such as the ecosystem level shown here, will have “nested” targets within.  In this case, a wetland flowing plant species, and rare species of trout, are nested within the largescale riverine ecosystem target to reduce complexity for planning purposes.</a:t>
            </a:r>
            <a:endParaRPr/>
          </a:p>
          <a:p>
            <a:pPr indent="0" lvl="0" marL="0" marR="0" rtl="0" algn="l">
              <a:lnSpc>
                <a:spcPct val="100000"/>
              </a:lnSpc>
              <a:spcBef>
                <a:spcPts val="0"/>
              </a:spcBef>
              <a:spcAft>
                <a:spcPts val="0"/>
              </a:spcAft>
              <a:buClr>
                <a:schemeClr val="dk1"/>
              </a:buClr>
              <a:buSzPts val="1000"/>
              <a:buFont typeface="Arial"/>
              <a:buNone/>
            </a:pPr>
            <a:r>
              <a:t/>
            </a:r>
            <a:endParaRPr>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000"/>
              <a:buFont typeface="Arial"/>
              <a:buNone/>
            </a:pPr>
            <a:r>
              <a:rPr b="0" i="0" lang="en-US" sz="1000" u="none" strike="noStrike">
                <a:solidFill>
                  <a:schemeClr val="dk1"/>
                </a:solidFill>
                <a:latin typeface="Arial"/>
                <a:ea typeface="Arial"/>
                <a:cs typeface="Arial"/>
                <a:sym typeface="Arial"/>
              </a:rPr>
              <a:t>Photography Notes</a:t>
            </a:r>
            <a:r>
              <a:rPr b="1" i="0" lang="en-US" sz="1000" u="none" strike="noStrike">
                <a:solidFill>
                  <a:schemeClr val="dk1"/>
                </a:solidFill>
                <a:latin typeface="Arial"/>
                <a:ea typeface="Arial"/>
                <a:cs typeface="Arial"/>
                <a:sym typeface="Arial"/>
              </a:rPr>
              <a:t>: </a:t>
            </a:r>
            <a:r>
              <a:rPr b="0" lang="en-US" sz="1000">
                <a:latin typeface="Arial"/>
                <a:ea typeface="Arial"/>
                <a:cs typeface="Arial"/>
                <a:sym typeface="Arial"/>
              </a:rPr>
              <a:t>Andrew Bridges</a:t>
            </a:r>
            <a:r>
              <a:rPr lang="en-US" sz="1000">
                <a:latin typeface="Arial"/>
                <a:ea typeface="Arial"/>
                <a:cs typeface="Arial"/>
                <a:sym typeface="Arial"/>
              </a:rPr>
              <a:t>; (Lagoa do Fogo (Lake/Lagoon of Fire) is a crater lake within the Água de Pau Massif stratovolcano in the center of the island of São Miguel, Azores, Portugal)</a:t>
            </a:r>
            <a:endParaRPr b="1" i="0" sz="1000" u="none" strike="noStrike">
              <a:solidFill>
                <a:schemeClr val="dk1"/>
              </a:solidFill>
              <a:latin typeface="Arial"/>
              <a:ea typeface="Arial"/>
              <a:cs typeface="Arial"/>
              <a:sym typeface="Arial"/>
            </a:endParaRPr>
          </a:p>
          <a:p>
            <a:pPr indent="0" lvl="0" marL="0" rtl="0" algn="l">
              <a:spcBef>
                <a:spcPts val="0"/>
              </a:spcBef>
              <a:spcAft>
                <a:spcPts val="0"/>
              </a:spcAft>
              <a:buNone/>
            </a:pPr>
            <a:r>
              <a:t/>
            </a:r>
            <a:endParaRPr/>
          </a:p>
        </p:txBody>
      </p:sp>
      <p:sp>
        <p:nvSpPr>
          <p:cNvPr id="706" name="Google Shape;706;p25: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p26: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4" name="Google Shape;714;p26: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Learning Objective: this slide provides examples of human well-being targets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Presenter’s notes:</a:t>
            </a:r>
            <a:endParaRPr/>
          </a:p>
          <a:p>
            <a:pPr indent="0" lvl="0" marL="0" rtl="0" algn="l">
              <a:spcBef>
                <a:spcPts val="0"/>
              </a:spcBef>
              <a:spcAft>
                <a:spcPts val="0"/>
              </a:spcAft>
              <a:buNone/>
            </a:pPr>
            <a:r>
              <a:rPr lang="en-US"/>
              <a:t>Here are some human well-being targets. There are many ways in which ecological conservation can benefit people, some of which include </a:t>
            </a:r>
            <a:r>
              <a:rPr b="1" lang="en-US"/>
              <a:t>livelihoods</a:t>
            </a:r>
            <a:r>
              <a:rPr lang="en-US"/>
              <a:t>, human </a:t>
            </a:r>
            <a:r>
              <a:rPr b="1" lang="en-US"/>
              <a:t>health</a:t>
            </a:r>
            <a:r>
              <a:rPr lang="en-US"/>
              <a:t>, </a:t>
            </a:r>
            <a:r>
              <a:rPr b="1" lang="en-US"/>
              <a:t>social cohesion</a:t>
            </a:r>
            <a:r>
              <a:rPr lang="en-US"/>
              <a:t>, </a:t>
            </a:r>
            <a:r>
              <a:rPr b="1" lang="en-US"/>
              <a:t>security</a:t>
            </a:r>
            <a:r>
              <a:rPr lang="en-US"/>
              <a:t>, and </a:t>
            </a:r>
            <a:r>
              <a:rPr b="1" lang="en-US"/>
              <a:t>governance</a:t>
            </a:r>
            <a:r>
              <a:rPr lang="en-US"/>
              <a:t>.  These are actually broad categories of human well-being targets – you can be much more specific than this if you need to, depending on your project.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Photography Notes:</a:t>
            </a:r>
            <a:endParaRPr/>
          </a:p>
          <a:p>
            <a:pPr indent="0" lvl="0" marL="0" marR="0" rtl="0" algn="l">
              <a:lnSpc>
                <a:spcPct val="100000"/>
              </a:lnSpc>
              <a:spcBef>
                <a:spcPts val="0"/>
              </a:spcBef>
              <a:spcAft>
                <a:spcPts val="0"/>
              </a:spcAft>
              <a:buClr>
                <a:schemeClr val="dk1"/>
              </a:buClr>
              <a:buSzPts val="1000"/>
              <a:buFont typeface="Arial"/>
              <a:buNone/>
            </a:pPr>
            <a:r>
              <a:rPr b="0" i="0" lang="en-US" sz="1000">
                <a:solidFill>
                  <a:schemeClr val="dk1"/>
                </a:solidFill>
                <a:latin typeface="Arial"/>
                <a:ea typeface="Arial"/>
                <a:cs typeface="Arial"/>
                <a:sym typeface="Arial"/>
              </a:rPr>
              <a:t>Photo by </a:t>
            </a:r>
            <a:r>
              <a:rPr b="0" i="0" lang="en-US" sz="1000" u="sng" strike="noStrike">
                <a:solidFill>
                  <a:schemeClr val="dk1"/>
                </a:solidFill>
                <a:latin typeface="Arial"/>
                <a:ea typeface="Arial"/>
                <a:cs typeface="Arial"/>
                <a:sym typeface="Arial"/>
                <a:hlinkClick r:id="rId2">
                  <a:extLst>
                    <a:ext uri="{A12FA001-AC4F-418D-AE19-62706E023703}">
                      <ahyp:hlinkClr val="tx"/>
                    </a:ext>
                  </a:extLst>
                </a:hlinkClick>
              </a:rPr>
              <a:t>Quang Nguyen Vinh</a:t>
            </a:r>
            <a:r>
              <a:rPr b="0" i="0" lang="en-US" sz="1000" u="none">
                <a:solidFill>
                  <a:schemeClr val="dk1"/>
                </a:solidFill>
                <a:latin typeface="Arial"/>
                <a:ea typeface="Arial"/>
                <a:cs typeface="Arial"/>
                <a:sym typeface="Arial"/>
              </a:rPr>
              <a:t> from </a:t>
            </a:r>
            <a:r>
              <a:rPr b="0" i="0" lang="en-US" sz="1000" u="sng" strike="noStrike">
                <a:solidFill>
                  <a:schemeClr val="dk1"/>
                </a:solidFill>
                <a:latin typeface="Arial"/>
                <a:ea typeface="Arial"/>
                <a:cs typeface="Arial"/>
                <a:sym typeface="Arial"/>
                <a:hlinkClick r:id="rId3">
                  <a:extLst>
                    <a:ext uri="{A12FA001-AC4F-418D-AE19-62706E023703}">
                      <ahyp:hlinkClr val="tx"/>
                    </a:ext>
                  </a:extLst>
                </a:hlinkClick>
              </a:rPr>
              <a:t>Pexels</a:t>
            </a:r>
            <a:endParaRPr b="0" i="0" sz="1000" u="none" strike="noStrike">
              <a:solidFill>
                <a:schemeClr val="dk1"/>
              </a:solidFill>
              <a:latin typeface="Arial"/>
              <a:ea typeface="Arial"/>
              <a:cs typeface="Arial"/>
              <a:sym typeface="Aria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715" name="Google Shape;715;p26: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p27: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3" name="Google Shape;723;p27: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Learning Objective: this slide provides examples of ecosystem services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Presenter’s notes:</a:t>
            </a:r>
            <a:endParaRPr/>
          </a:p>
          <a:p>
            <a:pPr indent="0" lvl="0" marL="0" rtl="0" algn="l">
              <a:spcBef>
                <a:spcPts val="0"/>
              </a:spcBef>
              <a:spcAft>
                <a:spcPts val="0"/>
              </a:spcAft>
              <a:buNone/>
            </a:pPr>
            <a:r>
              <a:rPr lang="en-US"/>
              <a:t>Here are some examples of specific ecosystem services. These are probably easier to understand than the categories developed by the Millenium Ecosystem Assessment: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1. Provisioning Services: any type of benefit to people that can be extracted from nature. Along with food, other types of provisioning services include </a:t>
            </a:r>
            <a:r>
              <a:rPr b="1" lang="en-US"/>
              <a:t>clean water</a:t>
            </a:r>
            <a:r>
              <a:rPr lang="en-US"/>
              <a:t>, timber, wood fuel, natural gas, oils, </a:t>
            </a:r>
            <a:r>
              <a:rPr b="1" lang="en-US"/>
              <a:t>wild foods</a:t>
            </a:r>
            <a:r>
              <a:rPr lang="en-US"/>
              <a:t>, plants that can be made into clothes and other materials, and medicinal benefits.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2. Regulating Services: the benefit provided by ecosystem processes that moderate natural phenomena. Regulating services include pollination, decomposition, water purification, erosion and flood control, and carbon storage and climate regulation.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3. Cultural Services: non-material benefit that contributes to the development and cultural advancement of people, including how ecosystems play a role in local, national, and global cultures; the building of knowledge and the spreading of ideas; creativity born from interactions with nature (music, art, architecture); and </a:t>
            </a:r>
            <a:r>
              <a:rPr b="1" lang="en-US"/>
              <a:t>recreation opportunities</a:t>
            </a:r>
            <a:r>
              <a:rPr lang="en-US"/>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4. Supporting Services: underlying natural processes, such as photosynthesis, nutrient cycling, the creation of soils, and the water cycle. These processes allow the Earth to sustain basic life forms, let alone whole ecosystems and people. Without supporting services, provisional, regulating, and </a:t>
            </a:r>
            <a:r>
              <a:rPr b="1" lang="en-US"/>
              <a:t>cultural icons </a:t>
            </a:r>
            <a:r>
              <a:rPr lang="en-US"/>
              <a:t>wouldn't exist.</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000"/>
              <a:buFont typeface="Arial"/>
              <a:buNone/>
            </a:pPr>
            <a:r>
              <a:rPr b="0" i="0" lang="en-US">
                <a:latin typeface="Arial"/>
                <a:ea typeface="Arial"/>
                <a:cs typeface="Arial"/>
                <a:sym typeface="Arial"/>
              </a:rPr>
              <a:t>Photography Notes: John Morrison; New Zealand fern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724" name="Google Shape;724;p27: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p28: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2" name="Google Shape;732;p28: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a:latin typeface="Arial"/>
                <a:ea typeface="Arial"/>
                <a:cs typeface="Arial"/>
                <a:sym typeface="Arial"/>
              </a:rPr>
              <a:t>Learning Objective: T</a:t>
            </a:r>
            <a:r>
              <a:rPr i="0" lang="en-US">
                <a:latin typeface="Arial"/>
                <a:ea typeface="Arial"/>
                <a:cs typeface="Arial"/>
                <a:sym typeface="Arial"/>
              </a:rPr>
              <a:t>his slide uses an example to explain human wellbeing &amp; ecosystem services targets</a:t>
            </a:r>
            <a:endParaRPr/>
          </a:p>
          <a:p>
            <a:pPr indent="0" lvl="0" marL="0" rtl="0" algn="l">
              <a:spcBef>
                <a:spcPts val="0"/>
              </a:spcBef>
              <a:spcAft>
                <a:spcPts val="0"/>
              </a:spcAft>
              <a:buNone/>
            </a:pPr>
            <a:r>
              <a:t/>
            </a:r>
            <a:endParaRPr b="1" i="0">
              <a:latin typeface="Arial"/>
              <a:ea typeface="Arial"/>
              <a:cs typeface="Arial"/>
              <a:sym typeface="Arial"/>
            </a:endParaRPr>
          </a:p>
          <a:p>
            <a:pPr indent="0" lvl="0" marL="0" rtl="0" algn="l">
              <a:spcBef>
                <a:spcPts val="0"/>
              </a:spcBef>
              <a:spcAft>
                <a:spcPts val="0"/>
              </a:spcAft>
              <a:buNone/>
            </a:pPr>
            <a:r>
              <a:rPr b="0" i="0" lang="en-US">
                <a:latin typeface="Arial"/>
                <a:ea typeface="Arial"/>
                <a:cs typeface="Arial"/>
                <a:sym typeface="Arial"/>
              </a:rPr>
              <a:t>Presenter’s Notes:</a:t>
            </a:r>
            <a:endParaRPr/>
          </a:p>
          <a:p>
            <a:pPr indent="0" lvl="0" marL="0" rtl="0" algn="l">
              <a:spcBef>
                <a:spcPts val="0"/>
              </a:spcBef>
              <a:spcAft>
                <a:spcPts val="0"/>
              </a:spcAft>
              <a:buNone/>
            </a:pPr>
            <a:r>
              <a:rPr b="0" i="0" lang="en-US">
                <a:latin typeface="Arial"/>
                <a:ea typeface="Arial"/>
                <a:cs typeface="Arial"/>
                <a:sym typeface="Arial"/>
              </a:rPr>
              <a:t>Depending on the project, we often explicitly recognize the ecosystem services that are derived from the conservation targets, and in turn the human well-being targets associated with those ecosystem services.</a:t>
            </a:r>
            <a:endParaRPr/>
          </a:p>
          <a:p>
            <a:pPr indent="0" lvl="0" marL="0" rtl="0" algn="l">
              <a:spcBef>
                <a:spcPts val="0"/>
              </a:spcBef>
              <a:spcAft>
                <a:spcPts val="0"/>
              </a:spcAft>
              <a:buNone/>
            </a:pPr>
            <a:r>
              <a:t/>
            </a:r>
            <a:endParaRPr b="0" i="0">
              <a:latin typeface="Arial"/>
              <a:ea typeface="Arial"/>
              <a:cs typeface="Arial"/>
              <a:sym typeface="Arial"/>
            </a:endParaRPr>
          </a:p>
          <a:p>
            <a:pPr indent="0" lvl="0" marL="0" rtl="0" algn="l">
              <a:spcBef>
                <a:spcPts val="0"/>
              </a:spcBef>
              <a:spcAft>
                <a:spcPts val="0"/>
              </a:spcAft>
              <a:buNone/>
            </a:pPr>
            <a:r>
              <a:rPr b="0" i="0" lang="en-US">
                <a:latin typeface="Arial"/>
                <a:ea typeface="Arial"/>
                <a:cs typeface="Arial"/>
                <a:sym typeface="Arial"/>
              </a:rPr>
              <a:t>There are a wide variety of potential human wellbeing targets.  A team may wish to consider the audience for their plan, relationship between conservation targets and human wellbeing, and if human wellbeing targets are a primary component of their work. </a:t>
            </a:r>
            <a:endParaRPr/>
          </a:p>
          <a:p>
            <a:pPr indent="0" lvl="0" marL="0" rtl="0" algn="l">
              <a:spcBef>
                <a:spcPts val="0"/>
              </a:spcBef>
              <a:spcAft>
                <a:spcPts val="0"/>
              </a:spcAft>
              <a:buNone/>
            </a:pPr>
            <a:r>
              <a:rPr b="0" i="0" lang="en-US">
                <a:latin typeface="Arial"/>
                <a:ea typeface="Arial"/>
                <a:cs typeface="Arial"/>
                <a:sym typeface="Arial"/>
              </a:rPr>
              <a:t>In this example, protecting an estuarian river target links through the service of providing salmon spawning habitat and corresponding salmon fisheries which links to the human wellbeing targets of salmon to provide livelihoods and food for people.  </a:t>
            </a:r>
            <a:endParaRPr/>
          </a:p>
          <a:p>
            <a:pPr indent="0" lvl="0" marL="0" rtl="0" algn="l">
              <a:spcBef>
                <a:spcPts val="0"/>
              </a:spcBef>
              <a:spcAft>
                <a:spcPts val="0"/>
              </a:spcAft>
              <a:buNone/>
            </a:pPr>
            <a:r>
              <a:t/>
            </a:r>
            <a:endParaRPr i="0">
              <a:latin typeface="Arial"/>
              <a:ea typeface="Arial"/>
              <a:cs typeface="Arial"/>
              <a:sym typeface="Arial"/>
            </a:endParaRPr>
          </a:p>
          <a:p>
            <a:pPr indent="0" lvl="0" marL="0" rtl="0" algn="l">
              <a:spcBef>
                <a:spcPts val="0"/>
              </a:spcBef>
              <a:spcAft>
                <a:spcPts val="0"/>
              </a:spcAft>
              <a:buNone/>
            </a:pPr>
            <a:r>
              <a:rPr b="0" i="0" lang="en-US" sz="1200">
                <a:solidFill>
                  <a:schemeClr val="dk1"/>
                </a:solidFill>
                <a:latin typeface="Arial"/>
                <a:ea typeface="Arial"/>
                <a:cs typeface="Arial"/>
                <a:sym typeface="Arial"/>
              </a:rPr>
              <a:t>Photography Notes:</a:t>
            </a:r>
            <a:endParaRPr/>
          </a:p>
          <a:p>
            <a:pPr indent="0" lvl="0" marL="0" rtl="0" algn="l">
              <a:spcBef>
                <a:spcPts val="0"/>
              </a:spcBef>
              <a:spcAft>
                <a:spcPts val="0"/>
              </a:spcAft>
              <a:buNone/>
            </a:pPr>
            <a:r>
              <a:rPr b="0" i="0" lang="en-US" sz="1200">
                <a:solidFill>
                  <a:schemeClr val="dk1"/>
                </a:solidFill>
                <a:latin typeface="Arial"/>
                <a:ea typeface="Arial"/>
                <a:cs typeface="Arial"/>
                <a:sym typeface="Arial"/>
              </a:rPr>
              <a:t>Salmon jumping: Eyesplash Flickr CC</a:t>
            </a:r>
            <a:endParaRPr/>
          </a:p>
          <a:p>
            <a:pPr indent="0" lvl="0" marL="0" rtl="0" algn="l">
              <a:spcBef>
                <a:spcPts val="0"/>
              </a:spcBef>
              <a:spcAft>
                <a:spcPts val="0"/>
              </a:spcAft>
              <a:buNone/>
            </a:pPr>
            <a:r>
              <a:rPr b="0" i="0" lang="en-US" sz="1200">
                <a:solidFill>
                  <a:schemeClr val="dk1"/>
                </a:solidFill>
                <a:latin typeface="Arial"/>
                <a:ea typeface="Arial"/>
                <a:cs typeface="Arial"/>
                <a:sym typeface="Arial"/>
              </a:rPr>
              <a:t>Salmon spawning: Katrina Liebich USFWS CC</a:t>
            </a:r>
            <a:endParaRPr/>
          </a:p>
          <a:p>
            <a:pPr indent="0" lvl="0" marL="0" rtl="0" algn="l">
              <a:spcBef>
                <a:spcPts val="0"/>
              </a:spcBef>
              <a:spcAft>
                <a:spcPts val="0"/>
              </a:spcAft>
              <a:buNone/>
            </a:pPr>
            <a:r>
              <a:rPr i="0" lang="en-US">
                <a:latin typeface="Arial"/>
                <a:ea typeface="Arial"/>
                <a:cs typeface="Arial"/>
                <a:sym typeface="Arial"/>
              </a:rPr>
              <a:t>Salmon fisherman: Photograph by CO1867 Flickr CC</a:t>
            </a:r>
            <a:endParaRPr/>
          </a:p>
          <a:p>
            <a:pPr indent="0" lvl="0" marL="0" rtl="0" algn="l">
              <a:spcBef>
                <a:spcPts val="0"/>
              </a:spcBef>
              <a:spcAft>
                <a:spcPts val="0"/>
              </a:spcAft>
              <a:buNone/>
            </a:pPr>
            <a:r>
              <a:t/>
            </a:r>
            <a:endParaRPr i="0">
              <a:latin typeface="Arial"/>
              <a:ea typeface="Arial"/>
              <a:cs typeface="Arial"/>
              <a:sym typeface="Arial"/>
            </a:endParaRPr>
          </a:p>
          <a:p>
            <a:pPr indent="0" lvl="0" marL="0" rtl="0" algn="l">
              <a:spcBef>
                <a:spcPts val="0"/>
              </a:spcBef>
              <a:spcAft>
                <a:spcPts val="0"/>
              </a:spcAft>
              <a:buNone/>
            </a:pPr>
            <a:r>
              <a:t/>
            </a:r>
            <a:endParaRPr/>
          </a:p>
        </p:txBody>
      </p:sp>
      <p:sp>
        <p:nvSpPr>
          <p:cNvPr id="733" name="Google Shape;733;p28: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p29: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5" name="Google Shape;755;p29: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lang="en-US">
                <a:latin typeface="Times New Roman"/>
                <a:ea typeface="Times New Roman"/>
                <a:cs typeface="Times New Roman"/>
                <a:sym typeface="Times New Roman"/>
              </a:rPr>
              <a:t>Learning Objective: This slide provides more details on</a:t>
            </a:r>
            <a:r>
              <a:rPr lang="en-US">
                <a:latin typeface="Times New Roman"/>
                <a:ea typeface="Times New Roman"/>
                <a:cs typeface="Times New Roman"/>
                <a:sym typeface="Times New Roman"/>
              </a:rPr>
              <a:t> the concept of Conservation Target Viability</a:t>
            </a:r>
            <a:endParaRPr/>
          </a:p>
          <a:p>
            <a:pPr indent="0" lvl="0" marL="0" rtl="0" algn="l">
              <a:spcBef>
                <a:spcPts val="0"/>
              </a:spcBef>
              <a:spcAft>
                <a:spcPts val="0"/>
              </a:spcAft>
              <a:buNone/>
            </a:pPr>
            <a:r>
              <a:t/>
            </a:r>
            <a:endParaRPr>
              <a:latin typeface="Times New Roman"/>
              <a:ea typeface="Times New Roman"/>
              <a:cs typeface="Times New Roman"/>
              <a:sym typeface="Times New Roman"/>
            </a:endParaRPr>
          </a:p>
          <a:p>
            <a:pPr indent="0" lvl="0" marL="0" rtl="0" algn="l">
              <a:spcBef>
                <a:spcPts val="200"/>
              </a:spcBef>
              <a:spcAft>
                <a:spcPts val="0"/>
              </a:spcAft>
              <a:buNone/>
            </a:pPr>
            <a:r>
              <a:rPr b="0" lang="en-US">
                <a:latin typeface="Times New Roman"/>
                <a:ea typeface="Times New Roman"/>
                <a:cs typeface="Times New Roman"/>
                <a:sym typeface="Times New Roman"/>
              </a:rPr>
              <a:t>Presenter’s Notes:</a:t>
            </a:r>
            <a:endParaRPr/>
          </a:p>
          <a:p>
            <a:pPr indent="0" lvl="0" marL="0" rtl="0" algn="l">
              <a:spcBef>
                <a:spcPts val="1400"/>
              </a:spcBef>
              <a:spcAft>
                <a:spcPts val="0"/>
              </a:spcAft>
              <a:buNone/>
            </a:pPr>
            <a:r>
              <a:rPr lang="en-US">
                <a:latin typeface="Times New Roman"/>
                <a:ea typeface="Times New Roman"/>
                <a:cs typeface="Times New Roman"/>
                <a:sym typeface="Times New Roman"/>
              </a:rPr>
              <a:t>In this step, we determine what ecological characteristics define our target and how we will measure the health of each target.</a:t>
            </a:r>
            <a:endParaRPr/>
          </a:p>
          <a:p>
            <a:pPr indent="0" lvl="0" marL="0" rtl="0" algn="l">
              <a:spcBef>
                <a:spcPts val="1400"/>
              </a:spcBef>
              <a:spcAft>
                <a:spcPts val="0"/>
              </a:spcAft>
              <a:buNone/>
            </a:pPr>
            <a:r>
              <a:t/>
            </a:r>
            <a:endParaRPr>
              <a:latin typeface="Times New Roman"/>
              <a:ea typeface="Times New Roman"/>
              <a:cs typeface="Times New Roman"/>
              <a:sym typeface="Times New Roman"/>
            </a:endParaRPr>
          </a:p>
          <a:p>
            <a:pPr indent="0" lvl="0" marL="0" rtl="0" algn="l">
              <a:spcBef>
                <a:spcPts val="1400"/>
              </a:spcBef>
              <a:spcAft>
                <a:spcPts val="0"/>
              </a:spcAft>
              <a:buNone/>
            </a:pPr>
            <a:r>
              <a:rPr lang="en-US">
                <a:latin typeface="Times New Roman"/>
                <a:ea typeface="Times New Roman"/>
                <a:cs typeface="Times New Roman"/>
                <a:sym typeface="Times New Roman"/>
              </a:rPr>
              <a:t>What </a:t>
            </a:r>
            <a:r>
              <a:rPr b="1" lang="en-US">
                <a:latin typeface="Times New Roman"/>
                <a:ea typeface="Times New Roman"/>
                <a:cs typeface="Times New Roman"/>
                <a:sym typeface="Times New Roman"/>
              </a:rPr>
              <a:t>characteristics</a:t>
            </a:r>
            <a:r>
              <a:rPr lang="en-US">
                <a:latin typeface="Times New Roman"/>
                <a:ea typeface="Times New Roman"/>
                <a:cs typeface="Times New Roman"/>
                <a:sym typeface="Times New Roman"/>
              </a:rPr>
              <a:t> should we evaluate and what </a:t>
            </a:r>
            <a:r>
              <a:rPr b="1" lang="en-US">
                <a:latin typeface="Times New Roman"/>
                <a:ea typeface="Times New Roman"/>
                <a:cs typeface="Times New Roman"/>
                <a:sym typeface="Times New Roman"/>
              </a:rPr>
              <a:t>measures</a:t>
            </a:r>
            <a:r>
              <a:rPr lang="en-US">
                <a:latin typeface="Times New Roman"/>
                <a:ea typeface="Times New Roman"/>
                <a:cs typeface="Times New Roman"/>
                <a:sym typeface="Times New Roman"/>
              </a:rPr>
              <a:t> can we use to evaluate them?  </a:t>
            </a:r>
            <a:endParaRPr/>
          </a:p>
          <a:p>
            <a:pPr indent="0" lvl="0" marL="0" rtl="0" algn="l">
              <a:spcBef>
                <a:spcPts val="1400"/>
              </a:spcBef>
              <a:spcAft>
                <a:spcPts val="0"/>
              </a:spcAft>
              <a:buNone/>
            </a:pPr>
            <a:r>
              <a:t/>
            </a:r>
            <a:endParaRPr>
              <a:latin typeface="Times New Roman"/>
              <a:ea typeface="Times New Roman"/>
              <a:cs typeface="Times New Roman"/>
              <a:sym typeface="Times New Roman"/>
            </a:endParaRPr>
          </a:p>
          <a:p>
            <a:pPr indent="0" lvl="0" marL="0" rtl="0" algn="l">
              <a:spcBef>
                <a:spcPts val="1400"/>
              </a:spcBef>
              <a:spcAft>
                <a:spcPts val="0"/>
              </a:spcAft>
              <a:buNone/>
            </a:pPr>
            <a:r>
              <a:rPr lang="en-US">
                <a:latin typeface="Times New Roman"/>
                <a:ea typeface="Times New Roman"/>
                <a:cs typeface="Times New Roman"/>
                <a:sym typeface="Times New Roman"/>
              </a:rPr>
              <a:t>How is each individual target currently doing?  What is its </a:t>
            </a:r>
            <a:r>
              <a:rPr b="1" lang="en-US">
                <a:latin typeface="Times New Roman"/>
                <a:ea typeface="Times New Roman"/>
                <a:cs typeface="Times New Roman"/>
                <a:sym typeface="Times New Roman"/>
              </a:rPr>
              <a:t>current status</a:t>
            </a:r>
            <a:r>
              <a:rPr lang="en-US">
                <a:latin typeface="Times New Roman"/>
                <a:ea typeface="Times New Roman"/>
                <a:cs typeface="Times New Roman"/>
                <a:sym typeface="Times New Roman"/>
              </a:rPr>
              <a:t>? </a:t>
            </a:r>
            <a:endParaRPr/>
          </a:p>
          <a:p>
            <a:pPr indent="0" lvl="0" marL="0" rtl="0" algn="l">
              <a:spcBef>
                <a:spcPts val="1400"/>
              </a:spcBef>
              <a:spcAft>
                <a:spcPts val="0"/>
              </a:spcAft>
              <a:buNone/>
            </a:pPr>
            <a:r>
              <a:t/>
            </a:r>
            <a:endParaRPr>
              <a:latin typeface="Times New Roman"/>
              <a:ea typeface="Times New Roman"/>
              <a:cs typeface="Times New Roman"/>
              <a:sym typeface="Times New Roman"/>
            </a:endParaRPr>
          </a:p>
          <a:p>
            <a:pPr indent="0" lvl="0" marL="0" rtl="0" algn="l">
              <a:spcBef>
                <a:spcPts val="1400"/>
              </a:spcBef>
              <a:spcAft>
                <a:spcPts val="0"/>
              </a:spcAft>
              <a:buNone/>
            </a:pPr>
            <a:r>
              <a:rPr lang="en-US">
                <a:latin typeface="Times New Roman"/>
                <a:ea typeface="Times New Roman"/>
                <a:cs typeface="Times New Roman"/>
                <a:sym typeface="Times New Roman"/>
              </a:rPr>
              <a:t>Can we set measurable </a:t>
            </a:r>
            <a:r>
              <a:rPr b="1" lang="en-US">
                <a:latin typeface="Times New Roman"/>
                <a:ea typeface="Times New Roman"/>
                <a:cs typeface="Times New Roman"/>
                <a:sym typeface="Times New Roman"/>
              </a:rPr>
              <a:t>future goals </a:t>
            </a:r>
            <a:r>
              <a:rPr lang="en-US">
                <a:latin typeface="Times New Roman"/>
                <a:ea typeface="Times New Roman"/>
                <a:cs typeface="Times New Roman"/>
                <a:sym typeface="Times New Roman"/>
              </a:rPr>
              <a:t>describing how we hope our targets will fare in the future in response to our conservation actions? </a:t>
            </a:r>
            <a:endParaRPr/>
          </a:p>
          <a:p>
            <a:pPr indent="0" lvl="0" marL="0" rtl="0" algn="l">
              <a:spcBef>
                <a:spcPts val="1400"/>
              </a:spcBef>
              <a:spcAft>
                <a:spcPts val="0"/>
              </a:spcAft>
              <a:buNone/>
            </a:pPr>
            <a:r>
              <a:t/>
            </a:r>
            <a:endParaRPr>
              <a:latin typeface="Times New Roman"/>
              <a:ea typeface="Times New Roman"/>
              <a:cs typeface="Times New Roman"/>
              <a:sym typeface="Times New Roman"/>
            </a:endParaRPr>
          </a:p>
          <a:p>
            <a:pPr indent="0" lvl="0" marL="0" rtl="0" algn="l">
              <a:spcBef>
                <a:spcPts val="1400"/>
              </a:spcBef>
              <a:spcAft>
                <a:spcPts val="0"/>
              </a:spcAft>
              <a:buNone/>
            </a:pPr>
            <a:r>
              <a:rPr lang="en-US">
                <a:latin typeface="Times New Roman"/>
                <a:ea typeface="Times New Roman"/>
                <a:cs typeface="Times New Roman"/>
                <a:sym typeface="Times New Roman"/>
              </a:rPr>
              <a:t>To do this, we will need customized ratings.  Optimally, these ratings will be quantitively robust and involve strong evidence, and where information gaps exist, we will document them.  We will assign each a standard categorical description from poor to very good, with the differentiation between good and fair being a key point that identifies independent viability of the conservation targets.</a:t>
            </a:r>
            <a:endParaRPr/>
          </a:p>
          <a:p>
            <a:pPr indent="0" lvl="0" marL="0" marR="0" rtl="0" algn="l">
              <a:lnSpc>
                <a:spcPct val="100000"/>
              </a:lnSpc>
              <a:spcBef>
                <a:spcPts val="1200"/>
              </a:spcBef>
              <a:spcAft>
                <a:spcPts val="0"/>
              </a:spcAft>
              <a:buClr>
                <a:schemeClr val="dk1"/>
              </a:buClr>
              <a:buSzPts val="1000"/>
              <a:buFont typeface="Arial"/>
              <a:buNone/>
            </a:pPr>
            <a:r>
              <a:t/>
            </a:r>
            <a:endParaRPr>
              <a:latin typeface="Times New Roman"/>
              <a:ea typeface="Times New Roman"/>
              <a:cs typeface="Times New Roman"/>
              <a:sym typeface="Times New Roman"/>
            </a:endParaRPr>
          </a:p>
          <a:p>
            <a:pPr indent="0" lvl="0" marL="0" rtl="0" algn="l">
              <a:spcBef>
                <a:spcPts val="0"/>
              </a:spcBef>
              <a:spcAft>
                <a:spcPts val="0"/>
              </a:spcAft>
              <a:buNone/>
            </a:pPr>
            <a:r>
              <a:rPr b="0" i="0" lang="en-US" sz="1000">
                <a:solidFill>
                  <a:schemeClr val="dk1"/>
                </a:solidFill>
                <a:latin typeface="Arial"/>
                <a:ea typeface="Arial"/>
                <a:cs typeface="Arial"/>
                <a:sym typeface="Arial"/>
              </a:rPr>
              <a:t>Photography Notes: Photo by Max Gotts on Unsplash</a:t>
            </a:r>
            <a:endParaRPr b="0" i="0" sz="1000" u="none" strike="noStrike">
              <a:solidFill>
                <a:schemeClr val="dk1"/>
              </a:solidFill>
              <a:latin typeface="Arial"/>
              <a:ea typeface="Arial"/>
              <a:cs typeface="Arial"/>
              <a:sym typeface="Arial"/>
            </a:endParaRPr>
          </a:p>
          <a:p>
            <a:pPr indent="0" lvl="0" marL="0" rtl="0" algn="l">
              <a:spcBef>
                <a:spcPts val="0"/>
              </a:spcBef>
              <a:spcAft>
                <a:spcPts val="0"/>
              </a:spcAft>
              <a:buNone/>
            </a:pPr>
            <a:r>
              <a:t/>
            </a:r>
            <a:endParaRPr/>
          </a:p>
        </p:txBody>
      </p:sp>
      <p:sp>
        <p:nvSpPr>
          <p:cNvPr id="756" name="Google Shape;756;p29: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3: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p3: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Learning Objective: This slide introduces the general principles of the Conservation Standards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Presenter’s Notes:</a:t>
            </a:r>
            <a:endParaRPr/>
          </a:p>
          <a:p>
            <a:pPr indent="-171450" lvl="0" marL="171450" rtl="0" algn="l">
              <a:spcBef>
                <a:spcPts val="0"/>
              </a:spcBef>
              <a:spcAft>
                <a:spcPts val="0"/>
              </a:spcAft>
              <a:buClr>
                <a:schemeClr val="dk1"/>
              </a:buClr>
              <a:buSzPts val="1000"/>
              <a:buFont typeface="Arial"/>
              <a:buChar char="•"/>
            </a:pPr>
            <a:r>
              <a:rPr b="1" lang="en-US"/>
              <a:t>Collaborate</a:t>
            </a:r>
            <a:r>
              <a:rPr lang="en-US"/>
              <a:t> with partners – One conservation organization will probably not have sufficient expertise or internal resources to do all the necessary work of a given project - you should identify and collaborate with key partners to implement your project by having individuals from partner organizations serve on your project team and/or by developing formal or informal relationships with these organizations. The </a:t>
            </a:r>
            <a:r>
              <a:rPr b="0" i="1" lang="en-US"/>
              <a:t>Conservation Standards </a:t>
            </a:r>
            <a:r>
              <a:rPr lang="en-US"/>
              <a:t>explicitly provide a common, transparent framework that enables effective information sharing and collaboration across a wide-range of partners.</a:t>
            </a:r>
            <a:endParaRPr/>
          </a:p>
          <a:p>
            <a:pPr indent="-171450" lvl="0" marL="171450" rtl="0" algn="l">
              <a:spcBef>
                <a:spcPts val="0"/>
              </a:spcBef>
              <a:spcAft>
                <a:spcPts val="0"/>
              </a:spcAft>
              <a:buClr>
                <a:schemeClr val="dk1"/>
              </a:buClr>
              <a:buSzPts val="1000"/>
              <a:buFont typeface="Arial"/>
              <a:buChar char="•"/>
            </a:pPr>
            <a:r>
              <a:rPr b="1" lang="en-US"/>
              <a:t>Involve stakeholders </a:t>
            </a:r>
            <a:r>
              <a:rPr lang="en-US"/>
              <a:t>– It is similarly important to define and, at every step, involve the appropriate stakeholders for your project’s context. Stakeholders are individuals, groups, or institutions that have an interest in, will be affected by, can provide evidence for, and/or may influence your project’s activities and results. In addition to the immediate members of your project team, stakeholders can include those whose behavior you would like to influence, those from whom you need support, those who might oppose your work, and those who may be affected by your interventions. </a:t>
            </a:r>
            <a:endParaRPr/>
          </a:p>
          <a:p>
            <a:pPr indent="-171450" lvl="0" marL="171450" rtl="0" algn="l">
              <a:spcBef>
                <a:spcPts val="0"/>
              </a:spcBef>
              <a:spcAft>
                <a:spcPts val="0"/>
              </a:spcAft>
              <a:buClr>
                <a:schemeClr val="dk1"/>
              </a:buClr>
              <a:buSzPts val="1000"/>
              <a:buFont typeface="Arial"/>
              <a:buChar char="•"/>
            </a:pPr>
            <a:r>
              <a:rPr lang="en-US"/>
              <a:t>Appropriately </a:t>
            </a:r>
            <a:r>
              <a:rPr b="1" lang="en-US"/>
              <a:t>use to the evidence base </a:t>
            </a:r>
            <a:r>
              <a:rPr b="0" lang="en-US"/>
              <a:t>and contribute findings </a:t>
            </a:r>
            <a:r>
              <a:rPr lang="en-US"/>
              <a:t>– Wherever appropriate, you should make use of all available local and global evidence to answer key questions about your project’s situation and actions. This evidence could range from local indigenous knowledge about the breeding grounds for a specific species to a global systematic review about the effectiveness of a proposed conservation action. As you learn more about your project, you should also contribute your evidence back to the broader community so that others can benefit from your experiences.</a:t>
            </a:r>
            <a:endParaRPr/>
          </a:p>
          <a:p>
            <a:pPr indent="-171450" lvl="0" marL="171450" rtl="0" algn="l">
              <a:spcBef>
                <a:spcPts val="0"/>
              </a:spcBef>
              <a:spcAft>
                <a:spcPts val="0"/>
              </a:spcAft>
              <a:buClr>
                <a:schemeClr val="dk1"/>
              </a:buClr>
              <a:buSzPts val="1000"/>
              <a:buFont typeface="Arial"/>
              <a:buChar char="•"/>
            </a:pPr>
            <a:r>
              <a:rPr b="1" lang="en-US"/>
              <a:t>Practice adaptive management </a:t>
            </a:r>
            <a:r>
              <a:rPr b="0" lang="en-US"/>
              <a:t>in the face of uncertainty </a:t>
            </a:r>
            <a:r>
              <a:rPr lang="en-US"/>
              <a:t>– Although ideally you want to base your situation analyses and actions on available evidence, in many cases you may have to urgently take action without having complete information. In these cases, it is important to state the assumptions you are making and then systematically (but efficiently) collect and assess the information needed to test them so that you can adapt and learn.</a:t>
            </a:r>
            <a:endParaRPr/>
          </a:p>
          <a:p>
            <a:pPr indent="-171450" lvl="0" marL="171450" rtl="0" algn="l">
              <a:spcBef>
                <a:spcPts val="0"/>
              </a:spcBef>
              <a:spcAft>
                <a:spcPts val="0"/>
              </a:spcAft>
              <a:buClr>
                <a:schemeClr val="dk1"/>
              </a:buClr>
              <a:buSzPts val="1000"/>
              <a:buFont typeface="Arial"/>
              <a:buChar char="•"/>
            </a:pPr>
            <a:r>
              <a:rPr b="1" lang="en-US"/>
              <a:t>Document</a:t>
            </a:r>
            <a:r>
              <a:rPr lang="en-US"/>
              <a:t> your decisions – A key principle of both evidence-based conservation and adaptive management is to appropriately document the rationale and evidence supporting your decisions at each step. Not only does this documentation help you analyze why things worked or did not, but it also provides the basis for others to understand, vet, and provide input on the logic of your choices. Documenting decisions and providing evidence to sustain your assumptions also add transparency and accountability to your work. As a general principle, focus on the least amount of documentation that will help your team appropriately evaluate and learn from your work, as well as share with others.</a:t>
            </a:r>
            <a:endParaRPr/>
          </a:p>
          <a:p>
            <a:pPr indent="-171450" lvl="0" marL="171450" rtl="0" algn="l">
              <a:spcBef>
                <a:spcPts val="0"/>
              </a:spcBef>
              <a:spcAft>
                <a:spcPts val="0"/>
              </a:spcAft>
              <a:buClr>
                <a:schemeClr val="dk1"/>
              </a:buClr>
              <a:buSzPts val="1000"/>
              <a:buFont typeface="Arial"/>
              <a:buChar char="•"/>
            </a:pPr>
            <a:r>
              <a:rPr b="1" lang="en-US"/>
              <a:t>Foster a learning environment </a:t>
            </a:r>
            <a:r>
              <a:rPr lang="en-US"/>
              <a:t>– Another key principle of both evidence-based conservation and adaptive management is to learn from your results so you can improve over time. To this end, it is critical to embrace learning, recognize and admit mistakes, identify successes, and work to understand why some actions succeeded while others did not. A project and an organizational culture that values learning will help foster a safe learning environment. Creating this culture will likely require work and commitment from both lower and higher levels of each partner organization involved in the project.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Photography Notes: John Morrison, Fairbanks, Alaska</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References: </a:t>
            </a:r>
            <a:endParaRPr/>
          </a:p>
          <a:p>
            <a:pPr indent="0" lvl="0" marL="0" rtl="0" algn="l">
              <a:spcBef>
                <a:spcPts val="0"/>
              </a:spcBef>
              <a:spcAft>
                <a:spcPts val="0"/>
              </a:spcAft>
              <a:buNone/>
            </a:pPr>
            <a:r>
              <a:rPr lang="en-US"/>
              <a:t>(see CMP’s guidance on Defining and Using Evidence in Conservation Practice for more detail)</a:t>
            </a:r>
            <a:endParaRPr/>
          </a:p>
        </p:txBody>
      </p:sp>
      <p:sp>
        <p:nvSpPr>
          <p:cNvPr id="462" name="Google Shape;462;p3: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p30: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5" name="Google Shape;765;p30: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Learning Objective: This slide explains and provides examples of direct threats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Presenter’s notes:</a:t>
            </a:r>
            <a:endParaRPr/>
          </a:p>
          <a:p>
            <a:pPr indent="0" lvl="0" marL="0" rtl="0" algn="l">
              <a:spcBef>
                <a:spcPts val="0"/>
              </a:spcBef>
              <a:spcAft>
                <a:spcPts val="0"/>
              </a:spcAft>
              <a:buNone/>
            </a:pPr>
            <a:r>
              <a:rPr lang="en-US"/>
              <a:t>Direct threats (sometimes called pressures) are primarily human activities that immediately </a:t>
            </a:r>
            <a:r>
              <a:rPr b="1" lang="en-US"/>
              <a:t>degrade target viability </a:t>
            </a:r>
            <a:r>
              <a:rPr lang="en-US"/>
              <a:t>of a conservation target (e.g., unsustainable fishing, unsustainable hunting, oil</a:t>
            </a:r>
            <a:endParaRPr/>
          </a:p>
          <a:p>
            <a:pPr indent="0" lvl="0" marL="0" rtl="0" algn="l">
              <a:spcBef>
                <a:spcPts val="0"/>
              </a:spcBef>
              <a:spcAft>
                <a:spcPts val="0"/>
              </a:spcAft>
              <a:buNone/>
            </a:pPr>
            <a:r>
              <a:rPr lang="en-US"/>
              <a:t>drilling, construction of roads, industrial wastewater, or introduction of exotic invasive species).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Direct threats can also be natural phenomena altered by </a:t>
            </a:r>
            <a:r>
              <a:rPr b="1" lang="en-US"/>
              <a:t>human activities </a:t>
            </a:r>
            <a:r>
              <a:rPr lang="en-US"/>
              <a:t>(e.g., increase in extreme storm events or increased evaporation due to global climate change) or</a:t>
            </a:r>
            <a:endParaRPr/>
          </a:p>
          <a:p>
            <a:pPr indent="0" lvl="0" marL="0" rtl="0" algn="l">
              <a:spcBef>
                <a:spcPts val="0"/>
              </a:spcBef>
              <a:spcAft>
                <a:spcPts val="0"/>
              </a:spcAft>
              <a:buNone/>
            </a:pPr>
            <a:r>
              <a:rPr lang="en-US"/>
              <a:t>in rare cases, natural phenomena whose impact is increased by other human activities (e.g., a potential tsunami that threatens the last remaining population of an Asian rhino).</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 identifying threats, it is important to specify the </a:t>
            </a:r>
            <a:r>
              <a:rPr b="1" lang="en-US"/>
              <a:t>who </a:t>
            </a:r>
            <a:r>
              <a:rPr b="0" lang="en-US"/>
              <a:t>the actors are</a:t>
            </a:r>
            <a:r>
              <a:rPr lang="en-US"/>
              <a:t> (e.g. illegal fishers, poachers, specific companies). Your team may want to lump or split some threats depending on whether the actors are the same (e.g., you may split “poaching” into “poaching by organized syndicates” and “poaching by villagers”).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synonym “pressure” may be helpful in cases where the term “threat” may not be well-received by stakeholders (e.g., ranchers or loggers) whose actions or</a:t>
            </a:r>
            <a:endParaRPr/>
          </a:p>
          <a:p>
            <a:pPr indent="0" lvl="0" marL="0" rtl="0" algn="l">
              <a:spcBef>
                <a:spcPts val="0"/>
              </a:spcBef>
              <a:spcAft>
                <a:spcPts val="0"/>
              </a:spcAft>
              <a:buNone/>
            </a:pPr>
            <a:r>
              <a:rPr lang="en-US"/>
              <a:t>professions might be identified as a “threat.” It is also helpful to use adjectives such as “unsustainable” or “illegal” to clarify the nature of the threat (e.g.,</a:t>
            </a:r>
            <a:endParaRPr/>
          </a:p>
          <a:p>
            <a:pPr indent="0" lvl="0" marL="0" rtl="0" algn="l">
              <a:spcBef>
                <a:spcPts val="0"/>
              </a:spcBef>
              <a:spcAft>
                <a:spcPts val="0"/>
              </a:spcAft>
              <a:buNone/>
            </a:pPr>
            <a:r>
              <a:rPr lang="en-US"/>
              <a:t>unsustainable ranching). Being explicit about the actors can assist your team with your stakeholder analysis and strategy development.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When discussing threats we are focusing on present and future threats, rather than threats of the past (like the commercial whaling that decimated the world’s great whale populations).</a:t>
            </a:r>
            <a:endParaRPr/>
          </a:p>
          <a:p>
            <a:pPr indent="0" lvl="0" marL="0" rtl="0" algn="l">
              <a:spcBef>
                <a:spcPts val="0"/>
              </a:spcBef>
              <a:spcAft>
                <a:spcPts val="0"/>
              </a:spcAft>
              <a:buNone/>
            </a:pPr>
            <a:r>
              <a:t/>
            </a:r>
            <a:endParaRPr/>
          </a:p>
          <a:p>
            <a:pPr indent="0" lvl="0" marL="0" rtl="0" algn="l">
              <a:spcBef>
                <a:spcPts val="0"/>
              </a:spcBef>
              <a:spcAft>
                <a:spcPts val="0"/>
              </a:spcAft>
              <a:buNone/>
            </a:pPr>
            <a:r>
              <a:rPr b="0" i="0" lang="en-US" sz="1000">
                <a:solidFill>
                  <a:schemeClr val="dk1"/>
                </a:solidFill>
                <a:latin typeface="Arial"/>
                <a:ea typeface="Arial"/>
                <a:cs typeface="Arial"/>
                <a:sym typeface="Arial"/>
              </a:rPr>
              <a:t>Photography Notes: </a:t>
            </a:r>
            <a:r>
              <a:rPr b="0" i="0" lang="en-US" sz="1000" u="sng" strike="noStrike">
                <a:solidFill>
                  <a:schemeClr val="dk1"/>
                </a:solidFill>
                <a:latin typeface="Arial"/>
                <a:ea typeface="Arial"/>
                <a:cs typeface="Arial"/>
                <a:sym typeface="Arial"/>
                <a:hlinkClick r:id="rId2">
                  <a:extLst>
                    <a:ext uri="{A12FA001-AC4F-418D-AE19-62706E023703}">
                      <ahyp:hlinkClr val="tx"/>
                    </a:ext>
                  </a:extLst>
                </a:hlinkClick>
              </a:rPr>
              <a:t>Anastasia Shuraeva</a:t>
            </a:r>
            <a:r>
              <a:rPr b="0" i="0" lang="en-US" sz="1000">
                <a:solidFill>
                  <a:schemeClr val="dk1"/>
                </a:solidFill>
                <a:latin typeface="Arial"/>
                <a:ea typeface="Arial"/>
                <a:cs typeface="Arial"/>
                <a:sym typeface="Arial"/>
              </a:rPr>
              <a:t> from </a:t>
            </a:r>
            <a:r>
              <a:rPr b="0" i="0" lang="en-US" sz="1000" u="sng" strike="noStrike">
                <a:solidFill>
                  <a:schemeClr val="dk1"/>
                </a:solidFill>
                <a:latin typeface="Arial"/>
                <a:ea typeface="Arial"/>
                <a:cs typeface="Arial"/>
                <a:sym typeface="Arial"/>
                <a:hlinkClick r:id="rId3">
                  <a:extLst>
                    <a:ext uri="{A12FA001-AC4F-418D-AE19-62706E023703}">
                      <ahyp:hlinkClr val="tx"/>
                    </a:ext>
                  </a:extLst>
                </a:hlinkClick>
              </a:rPr>
              <a:t>Pexels</a:t>
            </a:r>
            <a:endParaRPr b="0" i="0" sz="1000" u="none" strike="noStrike">
              <a:solidFill>
                <a:schemeClr val="dk1"/>
              </a:solidFill>
              <a:latin typeface="Arial"/>
              <a:ea typeface="Arial"/>
              <a:cs typeface="Arial"/>
              <a:sym typeface="Arial"/>
            </a:endParaRPr>
          </a:p>
          <a:p>
            <a:pPr indent="0" lvl="0" marL="0" rtl="0" algn="l">
              <a:spcBef>
                <a:spcPts val="0"/>
              </a:spcBef>
              <a:spcAft>
                <a:spcPts val="0"/>
              </a:spcAft>
              <a:buNone/>
            </a:pPr>
            <a:r>
              <a:t/>
            </a:r>
            <a:endParaRPr b="0" i="0" sz="1000" u="none" strike="noStrike">
              <a:solidFill>
                <a:schemeClr val="dk1"/>
              </a:solidFill>
              <a:latin typeface="Arial"/>
              <a:ea typeface="Arial"/>
              <a:cs typeface="Arial"/>
              <a:sym typeface="Arial"/>
            </a:endParaRPr>
          </a:p>
          <a:p>
            <a:pPr indent="0" lvl="0" marL="0" rtl="0" algn="l">
              <a:spcBef>
                <a:spcPts val="0"/>
              </a:spcBef>
              <a:spcAft>
                <a:spcPts val="0"/>
              </a:spcAft>
              <a:buNone/>
            </a:pPr>
            <a:r>
              <a:t/>
            </a:r>
            <a:endParaRPr/>
          </a:p>
        </p:txBody>
      </p:sp>
      <p:sp>
        <p:nvSpPr>
          <p:cNvPr id="766" name="Google Shape;766;p30: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p31:notes"/>
          <p:cNvSpPr txBox="1"/>
          <p:nvPr/>
        </p:nvSpPr>
        <p:spPr>
          <a:xfrm>
            <a:off x="1" y="0"/>
            <a:ext cx="3101008" cy="472190"/>
          </a:xfrm>
          <a:prstGeom prst="rect">
            <a:avLst/>
          </a:prstGeom>
          <a:noFill/>
          <a:ln>
            <a:noFill/>
          </a:ln>
        </p:spPr>
        <p:txBody>
          <a:bodyPr anchorCtr="0" anchor="t" bIns="47400" lIns="94825" spcFirstLastPara="1" rIns="94825" wrap="square" tIns="47400">
            <a:noAutofit/>
          </a:bodyPr>
          <a:lstStyle/>
          <a:p>
            <a:pPr indent="0" lvl="0" marL="0" marR="0" rtl="0" algn="l">
              <a:lnSpc>
                <a:spcPct val="100000"/>
              </a:lnSpc>
              <a:spcBef>
                <a:spcPts val="0"/>
              </a:spcBef>
              <a:spcAft>
                <a:spcPts val="0"/>
              </a:spcAft>
              <a:buClr>
                <a:srgbClr val="000000"/>
              </a:buClr>
              <a:buSzPts val="1200"/>
              <a:buFont typeface="Times New Roman"/>
              <a:buNone/>
            </a:pPr>
            <a:r>
              <a:rPr b="0" i="0" lang="en-US" sz="1200" u="none" cap="none" strike="noStrike">
                <a:solidFill>
                  <a:srgbClr val="000000"/>
                </a:solidFill>
                <a:latin typeface="Times New Roman"/>
                <a:ea typeface="Times New Roman"/>
                <a:cs typeface="Times New Roman"/>
                <a:sym typeface="Times New Roman"/>
              </a:rPr>
              <a:t>Step 3 - Viability Analysis</a:t>
            </a:r>
            <a:endParaRPr/>
          </a:p>
        </p:txBody>
      </p:sp>
      <p:sp>
        <p:nvSpPr>
          <p:cNvPr id="774" name="Google Shape;774;p31:notes"/>
          <p:cNvSpPr txBox="1"/>
          <p:nvPr/>
        </p:nvSpPr>
        <p:spPr>
          <a:xfrm>
            <a:off x="4053510" y="0"/>
            <a:ext cx="3101008" cy="472190"/>
          </a:xfrm>
          <a:prstGeom prst="rect">
            <a:avLst/>
          </a:prstGeom>
          <a:noFill/>
          <a:ln>
            <a:noFill/>
          </a:ln>
        </p:spPr>
        <p:txBody>
          <a:bodyPr anchorCtr="0" anchor="t" bIns="47400" lIns="94825" spcFirstLastPara="1" rIns="94825" wrap="square" tIns="47400">
            <a:noAutofit/>
          </a:bodyPr>
          <a:lstStyle/>
          <a:p>
            <a:pPr indent="0" lvl="0" marL="0" marR="0" rtl="0" algn="l">
              <a:lnSpc>
                <a:spcPct val="100000"/>
              </a:lnSpc>
              <a:spcBef>
                <a:spcPts val="0"/>
              </a:spcBef>
              <a:spcAft>
                <a:spcPts val="0"/>
              </a:spcAft>
              <a:buClr>
                <a:srgbClr val="000000"/>
              </a:buClr>
              <a:buSzPts val="1200"/>
              <a:buFont typeface="Times New Roman"/>
              <a:buNone/>
            </a:pPr>
            <a:r>
              <a:rPr b="0" i="0" lang="en-US" sz="1200" u="none" cap="none" strike="noStrike">
                <a:solidFill>
                  <a:srgbClr val="000000"/>
                </a:solidFill>
                <a:latin typeface="Times New Roman"/>
                <a:ea typeface="Times New Roman"/>
                <a:cs typeface="Times New Roman"/>
                <a:sym typeface="Times New Roman"/>
              </a:rPr>
              <a:t>15 December 2020</a:t>
            </a:r>
            <a:endParaRPr b="0" i="0" sz="1200" u="none" cap="none" strike="noStrike">
              <a:solidFill>
                <a:srgbClr val="000000"/>
              </a:solidFill>
              <a:latin typeface="Times New Roman"/>
              <a:ea typeface="Times New Roman"/>
              <a:cs typeface="Times New Roman"/>
              <a:sym typeface="Times New Roman"/>
            </a:endParaRPr>
          </a:p>
        </p:txBody>
      </p:sp>
      <p:sp>
        <p:nvSpPr>
          <p:cNvPr id="775" name="Google Shape;775;p31:notes"/>
          <p:cNvSpPr txBox="1"/>
          <p:nvPr/>
        </p:nvSpPr>
        <p:spPr>
          <a:xfrm>
            <a:off x="1" y="8969975"/>
            <a:ext cx="3101008" cy="472190"/>
          </a:xfrm>
          <a:prstGeom prst="rect">
            <a:avLst/>
          </a:prstGeom>
          <a:noFill/>
          <a:ln>
            <a:noFill/>
          </a:ln>
        </p:spPr>
        <p:txBody>
          <a:bodyPr anchorCtr="0" anchor="b" bIns="47400" lIns="94825" spcFirstLastPara="1" rIns="94825" wrap="square" tIns="47400">
            <a:noAutofit/>
          </a:bodyPr>
          <a:lstStyle/>
          <a:p>
            <a:pPr indent="0" lvl="0" marL="0" marR="0" rtl="0" algn="l">
              <a:lnSpc>
                <a:spcPct val="100000"/>
              </a:lnSpc>
              <a:spcBef>
                <a:spcPts val="0"/>
              </a:spcBef>
              <a:spcAft>
                <a:spcPts val="0"/>
              </a:spcAft>
              <a:buClr>
                <a:srgbClr val="000000"/>
              </a:buClr>
              <a:buSzPts val="1200"/>
              <a:buFont typeface="Times New Roman"/>
              <a:buNone/>
            </a:pPr>
            <a:r>
              <a:rPr b="0" i="0" lang="en-US" sz="1200" u="none" cap="none" strike="noStrike">
                <a:solidFill>
                  <a:srgbClr val="000000"/>
                </a:solidFill>
                <a:latin typeface="Times New Roman"/>
                <a:ea typeface="Times New Roman"/>
                <a:cs typeface="Times New Roman"/>
                <a:sym typeface="Times New Roman"/>
              </a:rPr>
              <a:t>TNC &amp; Foundations of Success</a:t>
            </a:r>
            <a:endParaRPr/>
          </a:p>
        </p:txBody>
      </p:sp>
      <p:sp>
        <p:nvSpPr>
          <p:cNvPr id="776" name="Google Shape;776;p31:notes"/>
          <p:cNvSpPr txBox="1"/>
          <p:nvPr/>
        </p:nvSpPr>
        <p:spPr>
          <a:xfrm>
            <a:off x="4053510" y="8969975"/>
            <a:ext cx="3101008" cy="472190"/>
          </a:xfrm>
          <a:prstGeom prst="rect">
            <a:avLst/>
          </a:prstGeom>
          <a:noFill/>
          <a:ln>
            <a:noFill/>
          </a:ln>
        </p:spPr>
        <p:txBody>
          <a:bodyPr anchorCtr="0" anchor="b" bIns="47400" lIns="94825" spcFirstLastPara="1" rIns="94825" wrap="square" tIns="47400">
            <a:noAutofit/>
          </a:bodyPr>
          <a:lstStyle/>
          <a:p>
            <a:pPr indent="0" lvl="0" marL="0" marR="0" rtl="0" algn="l">
              <a:lnSpc>
                <a:spcPct val="100000"/>
              </a:lnSpc>
              <a:spcBef>
                <a:spcPts val="0"/>
              </a:spcBef>
              <a:spcAft>
                <a:spcPts val="0"/>
              </a:spcAft>
              <a:buClr>
                <a:srgbClr val="000000"/>
              </a:buClr>
              <a:buSzPts val="1200"/>
              <a:buFont typeface="Times New Roman"/>
              <a:buNone/>
            </a:pPr>
            <a:fld id="{00000000-1234-1234-1234-123412341234}" type="slidenum">
              <a:rPr b="0" i="0" lang="en-U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
        <p:nvSpPr>
          <p:cNvPr id="777" name="Google Shape;777;p31: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78" name="Google Shape;778;p31: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lang="en-US">
                <a:latin typeface="Times New Roman"/>
                <a:ea typeface="Times New Roman"/>
                <a:cs typeface="Times New Roman"/>
                <a:sym typeface="Times New Roman"/>
              </a:rPr>
              <a:t>Learning Objective: This slide is an i</a:t>
            </a:r>
            <a:r>
              <a:rPr lang="en-US">
                <a:latin typeface="Times New Roman"/>
                <a:ea typeface="Times New Roman"/>
                <a:cs typeface="Times New Roman"/>
                <a:sym typeface="Times New Roman"/>
              </a:rPr>
              <a:t>ntroduction to threats and threat rating</a:t>
            </a:r>
            <a:endParaRPr/>
          </a:p>
          <a:p>
            <a:pPr indent="0" lvl="0" marL="0" rtl="0" algn="l">
              <a:spcBef>
                <a:spcPts val="0"/>
              </a:spcBef>
              <a:spcAft>
                <a:spcPts val="0"/>
              </a:spcAft>
              <a:buNone/>
            </a:pPr>
            <a:r>
              <a:t/>
            </a:r>
            <a:endParaRPr>
              <a:latin typeface="Times New Roman"/>
              <a:ea typeface="Times New Roman"/>
              <a:cs typeface="Times New Roman"/>
              <a:sym typeface="Times New Roman"/>
            </a:endParaRPr>
          </a:p>
          <a:p>
            <a:pPr indent="0" lvl="0" marL="0" rtl="0" algn="l">
              <a:spcBef>
                <a:spcPts val="200"/>
              </a:spcBef>
              <a:spcAft>
                <a:spcPts val="0"/>
              </a:spcAft>
              <a:buNone/>
            </a:pPr>
            <a:r>
              <a:rPr b="0" lang="en-US">
                <a:latin typeface="Times New Roman"/>
                <a:ea typeface="Times New Roman"/>
                <a:cs typeface="Times New Roman"/>
                <a:sym typeface="Times New Roman"/>
              </a:rPr>
              <a:t>Presenter’s Notes:</a:t>
            </a:r>
            <a:endParaRPr/>
          </a:p>
          <a:p>
            <a:pPr indent="0" lvl="0" marL="0" rtl="0" algn="l">
              <a:spcBef>
                <a:spcPts val="1400"/>
              </a:spcBef>
              <a:spcAft>
                <a:spcPts val="0"/>
              </a:spcAft>
              <a:buNone/>
            </a:pPr>
            <a:r>
              <a:rPr lang="en-US">
                <a:latin typeface="Times New Roman"/>
                <a:ea typeface="Times New Roman"/>
                <a:cs typeface="Times New Roman"/>
                <a:sym typeface="Times New Roman"/>
              </a:rPr>
              <a:t>After we’ve brainstormed the human actions that are harming our conservation targets, we then go through a prioritization process to determine which threats posed the largest risk to our individual targets. We use standard criteria to evaluate the threats. </a:t>
            </a:r>
            <a:endParaRPr/>
          </a:p>
          <a:p>
            <a:pPr indent="0" lvl="0" marL="0" rtl="0" algn="l">
              <a:spcBef>
                <a:spcPts val="1400"/>
              </a:spcBef>
              <a:spcAft>
                <a:spcPts val="0"/>
              </a:spcAft>
              <a:buNone/>
            </a:pPr>
            <a:r>
              <a:t/>
            </a:r>
            <a:endParaRPr>
              <a:latin typeface="Times New Roman"/>
              <a:ea typeface="Times New Roman"/>
              <a:cs typeface="Times New Roman"/>
              <a:sym typeface="Times New Roman"/>
            </a:endParaRPr>
          </a:p>
          <a:p>
            <a:pPr indent="0" lvl="0" marL="0" rtl="0" algn="l">
              <a:spcBef>
                <a:spcPts val="1400"/>
              </a:spcBef>
              <a:spcAft>
                <a:spcPts val="0"/>
              </a:spcAft>
              <a:buNone/>
            </a:pPr>
            <a:r>
              <a:rPr lang="en-US">
                <a:latin typeface="Times New Roman"/>
                <a:ea typeface="Times New Roman"/>
                <a:cs typeface="Times New Roman"/>
                <a:sym typeface="Times New Roman"/>
              </a:rPr>
              <a:t>For a threat such as unplanned human-caused wildfire in a forest, first, we define the </a:t>
            </a:r>
            <a:r>
              <a:rPr b="1" lang="en-US">
                <a:latin typeface="Times New Roman"/>
                <a:ea typeface="Times New Roman"/>
                <a:cs typeface="Times New Roman"/>
                <a:sym typeface="Times New Roman"/>
              </a:rPr>
              <a:t>scope</a:t>
            </a:r>
            <a:r>
              <a:rPr lang="en-US">
                <a:latin typeface="Times New Roman"/>
                <a:ea typeface="Times New Roman"/>
                <a:cs typeface="Times New Roman"/>
                <a:sym typeface="Times New Roman"/>
              </a:rPr>
              <a:t> or area or percent of population it impacts.  </a:t>
            </a:r>
            <a:endParaRPr/>
          </a:p>
          <a:p>
            <a:pPr indent="0" lvl="0" marL="0" rtl="0" algn="l">
              <a:spcBef>
                <a:spcPts val="1400"/>
              </a:spcBef>
              <a:spcAft>
                <a:spcPts val="0"/>
              </a:spcAft>
              <a:buNone/>
            </a:pPr>
            <a:r>
              <a:t/>
            </a:r>
            <a:endParaRPr>
              <a:latin typeface="Times New Roman"/>
              <a:ea typeface="Times New Roman"/>
              <a:cs typeface="Times New Roman"/>
              <a:sym typeface="Times New Roman"/>
            </a:endParaRPr>
          </a:p>
          <a:p>
            <a:pPr indent="0" lvl="0" marL="0" rtl="0" algn="l">
              <a:spcBef>
                <a:spcPts val="1400"/>
              </a:spcBef>
              <a:spcAft>
                <a:spcPts val="0"/>
              </a:spcAft>
              <a:buNone/>
            </a:pPr>
            <a:r>
              <a:rPr lang="en-US">
                <a:latin typeface="Times New Roman"/>
                <a:ea typeface="Times New Roman"/>
                <a:cs typeface="Times New Roman"/>
                <a:sym typeface="Times New Roman"/>
              </a:rPr>
              <a:t>Then, we determine the </a:t>
            </a:r>
            <a:r>
              <a:rPr b="1" lang="en-US">
                <a:latin typeface="Times New Roman"/>
                <a:ea typeface="Times New Roman"/>
                <a:cs typeface="Times New Roman"/>
                <a:sym typeface="Times New Roman"/>
              </a:rPr>
              <a:t>severity</a:t>
            </a:r>
            <a:r>
              <a:rPr lang="en-US">
                <a:latin typeface="Times New Roman"/>
                <a:ea typeface="Times New Roman"/>
                <a:cs typeface="Times New Roman"/>
                <a:sym typeface="Times New Roman"/>
              </a:rPr>
              <a:t> with which the fire impacts our target within this area. </a:t>
            </a:r>
            <a:endParaRPr/>
          </a:p>
          <a:p>
            <a:pPr indent="0" lvl="0" marL="0" rtl="0" algn="l">
              <a:spcBef>
                <a:spcPts val="1400"/>
              </a:spcBef>
              <a:spcAft>
                <a:spcPts val="0"/>
              </a:spcAft>
              <a:buNone/>
            </a:pPr>
            <a:r>
              <a:t/>
            </a:r>
            <a:endParaRPr>
              <a:latin typeface="Times New Roman"/>
              <a:ea typeface="Times New Roman"/>
              <a:cs typeface="Times New Roman"/>
              <a:sym typeface="Times New Roman"/>
            </a:endParaRPr>
          </a:p>
          <a:p>
            <a:pPr indent="0" lvl="0" marL="0" rtl="0" algn="l">
              <a:spcBef>
                <a:spcPts val="1400"/>
              </a:spcBef>
              <a:spcAft>
                <a:spcPts val="0"/>
              </a:spcAft>
              <a:buNone/>
            </a:pPr>
            <a:r>
              <a:rPr lang="en-US">
                <a:latin typeface="Times New Roman"/>
                <a:ea typeface="Times New Roman"/>
                <a:cs typeface="Times New Roman"/>
                <a:sym typeface="Times New Roman"/>
              </a:rPr>
              <a:t>Finally, we determine how long it would take our target to recover once the threat is removed.  We call this </a:t>
            </a:r>
            <a:r>
              <a:rPr b="1" lang="en-US">
                <a:latin typeface="Times New Roman"/>
                <a:ea typeface="Times New Roman"/>
                <a:cs typeface="Times New Roman"/>
                <a:sym typeface="Times New Roman"/>
              </a:rPr>
              <a:t>irreversibility</a:t>
            </a:r>
            <a:r>
              <a:rPr lang="en-US">
                <a:latin typeface="Times New Roman"/>
                <a:ea typeface="Times New Roman"/>
                <a:cs typeface="Times New Roman"/>
                <a:sym typeface="Times New Roman"/>
              </a:rPr>
              <a:t>.  </a:t>
            </a:r>
            <a:endParaRPr/>
          </a:p>
          <a:p>
            <a:pPr indent="0" lvl="0" marL="0" rtl="0" algn="l">
              <a:spcBef>
                <a:spcPts val="1400"/>
              </a:spcBef>
              <a:spcAft>
                <a:spcPts val="0"/>
              </a:spcAft>
              <a:buNone/>
            </a:pPr>
            <a:r>
              <a:t/>
            </a:r>
            <a:endParaRPr>
              <a:latin typeface="Times New Roman"/>
              <a:ea typeface="Times New Roman"/>
              <a:cs typeface="Times New Roman"/>
              <a:sym typeface="Times New Roman"/>
            </a:endParaRPr>
          </a:p>
          <a:p>
            <a:pPr indent="0" lvl="0" marL="0" rtl="0" algn="l">
              <a:spcBef>
                <a:spcPts val="1400"/>
              </a:spcBef>
              <a:spcAft>
                <a:spcPts val="0"/>
              </a:spcAft>
              <a:buNone/>
            </a:pPr>
            <a:r>
              <a:rPr lang="en-US">
                <a:latin typeface="Times New Roman"/>
                <a:ea typeface="Times New Roman"/>
                <a:cs typeface="Times New Roman"/>
                <a:sym typeface="Times New Roman"/>
              </a:rPr>
              <a:t>Together, these factors give us our Threat Rating from low to very high. </a:t>
            </a:r>
            <a:endParaRPr/>
          </a:p>
          <a:p>
            <a:pPr indent="0" lvl="0" marL="0" rtl="0" algn="l">
              <a:spcBef>
                <a:spcPts val="1400"/>
              </a:spcBef>
              <a:spcAft>
                <a:spcPts val="0"/>
              </a:spcAft>
              <a:buNone/>
            </a:pPr>
            <a:r>
              <a:t/>
            </a:r>
            <a:endParaRPr>
              <a:latin typeface="Times New Roman"/>
              <a:ea typeface="Times New Roman"/>
              <a:cs typeface="Times New Roman"/>
              <a:sym typeface="Times New Roman"/>
            </a:endParaRPr>
          </a:p>
          <a:p>
            <a:pPr indent="0" lvl="0" marL="0" rtl="0" algn="l">
              <a:spcBef>
                <a:spcPts val="1400"/>
              </a:spcBef>
              <a:spcAft>
                <a:spcPts val="0"/>
              </a:spcAft>
              <a:buNone/>
            </a:pPr>
            <a:r>
              <a:rPr lang="en-US">
                <a:latin typeface="Times New Roman"/>
                <a:ea typeface="Times New Roman"/>
                <a:cs typeface="Times New Roman"/>
                <a:sym typeface="Times New Roman"/>
              </a:rPr>
              <a:t>For Threats that affect multiple Targets, we can calculate a </a:t>
            </a:r>
            <a:r>
              <a:rPr b="1" lang="en-US">
                <a:latin typeface="Times New Roman"/>
                <a:ea typeface="Times New Roman"/>
                <a:cs typeface="Times New Roman"/>
                <a:sym typeface="Times New Roman"/>
              </a:rPr>
              <a:t>Cumulative</a:t>
            </a:r>
            <a:r>
              <a:rPr lang="en-US">
                <a:latin typeface="Times New Roman"/>
                <a:ea typeface="Times New Roman"/>
                <a:cs typeface="Times New Roman"/>
                <a:sym typeface="Times New Roman"/>
              </a:rPr>
              <a:t> Threat Rating describing how a single Threat can have a broader affect on the larger system we wish to conserve.  </a:t>
            </a:r>
            <a:endParaRPr/>
          </a:p>
          <a:p>
            <a:pPr indent="0" lvl="0" marL="0" rtl="0" algn="l">
              <a:spcBef>
                <a:spcPts val="1400"/>
              </a:spcBef>
              <a:spcAft>
                <a:spcPts val="0"/>
              </a:spcAft>
              <a:buNone/>
            </a:pPr>
            <a:r>
              <a:t/>
            </a:r>
            <a:endParaRPr>
              <a:latin typeface="Times New Roman"/>
              <a:ea typeface="Times New Roman"/>
              <a:cs typeface="Times New Roman"/>
              <a:sym typeface="Times New Roman"/>
            </a:endParaRPr>
          </a:p>
          <a:p>
            <a:pPr indent="0" lvl="0" marL="0" rtl="0" algn="l">
              <a:spcBef>
                <a:spcPts val="1200"/>
              </a:spcBef>
              <a:spcAft>
                <a:spcPts val="0"/>
              </a:spcAft>
              <a:buNone/>
            </a:pPr>
            <a:r>
              <a:rPr b="0" lang="en-US">
                <a:latin typeface="Times New Roman"/>
                <a:ea typeface="Times New Roman"/>
                <a:cs typeface="Times New Roman"/>
                <a:sym typeface="Times New Roman"/>
              </a:rPr>
              <a:t>Photography Notes: Photo </a:t>
            </a:r>
            <a:r>
              <a:rPr b="0" i="0" lang="en-US" sz="1200">
                <a:solidFill>
                  <a:schemeClr val="dk1"/>
                </a:solidFill>
                <a:latin typeface="Arial"/>
                <a:ea typeface="Arial"/>
                <a:cs typeface="Arial"/>
                <a:sym typeface="Arial"/>
              </a:rPr>
              <a:t>by </a:t>
            </a:r>
            <a:r>
              <a:rPr b="0" i="0" lang="en-US" sz="1200" u="sng" strike="noStrike">
                <a:solidFill>
                  <a:schemeClr val="dk1"/>
                </a:solidFill>
                <a:latin typeface="Arial"/>
                <a:ea typeface="Arial"/>
                <a:cs typeface="Arial"/>
                <a:sym typeface="Arial"/>
                <a:hlinkClick r:id="rId2">
                  <a:extLst>
                    <a:ext uri="{A12FA001-AC4F-418D-AE19-62706E023703}">
                      <ahyp:hlinkClr val="tx"/>
                    </a:ext>
                  </a:extLst>
                </a:hlinkClick>
              </a:rPr>
              <a:t>Eric Sanman</a:t>
            </a:r>
            <a:r>
              <a:rPr b="0" i="0" lang="en-US" sz="1200">
                <a:solidFill>
                  <a:schemeClr val="dk1"/>
                </a:solidFill>
                <a:latin typeface="Arial"/>
                <a:ea typeface="Arial"/>
                <a:cs typeface="Arial"/>
                <a:sym typeface="Arial"/>
              </a:rPr>
              <a:t> from </a:t>
            </a:r>
            <a:r>
              <a:rPr b="0" i="0" lang="en-US" sz="1200" u="sng" strike="noStrike">
                <a:solidFill>
                  <a:schemeClr val="dk1"/>
                </a:solidFill>
                <a:latin typeface="Arial"/>
                <a:ea typeface="Arial"/>
                <a:cs typeface="Arial"/>
                <a:sym typeface="Arial"/>
                <a:hlinkClick r:id="rId3">
                  <a:extLst>
                    <a:ext uri="{A12FA001-AC4F-418D-AE19-62706E023703}">
                      <ahyp:hlinkClr val="tx"/>
                    </a:ext>
                  </a:extLst>
                </a:hlinkClick>
              </a:rPr>
              <a:t>Pexels</a:t>
            </a:r>
            <a:r>
              <a:rPr b="0" i="0" lang="en-US" sz="1200" u="none" strike="noStrike">
                <a:solidFill>
                  <a:schemeClr val="dk1"/>
                </a:solidFill>
                <a:latin typeface="Arial"/>
                <a:ea typeface="Arial"/>
                <a:cs typeface="Arial"/>
                <a:sym typeface="Arial"/>
              </a:rPr>
              <a:t>; </a:t>
            </a:r>
            <a:endParaRPr>
              <a:latin typeface="Times New Roman"/>
              <a:ea typeface="Times New Roman"/>
              <a:cs typeface="Times New Roman"/>
              <a:sym typeface="Times New Roman"/>
            </a:endParaRPr>
          </a:p>
          <a:p>
            <a:pPr indent="0" lvl="0" marL="0" rtl="0" algn="l">
              <a:spcBef>
                <a:spcPts val="0"/>
              </a:spcBef>
              <a:spcAft>
                <a:spcPts val="0"/>
              </a:spcAft>
              <a:buNone/>
            </a:pPr>
            <a:r>
              <a:t/>
            </a:r>
            <a:endParaRPr b="1" i="0" sz="1200" u="none" strike="noStrike">
              <a:solidFill>
                <a:schemeClr val="dk1"/>
              </a:solidFill>
              <a:latin typeface="Arial"/>
              <a:ea typeface="Arial"/>
              <a:cs typeface="Arial"/>
              <a:sym typeface="Arial"/>
            </a:endParaRPr>
          </a:p>
          <a:p>
            <a:pPr indent="0" lvl="0" marL="0" rtl="0" algn="l">
              <a:spcBef>
                <a:spcPts val="0"/>
              </a:spcBef>
              <a:spcAft>
                <a:spcPts val="0"/>
              </a:spcAft>
              <a:buNone/>
            </a:pPr>
            <a:r>
              <a:t/>
            </a:r>
            <a:endParaRPr>
              <a:latin typeface="Times New Roman"/>
              <a:ea typeface="Times New Roman"/>
              <a:cs typeface="Times New Roman"/>
              <a:sym typeface="Times New Roman"/>
            </a:endParaRPr>
          </a:p>
          <a:p>
            <a:pPr indent="0" lvl="0" marL="0" rtl="0" algn="l">
              <a:spcBef>
                <a:spcPts val="0"/>
              </a:spcBef>
              <a:spcAft>
                <a:spcPts val="0"/>
              </a:spcAft>
              <a:buNone/>
            </a:pPr>
            <a:r>
              <a:t/>
            </a:r>
            <a:endParaRPr>
              <a:latin typeface="Times New Roman"/>
              <a:ea typeface="Times New Roman"/>
              <a:cs typeface="Times New Roman"/>
              <a:sym typeface="Times New Roman"/>
            </a:endParaRPr>
          </a:p>
        </p:txBody>
      </p:sp>
      <p:sp>
        <p:nvSpPr>
          <p:cNvPr id="779" name="Google Shape;779;p31:notes"/>
          <p:cNvSpPr txBox="1"/>
          <p:nvPr>
            <p:ph idx="3" type="hdr"/>
          </p:nvPr>
        </p:nvSpPr>
        <p:spPr>
          <a:xfrm>
            <a:off x="0" y="1"/>
            <a:ext cx="2971800" cy="29094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NaturePlan Workshop Notes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p32: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7" name="Google Shape;797;p32: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Learning Objective: This slide shows a full threat rating table to explain the benefits of a full threat rating.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Presenter’s Notes:</a:t>
            </a:r>
            <a:endParaRPr/>
          </a:p>
          <a:p>
            <a:pPr indent="0" lvl="0" marL="0" rtl="0" algn="l">
              <a:spcBef>
                <a:spcPts val="0"/>
              </a:spcBef>
              <a:spcAft>
                <a:spcPts val="0"/>
              </a:spcAft>
              <a:buNone/>
            </a:pPr>
            <a:r>
              <a:rPr lang="en-US"/>
              <a:t>This table shows what a full threat rating table looks like for a site – this could be developed using a spreadsheet or as an output of Miradi software.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conservation targets are arrayed across the top – read them if you have time.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And a long list of threats is found along the left hand side of the table.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Each colored box is the combination of scope, severity, and threat ratings for one combination of threat and conservation target.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Along the right hand side are the combined ratings for each threat – and the treats have already been sorted from highest to lowest. This helps us understand the risk posed by each threat across the site.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At the bottom of each conservation target column are the combined threat ratings for each target – helping us understand which targets are most in danger.</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And there is an overall site rating at the lower right hand corner – that would help us understand how threatened this site is compared to other sites.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Some final notes about this table: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table is not the truth, but a representation of the best understanding of a team of conservation practitioners. This table might have been developed in a day, a week, or over the course of a year – we don’t know – but the team knows what went into it and how certain they are of the outputs.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There may be disagreement among the team about the final ratings and that’s OK – the point is to have a structured discussion about the level of each and all threats across the site so that a more objective understanding can be had.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Finally, a project team would not want to slavishly follow the results of the table and only work on the highest threats without thinking about it. Perhaps it makes sense to address low-hanging fruit like invasive species before they get out of hand…</a:t>
            </a:r>
            <a:endParaRPr/>
          </a:p>
          <a:p>
            <a:pPr indent="0" lvl="0" marL="0" rtl="0" algn="l">
              <a:spcBef>
                <a:spcPts val="0"/>
              </a:spcBef>
              <a:spcAft>
                <a:spcPts val="0"/>
              </a:spcAft>
              <a:buNone/>
            </a:pPr>
            <a:r>
              <a:t/>
            </a:r>
            <a:endParaRPr/>
          </a:p>
        </p:txBody>
      </p:sp>
      <p:sp>
        <p:nvSpPr>
          <p:cNvPr id="798" name="Google Shape;798;p32: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p33: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4" name="Google Shape;804;p33: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Learning Objectives:</a:t>
            </a:r>
            <a:endParaRPr/>
          </a:p>
          <a:p>
            <a:pPr indent="0" lvl="0" marL="0" rtl="0" algn="l">
              <a:spcBef>
                <a:spcPts val="0"/>
              </a:spcBef>
              <a:spcAft>
                <a:spcPts val="0"/>
              </a:spcAft>
              <a:buNone/>
            </a:pPr>
            <a:r>
              <a:rPr lang="en-US"/>
              <a:t>The purpose of this slide is twofold:</a:t>
            </a:r>
            <a:endParaRPr/>
          </a:p>
          <a:p>
            <a:pPr indent="-228600" lvl="0" marL="228600" rtl="0" algn="l">
              <a:spcBef>
                <a:spcPts val="0"/>
              </a:spcBef>
              <a:spcAft>
                <a:spcPts val="0"/>
              </a:spcAft>
              <a:buClr>
                <a:schemeClr val="dk1"/>
              </a:buClr>
              <a:buSzPts val="1000"/>
              <a:buFont typeface="Arial"/>
              <a:buAutoNum type="arabicPeriod"/>
            </a:pPr>
            <a:r>
              <a:rPr lang="en-US"/>
              <a:t>Let viewers know that the blue box in this slide will be repeated in the slide series – relating to climate change considerations</a:t>
            </a:r>
            <a:endParaRPr/>
          </a:p>
          <a:p>
            <a:pPr indent="-228600" lvl="0" marL="228600" rtl="0" algn="l">
              <a:spcBef>
                <a:spcPts val="0"/>
              </a:spcBef>
              <a:spcAft>
                <a:spcPts val="0"/>
              </a:spcAft>
              <a:buClr>
                <a:schemeClr val="dk1"/>
              </a:buClr>
              <a:buSzPts val="1000"/>
              <a:buFont typeface="Arial"/>
              <a:buAutoNum type="arabicPeriod"/>
            </a:pPr>
            <a:r>
              <a:rPr lang="en-US"/>
              <a:t>Provide some very basic general considerations for incorporating climate change into the Conservation Standards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Presenter Notes</a:t>
            </a:r>
            <a:endParaRPr/>
          </a:p>
          <a:p>
            <a:pPr indent="0" lvl="0" marL="0" marR="0" rtl="0" algn="l">
              <a:lnSpc>
                <a:spcPct val="100000"/>
              </a:lnSpc>
              <a:spcBef>
                <a:spcPts val="0"/>
              </a:spcBef>
              <a:spcAft>
                <a:spcPts val="0"/>
              </a:spcAft>
              <a:buClr>
                <a:schemeClr val="dk1"/>
              </a:buClr>
              <a:buSzPts val="1000"/>
              <a:buFont typeface="Arial"/>
              <a:buNone/>
            </a:pPr>
            <a:r>
              <a:rPr lang="en-US"/>
              <a:t>We will periodically include notes about how to incorporate climate change into the </a:t>
            </a:r>
            <a:r>
              <a:rPr b="0" i="1" lang="en-US"/>
              <a:t>Conservation Standards </a:t>
            </a:r>
            <a:r>
              <a:rPr lang="en-US"/>
              <a:t>framework.</a:t>
            </a:r>
            <a:endParaRPr/>
          </a:p>
          <a:p>
            <a:pPr indent="0" lvl="0" marL="0" marR="0" rtl="0" algn="l">
              <a:lnSpc>
                <a:spcPct val="100000"/>
              </a:lnSpc>
              <a:spcBef>
                <a:spcPts val="0"/>
              </a:spcBef>
              <a:spcAft>
                <a:spcPts val="0"/>
              </a:spcAft>
              <a:buClr>
                <a:schemeClr val="dk1"/>
              </a:buClr>
              <a:buSzPts val="1000"/>
              <a:buFont typeface="Arial"/>
              <a:buNone/>
            </a:pPr>
            <a:r>
              <a:t/>
            </a:r>
            <a:endParaRPr/>
          </a:p>
          <a:p>
            <a:pPr indent="0" lvl="0" marL="0" marR="0" rtl="0" algn="l">
              <a:lnSpc>
                <a:spcPct val="100000"/>
              </a:lnSpc>
              <a:spcBef>
                <a:spcPts val="0"/>
              </a:spcBef>
              <a:spcAft>
                <a:spcPts val="0"/>
              </a:spcAft>
              <a:buClr>
                <a:schemeClr val="dk1"/>
              </a:buClr>
              <a:buSzPts val="1000"/>
              <a:buFont typeface="Arial"/>
              <a:buNone/>
            </a:pPr>
            <a:r>
              <a:rPr lang="en-US"/>
              <a:t>Here are some general considerations for incorporating climate change into the Conservation Standards:</a:t>
            </a:r>
            <a:endParaRPr/>
          </a:p>
          <a:p>
            <a:pPr indent="-171450" lvl="0" marL="171450" rtl="0" algn="l">
              <a:spcBef>
                <a:spcPts val="0"/>
              </a:spcBef>
              <a:spcAft>
                <a:spcPts val="0"/>
              </a:spcAft>
              <a:buClr>
                <a:schemeClr val="dk1"/>
              </a:buClr>
              <a:buSzPts val="1000"/>
              <a:buFont typeface="Arial"/>
              <a:buChar char="•"/>
            </a:pPr>
            <a:r>
              <a:rPr lang="en-US"/>
              <a:t>Climate change itself is not a threat but we treat it as a </a:t>
            </a:r>
            <a:r>
              <a:rPr b="1" lang="en-US"/>
              <a:t>threat by convention</a:t>
            </a:r>
            <a:r>
              <a:rPr lang="en-US"/>
              <a:t>.</a:t>
            </a:r>
            <a:endParaRPr/>
          </a:p>
          <a:p>
            <a:pPr indent="-171450" lvl="0" marL="171450" rtl="0" algn="l">
              <a:spcBef>
                <a:spcPts val="0"/>
              </a:spcBef>
              <a:spcAft>
                <a:spcPts val="0"/>
              </a:spcAft>
              <a:buClr>
                <a:schemeClr val="dk1"/>
              </a:buClr>
              <a:buSzPts val="1000"/>
              <a:buFont typeface="Arial"/>
              <a:buChar char="•"/>
            </a:pPr>
            <a:r>
              <a:rPr lang="en-US"/>
              <a:t>The Planning team must first have a </a:t>
            </a:r>
            <a:r>
              <a:rPr b="1" lang="en-US"/>
              <a:t>basic understanding </a:t>
            </a:r>
            <a:r>
              <a:rPr b="0" lang="en-US"/>
              <a:t>of</a:t>
            </a:r>
            <a:r>
              <a:rPr lang="en-US"/>
              <a:t> Climate Change – otherwise the team may get completely overwhelmed. Some coaches recommend not even including a detailed look at climate change in a team’s first exposure to the Conservation Standards.</a:t>
            </a:r>
            <a:endParaRPr/>
          </a:p>
          <a:p>
            <a:pPr indent="-171450" lvl="0" marL="171450" rtl="0" algn="l">
              <a:spcBef>
                <a:spcPts val="0"/>
              </a:spcBef>
              <a:spcAft>
                <a:spcPts val="0"/>
              </a:spcAft>
              <a:buClr>
                <a:schemeClr val="dk1"/>
              </a:buClr>
              <a:buSzPts val="1000"/>
              <a:buFont typeface="Arial"/>
              <a:buChar char="•"/>
            </a:pPr>
            <a:r>
              <a:rPr b="1" lang="en-US"/>
              <a:t>Deconstruct</a:t>
            </a:r>
            <a:r>
              <a:rPr lang="en-US"/>
              <a:t> Climate Change into its </a:t>
            </a:r>
            <a:r>
              <a:rPr b="0" lang="en-US"/>
              <a:t>components</a:t>
            </a:r>
            <a:r>
              <a:rPr lang="en-US"/>
              <a:t> – one box saying “climate change” will only be so helpful. What the team needs to do is to break down the components of climate change, based on one (or more – see below) generally recognized climate scenario. Example of the components are:</a:t>
            </a:r>
            <a:endParaRPr/>
          </a:p>
          <a:p>
            <a:pPr indent="-171450" lvl="1" marL="628650" rtl="0" algn="l">
              <a:spcBef>
                <a:spcPts val="0"/>
              </a:spcBef>
              <a:spcAft>
                <a:spcPts val="0"/>
              </a:spcAft>
              <a:buClr>
                <a:schemeClr val="dk1"/>
              </a:buClr>
              <a:buSzPts val="1000"/>
              <a:buFont typeface="Arial"/>
              <a:buChar char="•"/>
            </a:pPr>
            <a:r>
              <a:rPr lang="en-US"/>
              <a:t>More frequent and severe storms</a:t>
            </a:r>
            <a:endParaRPr/>
          </a:p>
          <a:p>
            <a:pPr indent="-171450" lvl="1" marL="628650" rtl="0" algn="l">
              <a:spcBef>
                <a:spcPts val="0"/>
              </a:spcBef>
              <a:spcAft>
                <a:spcPts val="0"/>
              </a:spcAft>
              <a:buClr>
                <a:schemeClr val="dk1"/>
              </a:buClr>
              <a:buSzPts val="1000"/>
              <a:buFont typeface="Arial"/>
              <a:buChar char="•"/>
            </a:pPr>
            <a:r>
              <a:rPr lang="en-US"/>
              <a:t>Sea level rise</a:t>
            </a:r>
            <a:endParaRPr/>
          </a:p>
          <a:p>
            <a:pPr indent="-171450" lvl="1" marL="628650" rtl="0" algn="l">
              <a:spcBef>
                <a:spcPts val="0"/>
              </a:spcBef>
              <a:spcAft>
                <a:spcPts val="0"/>
              </a:spcAft>
              <a:buClr>
                <a:schemeClr val="dk1"/>
              </a:buClr>
              <a:buSzPts val="1000"/>
              <a:buFont typeface="Arial"/>
              <a:buChar char="•"/>
            </a:pPr>
            <a:r>
              <a:rPr lang="en-US"/>
              <a:t>Less (or more) average rainfall</a:t>
            </a:r>
            <a:endParaRPr/>
          </a:p>
          <a:p>
            <a:pPr indent="-171450" lvl="1" marL="628650" rtl="0" algn="l">
              <a:spcBef>
                <a:spcPts val="0"/>
              </a:spcBef>
              <a:spcAft>
                <a:spcPts val="0"/>
              </a:spcAft>
              <a:buClr>
                <a:schemeClr val="dk1"/>
              </a:buClr>
              <a:buSzPts val="1000"/>
              <a:buFont typeface="Arial"/>
              <a:buChar char="•"/>
            </a:pPr>
            <a:r>
              <a:rPr lang="en-US"/>
              <a:t>Longer periods of drought or extreme heat</a:t>
            </a:r>
            <a:endParaRPr/>
          </a:p>
          <a:p>
            <a:pPr indent="-171450" lvl="1" marL="628650" rtl="0" algn="l">
              <a:spcBef>
                <a:spcPts val="0"/>
              </a:spcBef>
              <a:spcAft>
                <a:spcPts val="0"/>
              </a:spcAft>
              <a:buClr>
                <a:schemeClr val="dk1"/>
              </a:buClr>
              <a:buSzPts val="1000"/>
              <a:buFont typeface="Arial"/>
              <a:buChar char="•"/>
            </a:pPr>
            <a:r>
              <a:rPr lang="en-US"/>
              <a:t>Etc.</a:t>
            </a:r>
            <a:endParaRPr/>
          </a:p>
          <a:p>
            <a:pPr indent="-171450" lvl="0" marL="171450" rtl="0" algn="l">
              <a:spcBef>
                <a:spcPts val="0"/>
              </a:spcBef>
              <a:spcAft>
                <a:spcPts val="0"/>
              </a:spcAft>
              <a:buClr>
                <a:schemeClr val="dk1"/>
              </a:buClr>
              <a:buSzPts val="1000"/>
              <a:buFont typeface="Arial"/>
              <a:buChar char="•"/>
            </a:pPr>
            <a:r>
              <a:rPr lang="en-US"/>
              <a:t>Modeling is suspect – review multiple models &amp; consider </a:t>
            </a:r>
            <a:r>
              <a:rPr b="1" lang="en-US"/>
              <a:t>Scenarios </a:t>
            </a:r>
            <a:r>
              <a:rPr b="0" lang="en-US"/>
              <a:t>and Scenario  Planning</a:t>
            </a:r>
            <a:r>
              <a:rPr lang="en-US"/>
              <a:t>. It is important to not rely on only one climate (general circulation) model – there are ~20 available models, and if they are providing very different results – that is something to take into account with more than one climate scenario in your planning. If they all generally agree – that is also telling you something – that the future seems clear.</a:t>
            </a:r>
            <a:endParaRPr/>
          </a:p>
          <a:p>
            <a:pPr indent="-171450" lvl="0" marL="171450" rtl="0" algn="l">
              <a:spcBef>
                <a:spcPts val="0"/>
              </a:spcBef>
              <a:spcAft>
                <a:spcPts val="0"/>
              </a:spcAft>
              <a:buClr>
                <a:schemeClr val="dk1"/>
              </a:buClr>
              <a:buSzPts val="1000"/>
              <a:buFont typeface="Arial"/>
              <a:buChar char="•"/>
            </a:pPr>
            <a:r>
              <a:rPr lang="en-US"/>
              <a:t>Combine (</a:t>
            </a:r>
            <a:r>
              <a:rPr b="1" lang="en-US"/>
              <a:t>integrate</a:t>
            </a:r>
            <a:r>
              <a:rPr lang="en-US"/>
              <a:t>) conventional &amp; climate threats. The idea is to eventually develop your situation diagram with both the conventional (non-climate) threats and the climate threats – and to see how they are understood to interact – this will provide a more realistic picture of the situation, including the climate factors that you are unlikely to change in the coming decades.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Photography Notes: John Morrison; Brooks Range, Alaska</a:t>
            </a:r>
            <a:endParaRPr/>
          </a:p>
          <a:p>
            <a:pPr indent="0" lvl="0" marL="0" rtl="0" algn="l">
              <a:spcBef>
                <a:spcPts val="0"/>
              </a:spcBef>
              <a:spcAft>
                <a:spcPts val="0"/>
              </a:spcAft>
              <a:buNone/>
            </a:pPr>
            <a:r>
              <a:t/>
            </a:r>
            <a:endParaRPr/>
          </a:p>
        </p:txBody>
      </p:sp>
      <p:sp>
        <p:nvSpPr>
          <p:cNvPr id="805" name="Google Shape;805;p33: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p34: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6" name="Google Shape;816;p34: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000">
                <a:solidFill>
                  <a:schemeClr val="dk1"/>
                </a:solidFill>
                <a:latin typeface="Arial"/>
                <a:ea typeface="Arial"/>
                <a:cs typeface="Arial"/>
                <a:sym typeface="Arial"/>
              </a:rPr>
              <a:t>Learning Objective:  This slide explains the steps involved in doing a Situation Assessment</a:t>
            </a:r>
            <a:endParaRPr/>
          </a:p>
          <a:p>
            <a:pPr indent="0" lvl="0" marL="0" rtl="0" algn="l">
              <a:spcBef>
                <a:spcPts val="0"/>
              </a:spcBef>
              <a:spcAft>
                <a:spcPts val="0"/>
              </a:spcAft>
              <a:buNone/>
            </a:pPr>
            <a:r>
              <a:rPr lang="en-US" sz="1000">
                <a:solidFill>
                  <a:schemeClr val="dk1"/>
                </a:solidFill>
                <a:latin typeface="Arial"/>
                <a:ea typeface="Arial"/>
                <a:cs typeface="Arial"/>
                <a:sym typeface="Arial"/>
              </a:rPr>
              <a:t> </a:t>
            </a:r>
            <a:endParaRPr/>
          </a:p>
          <a:p>
            <a:pPr indent="0" lvl="0" marL="0" rtl="0" algn="l">
              <a:spcBef>
                <a:spcPts val="0"/>
              </a:spcBef>
              <a:spcAft>
                <a:spcPts val="0"/>
              </a:spcAft>
              <a:buNone/>
            </a:pPr>
            <a:r>
              <a:rPr lang="en-US" sz="1000">
                <a:solidFill>
                  <a:schemeClr val="dk1"/>
                </a:solidFill>
                <a:latin typeface="Arial"/>
                <a:ea typeface="Arial"/>
                <a:cs typeface="Arial"/>
                <a:sym typeface="Arial"/>
              </a:rPr>
              <a:t>Presenters Notes: </a:t>
            </a:r>
            <a:endParaRPr/>
          </a:p>
          <a:p>
            <a:pPr indent="0" lvl="0" marL="0" rtl="0" algn="l">
              <a:spcBef>
                <a:spcPts val="0"/>
              </a:spcBef>
              <a:spcAft>
                <a:spcPts val="0"/>
              </a:spcAft>
              <a:buNone/>
            </a:pPr>
            <a:r>
              <a:rPr lang="en-US" sz="1000">
                <a:solidFill>
                  <a:schemeClr val="dk1"/>
                </a:solidFill>
                <a:latin typeface="Arial"/>
                <a:ea typeface="Arial"/>
                <a:cs typeface="Arial"/>
                <a:sym typeface="Arial"/>
              </a:rPr>
              <a:t>Now that we’ve identified critical (direct) threats, we carry out a </a:t>
            </a:r>
            <a:r>
              <a:rPr b="0" lang="en-US" sz="1000">
                <a:solidFill>
                  <a:schemeClr val="dk1"/>
                </a:solidFill>
                <a:latin typeface="Arial"/>
                <a:ea typeface="Arial"/>
                <a:cs typeface="Arial"/>
                <a:sym typeface="Arial"/>
              </a:rPr>
              <a:t>situation assessment. </a:t>
            </a:r>
            <a:endParaRPr/>
          </a:p>
          <a:p>
            <a:pPr indent="0" lvl="0" marL="0" rtl="0" algn="l">
              <a:spcBef>
                <a:spcPts val="0"/>
              </a:spcBef>
              <a:spcAft>
                <a:spcPts val="0"/>
              </a:spcAft>
              <a:buNone/>
            </a:pPr>
            <a:r>
              <a:rPr b="0" lang="en-US" sz="1000">
                <a:solidFill>
                  <a:schemeClr val="dk1"/>
                </a:solidFill>
                <a:latin typeface="Arial"/>
                <a:ea typeface="Arial"/>
                <a:cs typeface="Arial"/>
                <a:sym typeface="Arial"/>
              </a:rPr>
              <a:t>To do that, we review available evidence to identify key drivers of our direct threats, i.e. those factors that affect our conservation targets and lead to their </a:t>
            </a:r>
            <a:r>
              <a:rPr lang="en-US" sz="1000">
                <a:solidFill>
                  <a:schemeClr val="dk1"/>
                </a:solidFill>
                <a:latin typeface="Arial"/>
                <a:ea typeface="Arial"/>
                <a:cs typeface="Arial"/>
                <a:sym typeface="Arial"/>
              </a:rPr>
              <a:t>low viability. This process includes:</a:t>
            </a:r>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a:p>
            <a:pPr indent="0" lvl="0" marL="0" rtl="0" algn="l">
              <a:spcBef>
                <a:spcPts val="0"/>
              </a:spcBef>
              <a:spcAft>
                <a:spcPts val="0"/>
              </a:spcAft>
              <a:buClr>
                <a:schemeClr val="dk1"/>
              </a:buClr>
              <a:buSzPts val="1000"/>
              <a:buFont typeface="Arial"/>
              <a:buNone/>
            </a:pPr>
            <a:r>
              <a:rPr lang="en-US" sz="1000">
                <a:solidFill>
                  <a:schemeClr val="dk1"/>
                </a:solidFill>
                <a:latin typeface="Arial"/>
                <a:ea typeface="Arial"/>
                <a:cs typeface="Arial"/>
                <a:sym typeface="Arial"/>
              </a:rPr>
              <a:t>Identify and analyze </a:t>
            </a:r>
            <a:r>
              <a:rPr b="1" lang="en-US" sz="1000">
                <a:solidFill>
                  <a:schemeClr val="dk1"/>
                </a:solidFill>
                <a:latin typeface="Arial"/>
                <a:ea typeface="Arial"/>
                <a:cs typeface="Arial"/>
                <a:sym typeface="Arial"/>
              </a:rPr>
              <a:t>indirect threats </a:t>
            </a:r>
            <a:r>
              <a:rPr lang="en-US" sz="1000">
                <a:solidFill>
                  <a:schemeClr val="dk1"/>
                </a:solidFill>
                <a:latin typeface="Arial"/>
                <a:ea typeface="Arial"/>
                <a:cs typeface="Arial"/>
                <a:sym typeface="Arial"/>
              </a:rPr>
              <a:t>(also known as root causes or drivers) </a:t>
            </a:r>
            <a:r>
              <a:rPr b="1" lang="en-US" sz="1000">
                <a:solidFill>
                  <a:schemeClr val="dk1"/>
                </a:solidFill>
                <a:latin typeface="Arial"/>
                <a:ea typeface="Arial"/>
                <a:cs typeface="Arial"/>
                <a:sym typeface="Arial"/>
              </a:rPr>
              <a:t>&amp; opportunities</a:t>
            </a:r>
            <a:endParaRPr/>
          </a:p>
          <a:p>
            <a:pPr indent="-107950" lvl="0" marL="171450" rtl="0" algn="l">
              <a:spcBef>
                <a:spcPts val="0"/>
              </a:spcBef>
              <a:spcAft>
                <a:spcPts val="0"/>
              </a:spcAft>
              <a:buClr>
                <a:schemeClr val="dk1"/>
              </a:buClr>
              <a:buSzPts val="1000"/>
              <a:buFont typeface="Arial"/>
              <a:buNone/>
            </a:pPr>
            <a:r>
              <a:t/>
            </a:r>
            <a:endParaRPr sz="1000">
              <a:solidFill>
                <a:schemeClr val="dk1"/>
              </a:solidFill>
              <a:latin typeface="Arial"/>
              <a:ea typeface="Arial"/>
              <a:cs typeface="Arial"/>
              <a:sym typeface="Arial"/>
            </a:endParaRPr>
          </a:p>
          <a:p>
            <a:pPr indent="0" lvl="0" marL="0" rtl="0" algn="l">
              <a:spcBef>
                <a:spcPts val="0"/>
              </a:spcBef>
              <a:spcAft>
                <a:spcPts val="0"/>
              </a:spcAft>
              <a:buClr>
                <a:schemeClr val="dk1"/>
              </a:buClr>
              <a:buSzPts val="1000"/>
              <a:buFont typeface="Arial"/>
              <a:buNone/>
            </a:pPr>
            <a:r>
              <a:rPr lang="en-US" sz="1000">
                <a:solidFill>
                  <a:schemeClr val="dk1"/>
                </a:solidFill>
                <a:latin typeface="Arial"/>
                <a:ea typeface="Arial"/>
                <a:cs typeface="Arial"/>
                <a:sym typeface="Arial"/>
              </a:rPr>
              <a:t>Assess </a:t>
            </a:r>
            <a:r>
              <a:rPr b="1" lang="en-US" sz="1000">
                <a:solidFill>
                  <a:schemeClr val="dk1"/>
                </a:solidFill>
                <a:latin typeface="Arial"/>
                <a:ea typeface="Arial"/>
                <a:cs typeface="Arial"/>
                <a:sym typeface="Arial"/>
              </a:rPr>
              <a:t>stakeholders</a:t>
            </a:r>
            <a:r>
              <a:rPr lang="en-US" sz="1000">
                <a:solidFill>
                  <a:schemeClr val="dk1"/>
                </a:solidFill>
                <a:latin typeface="Arial"/>
                <a:ea typeface="Arial"/>
                <a:cs typeface="Arial"/>
                <a:sym typeface="Arial"/>
              </a:rPr>
              <a:t> &amp; their primary interests (Who is driving the threats or contributing factors?)</a:t>
            </a:r>
            <a:endParaRPr/>
          </a:p>
          <a:p>
            <a:pPr indent="0" lvl="0" marL="0" rtl="0" algn="l">
              <a:spcBef>
                <a:spcPts val="0"/>
              </a:spcBef>
              <a:spcAft>
                <a:spcPts val="0"/>
              </a:spcAft>
              <a:buClr>
                <a:schemeClr val="dk1"/>
              </a:buClr>
              <a:buSzPts val="1000"/>
              <a:buFont typeface="Arial"/>
              <a:buNone/>
            </a:pPr>
            <a:r>
              <a:t/>
            </a:r>
            <a:endParaRPr sz="1000">
              <a:solidFill>
                <a:schemeClr val="dk1"/>
              </a:solidFill>
              <a:latin typeface="Arial"/>
              <a:ea typeface="Arial"/>
              <a:cs typeface="Arial"/>
              <a:sym typeface="Arial"/>
            </a:endParaRPr>
          </a:p>
          <a:p>
            <a:pPr indent="0" lvl="0" marL="0" rtl="0" algn="l">
              <a:spcBef>
                <a:spcPts val="0"/>
              </a:spcBef>
              <a:spcAft>
                <a:spcPts val="0"/>
              </a:spcAft>
              <a:buClr>
                <a:schemeClr val="dk1"/>
              </a:buClr>
              <a:buSzPts val="1000"/>
              <a:buFont typeface="Arial"/>
              <a:buNone/>
            </a:pPr>
            <a:r>
              <a:rPr lang="en-US" sz="1000">
                <a:solidFill>
                  <a:schemeClr val="dk1"/>
                </a:solidFill>
                <a:latin typeface="Arial"/>
                <a:ea typeface="Arial"/>
                <a:cs typeface="Arial"/>
                <a:sym typeface="Arial"/>
              </a:rPr>
              <a:t>Build an initial </a:t>
            </a:r>
            <a:r>
              <a:rPr b="1" lang="en-US" sz="1000">
                <a:solidFill>
                  <a:schemeClr val="dk1"/>
                </a:solidFill>
                <a:latin typeface="Arial"/>
                <a:ea typeface="Arial"/>
                <a:cs typeface="Arial"/>
                <a:sym typeface="Arial"/>
              </a:rPr>
              <a:t>situation model</a:t>
            </a:r>
            <a:r>
              <a:rPr lang="en-US" sz="1000">
                <a:solidFill>
                  <a:schemeClr val="dk1"/>
                </a:solidFill>
                <a:latin typeface="Arial"/>
                <a:ea typeface="Arial"/>
                <a:cs typeface="Arial"/>
                <a:sym typeface="Arial"/>
              </a:rPr>
              <a:t>, narrative description or other representation of </a:t>
            </a:r>
            <a:r>
              <a:rPr b="0" lang="en-US" sz="1000">
                <a:solidFill>
                  <a:schemeClr val="dk1"/>
                </a:solidFill>
                <a:latin typeface="Arial"/>
                <a:ea typeface="Arial"/>
                <a:cs typeface="Arial"/>
                <a:sym typeface="Arial"/>
              </a:rPr>
              <a:t>key cause-and-effect relationships among the factors that affect your </a:t>
            </a:r>
            <a:r>
              <a:rPr lang="en-US" sz="1000">
                <a:solidFill>
                  <a:schemeClr val="dk1"/>
                </a:solidFill>
                <a:latin typeface="Arial"/>
                <a:ea typeface="Arial"/>
                <a:cs typeface="Arial"/>
                <a:sym typeface="Arial"/>
              </a:rPr>
              <a:t>project context</a:t>
            </a:r>
            <a:endParaRPr/>
          </a:p>
          <a:p>
            <a:pPr indent="0" lvl="0" marL="0" rtl="0" algn="l">
              <a:spcBef>
                <a:spcPts val="0"/>
              </a:spcBef>
              <a:spcAft>
                <a:spcPts val="0"/>
              </a:spcAft>
              <a:buClr>
                <a:schemeClr val="dk1"/>
              </a:buClr>
              <a:buSzPts val="1000"/>
              <a:buFont typeface="Arial"/>
              <a:buNone/>
            </a:pPr>
            <a:r>
              <a:t/>
            </a:r>
            <a:endParaRPr sz="1000">
              <a:solidFill>
                <a:schemeClr val="dk1"/>
              </a:solidFill>
              <a:latin typeface="Arial"/>
              <a:ea typeface="Arial"/>
              <a:cs typeface="Arial"/>
              <a:sym typeface="Arial"/>
            </a:endParaRPr>
          </a:p>
          <a:p>
            <a:pPr indent="0" lvl="0" marL="0" rtl="0" algn="l">
              <a:spcBef>
                <a:spcPts val="0"/>
              </a:spcBef>
              <a:spcAft>
                <a:spcPts val="0"/>
              </a:spcAft>
              <a:buClr>
                <a:schemeClr val="dk1"/>
              </a:buClr>
              <a:buSzPts val="1000"/>
              <a:buFont typeface="Arial"/>
              <a:buNone/>
            </a:pPr>
            <a:r>
              <a:rPr b="1" lang="en-US" sz="1000">
                <a:solidFill>
                  <a:schemeClr val="dk1"/>
                </a:solidFill>
                <a:latin typeface="Arial"/>
                <a:ea typeface="Arial"/>
                <a:cs typeface="Arial"/>
                <a:sym typeface="Arial"/>
              </a:rPr>
              <a:t>Ground-truth</a:t>
            </a:r>
            <a:r>
              <a:rPr lang="en-US" sz="1000">
                <a:solidFill>
                  <a:schemeClr val="dk1"/>
                </a:solidFill>
                <a:latin typeface="Arial"/>
                <a:ea typeface="Arial"/>
                <a:cs typeface="Arial"/>
                <a:sym typeface="Arial"/>
              </a:rPr>
              <a:t> </a:t>
            </a:r>
            <a:r>
              <a:rPr b="1" lang="en-US" sz="1000">
                <a:solidFill>
                  <a:schemeClr val="dk1"/>
                </a:solidFill>
                <a:latin typeface="Arial"/>
                <a:ea typeface="Arial"/>
                <a:cs typeface="Arial"/>
                <a:sym typeface="Arial"/>
              </a:rPr>
              <a:t>&amp; revise</a:t>
            </a:r>
            <a:r>
              <a:rPr lang="en-US" sz="1000">
                <a:solidFill>
                  <a:schemeClr val="dk1"/>
                </a:solidFill>
                <a:latin typeface="Arial"/>
                <a:ea typeface="Arial"/>
                <a:cs typeface="Arial"/>
                <a:sym typeface="Arial"/>
              </a:rPr>
              <a:t> our model. This is something we do iteratively throughout the life of our project. </a:t>
            </a:r>
            <a:endParaRPr b="0">
              <a:latin typeface="Times New Roman"/>
              <a:ea typeface="Times New Roman"/>
              <a:cs typeface="Times New Roman"/>
              <a:sym typeface="Times New Roman"/>
            </a:endParaRPr>
          </a:p>
          <a:p>
            <a:pPr indent="0" lvl="0" marL="0" rtl="0" algn="l">
              <a:spcBef>
                <a:spcPts val="0"/>
              </a:spcBef>
              <a:spcAft>
                <a:spcPts val="0"/>
              </a:spcAft>
              <a:buNone/>
            </a:pPr>
            <a:r>
              <a:rPr lang="en-US" sz="1000">
                <a:solidFill>
                  <a:schemeClr val="dk1"/>
                </a:solidFill>
                <a:latin typeface="Arial"/>
                <a:ea typeface="Arial"/>
                <a:cs typeface="Arial"/>
                <a:sym typeface="Arial"/>
              </a:rPr>
              <a:t> </a:t>
            </a:r>
            <a:endParaRPr/>
          </a:p>
          <a:p>
            <a:pPr indent="0" lvl="0" marL="0" rtl="0" algn="l">
              <a:spcBef>
                <a:spcPts val="0"/>
              </a:spcBef>
              <a:spcAft>
                <a:spcPts val="0"/>
              </a:spcAft>
              <a:buNone/>
            </a:pPr>
            <a:r>
              <a:rPr lang="en-US"/>
              <a:t>Photography Notes: Coyote. Photo by Petr Ganaj from Pexels</a:t>
            </a:r>
            <a:endParaRPr/>
          </a:p>
        </p:txBody>
      </p:sp>
      <p:sp>
        <p:nvSpPr>
          <p:cNvPr id="817" name="Google Shape;817;p34: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5" name="Google Shape;825;p35: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000">
                <a:solidFill>
                  <a:schemeClr val="dk1"/>
                </a:solidFill>
                <a:latin typeface="Arial"/>
                <a:ea typeface="Arial"/>
                <a:cs typeface="Arial"/>
                <a:sym typeface="Arial"/>
              </a:rPr>
              <a:t>Learning Objective: This slide explains how to construct a Situation Model by laying out an example from the Sea Turtle/Circle Hook project example.</a:t>
            </a:r>
            <a:endParaRPr/>
          </a:p>
          <a:p>
            <a:pPr indent="0" lvl="0" marL="0" rtl="0" algn="l">
              <a:spcBef>
                <a:spcPts val="0"/>
              </a:spcBef>
              <a:spcAft>
                <a:spcPts val="0"/>
              </a:spcAft>
              <a:buNone/>
            </a:pPr>
            <a:r>
              <a:rPr lang="en-US" sz="1000">
                <a:solidFill>
                  <a:schemeClr val="dk1"/>
                </a:solidFill>
                <a:latin typeface="Arial"/>
                <a:ea typeface="Arial"/>
                <a:cs typeface="Arial"/>
                <a:sym typeface="Arial"/>
              </a:rPr>
              <a:t> </a:t>
            </a:r>
            <a:endParaRPr/>
          </a:p>
          <a:p>
            <a:pPr indent="0" lvl="0" marL="0" rtl="0" algn="l">
              <a:spcBef>
                <a:spcPts val="0"/>
              </a:spcBef>
              <a:spcAft>
                <a:spcPts val="0"/>
              </a:spcAft>
              <a:buNone/>
            </a:pPr>
            <a:r>
              <a:rPr lang="en-US" sz="1000">
                <a:solidFill>
                  <a:schemeClr val="dk1"/>
                </a:solidFill>
                <a:latin typeface="Arial"/>
                <a:ea typeface="Arial"/>
                <a:cs typeface="Arial"/>
                <a:sym typeface="Arial"/>
              </a:rPr>
              <a:t>Presenter’s notes: </a:t>
            </a:r>
            <a:endParaRPr/>
          </a:p>
          <a:p>
            <a:pPr indent="-171450" lvl="0" marL="171450" rtl="0" algn="l">
              <a:spcBef>
                <a:spcPts val="0"/>
              </a:spcBef>
              <a:spcAft>
                <a:spcPts val="0"/>
              </a:spcAft>
              <a:buClr>
                <a:schemeClr val="dk1"/>
              </a:buClr>
              <a:buSzPts val="1000"/>
              <a:buFont typeface="Arial"/>
              <a:buChar char="•"/>
            </a:pPr>
            <a:r>
              <a:rPr lang="en-US" sz="1000">
                <a:solidFill>
                  <a:schemeClr val="dk1"/>
                </a:solidFill>
                <a:latin typeface="Arial"/>
                <a:ea typeface="Arial"/>
                <a:cs typeface="Arial"/>
                <a:sym typeface="Arial"/>
              </a:rPr>
              <a:t>We can capture the relationships between our targets and the various factors that impact them by constructing a situation model. </a:t>
            </a:r>
            <a:endParaRPr/>
          </a:p>
          <a:p>
            <a:pPr indent="-171450" lvl="0" marL="171450" rtl="0" algn="l">
              <a:spcBef>
                <a:spcPts val="0"/>
              </a:spcBef>
              <a:spcAft>
                <a:spcPts val="0"/>
              </a:spcAft>
              <a:buClr>
                <a:schemeClr val="dk1"/>
              </a:buClr>
              <a:buSzPts val="1000"/>
              <a:buFont typeface="Arial"/>
              <a:buChar char="•"/>
            </a:pPr>
            <a:r>
              <a:rPr lang="en-US" sz="1000">
                <a:solidFill>
                  <a:schemeClr val="dk1"/>
                </a:solidFill>
                <a:latin typeface="Arial"/>
                <a:ea typeface="Arial"/>
                <a:cs typeface="Arial"/>
                <a:sym typeface="Arial"/>
              </a:rPr>
              <a:t>Let’s walk through an example; for that we’ll go to the Eastern Pacific and look at a project that aims to reduce turtle bycatch caused by longline fisheries. </a:t>
            </a:r>
            <a:endParaRPr sz="1000">
              <a:solidFill>
                <a:schemeClr val="dk1"/>
              </a:solidFill>
              <a:latin typeface="Arial"/>
              <a:ea typeface="Arial"/>
              <a:cs typeface="Arial"/>
              <a:sym typeface="Arial"/>
            </a:endParaRPr>
          </a:p>
          <a:p>
            <a:pPr indent="-107950" lvl="0" marL="171450" rtl="0" algn="l">
              <a:spcBef>
                <a:spcPts val="0"/>
              </a:spcBef>
              <a:spcAft>
                <a:spcPts val="0"/>
              </a:spcAft>
              <a:buClr>
                <a:schemeClr val="dk1"/>
              </a:buClr>
              <a:buSzPts val="1000"/>
              <a:buFont typeface="Arial"/>
              <a:buNone/>
            </a:pPr>
            <a:r>
              <a:t/>
            </a:r>
            <a:endParaRPr b="1" sz="1000">
              <a:solidFill>
                <a:schemeClr val="dk1"/>
              </a:solidFill>
              <a:latin typeface="Arial"/>
              <a:ea typeface="Arial"/>
              <a:cs typeface="Arial"/>
              <a:sym typeface="Arial"/>
            </a:endParaRPr>
          </a:p>
          <a:p>
            <a:pPr indent="0" lvl="0" marL="0" rtl="0" algn="l">
              <a:spcBef>
                <a:spcPts val="0"/>
              </a:spcBef>
              <a:spcAft>
                <a:spcPts val="0"/>
              </a:spcAft>
              <a:buClr>
                <a:schemeClr val="dk1"/>
              </a:buClr>
              <a:buSzPts val="1000"/>
              <a:buFont typeface="Arial"/>
              <a:buNone/>
            </a:pPr>
            <a:r>
              <a:rPr b="0" lang="en-US" sz="1000">
                <a:solidFill>
                  <a:schemeClr val="dk1"/>
                </a:solidFill>
                <a:latin typeface="Arial"/>
                <a:ea typeface="Arial"/>
                <a:cs typeface="Arial"/>
                <a:sym typeface="Arial"/>
              </a:rPr>
              <a:t>CLICK</a:t>
            </a:r>
            <a:endParaRPr/>
          </a:p>
          <a:p>
            <a:pPr indent="-107950" lvl="0" marL="171450" rtl="0" algn="l">
              <a:spcBef>
                <a:spcPts val="0"/>
              </a:spcBef>
              <a:spcAft>
                <a:spcPts val="0"/>
              </a:spcAft>
              <a:buClr>
                <a:schemeClr val="dk1"/>
              </a:buClr>
              <a:buSzPts val="1000"/>
              <a:buFont typeface="Arial"/>
              <a:buNone/>
            </a:pPr>
            <a:r>
              <a:t/>
            </a:r>
            <a:endParaRPr b="1" sz="1000">
              <a:solidFill>
                <a:schemeClr val="dk1"/>
              </a:solidFill>
              <a:latin typeface="Arial"/>
              <a:ea typeface="Arial"/>
              <a:cs typeface="Arial"/>
              <a:sym typeface="Arial"/>
            </a:endParaRPr>
          </a:p>
          <a:p>
            <a:pPr indent="-171450" lvl="0" marL="171450" rtl="0" algn="l">
              <a:spcBef>
                <a:spcPts val="0"/>
              </a:spcBef>
              <a:spcAft>
                <a:spcPts val="0"/>
              </a:spcAft>
              <a:buClr>
                <a:schemeClr val="dk1"/>
              </a:buClr>
              <a:buSzPts val="1000"/>
              <a:buFont typeface="Arial"/>
              <a:buChar char="•"/>
            </a:pPr>
            <a:r>
              <a:rPr b="1" lang="en-US" sz="1000">
                <a:solidFill>
                  <a:schemeClr val="dk1"/>
                </a:solidFill>
                <a:latin typeface="Arial"/>
                <a:ea typeface="Arial"/>
                <a:cs typeface="Arial"/>
                <a:sym typeface="Arial"/>
              </a:rPr>
              <a:t>Scope</a:t>
            </a:r>
            <a:r>
              <a:rPr lang="en-US" sz="1000">
                <a:solidFill>
                  <a:schemeClr val="dk1"/>
                </a:solidFill>
                <a:latin typeface="Arial"/>
                <a:ea typeface="Arial"/>
                <a:cs typeface="Arial"/>
                <a:sym typeface="Arial"/>
              </a:rPr>
              <a:t>: Here we have a target-based project - sea turtles in the Eastern Pacific Ocean</a:t>
            </a:r>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CLICK</a:t>
            </a:r>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Identify </a:t>
            </a:r>
            <a:r>
              <a:rPr b="1" lang="en-US" sz="1000">
                <a:solidFill>
                  <a:schemeClr val="dk1"/>
                </a:solidFill>
                <a:latin typeface="Arial"/>
                <a:ea typeface="Arial"/>
                <a:cs typeface="Arial"/>
                <a:sym typeface="Arial"/>
              </a:rPr>
              <a:t>Conservation Targets</a:t>
            </a:r>
            <a:r>
              <a:rPr lang="en-US" sz="1000">
                <a:solidFill>
                  <a:schemeClr val="dk1"/>
                </a:solidFill>
                <a:latin typeface="Arial"/>
                <a:ea typeface="Arial"/>
                <a:cs typeface="Arial"/>
                <a:sym typeface="Arial"/>
              </a:rPr>
              <a:t>: In this example, our conservation target is “</a:t>
            </a:r>
            <a:r>
              <a:rPr b="1" lang="en-US" sz="1000">
                <a:solidFill>
                  <a:schemeClr val="dk1"/>
                </a:solidFill>
                <a:latin typeface="Arial"/>
                <a:ea typeface="Arial"/>
                <a:cs typeface="Arial"/>
                <a:sym typeface="Arial"/>
              </a:rPr>
              <a:t>Marine turtles</a:t>
            </a:r>
            <a:r>
              <a:rPr lang="en-US" sz="1000">
                <a:solidFill>
                  <a:schemeClr val="dk1"/>
                </a:solidFill>
                <a:latin typeface="Arial"/>
                <a:ea typeface="Arial"/>
                <a:cs typeface="Arial"/>
                <a:sym typeface="Arial"/>
              </a:rPr>
              <a:t>.” </a:t>
            </a:r>
            <a:r>
              <a:rPr i="1" lang="en-US" sz="1000">
                <a:solidFill>
                  <a:schemeClr val="dk1"/>
                </a:solidFill>
                <a:latin typeface="Arial"/>
                <a:ea typeface="Arial"/>
                <a:cs typeface="Arial"/>
                <a:sym typeface="Arial"/>
              </a:rPr>
              <a:t>(Clarify that scope and target in this example are similar.)</a:t>
            </a:r>
            <a:endParaRPr/>
          </a:p>
          <a:p>
            <a:pPr indent="0" lvl="0" marL="0" rtl="0" algn="l">
              <a:spcBef>
                <a:spcPts val="0"/>
              </a:spcBef>
              <a:spcAft>
                <a:spcPts val="0"/>
              </a:spcAft>
              <a:buNone/>
            </a:pPr>
            <a:r>
              <a:t/>
            </a:r>
            <a:endParaRPr i="1"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CLICK</a:t>
            </a:r>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Identify </a:t>
            </a:r>
            <a:r>
              <a:rPr b="1" lang="en-US" sz="1000">
                <a:solidFill>
                  <a:schemeClr val="dk1"/>
                </a:solidFill>
                <a:latin typeface="Arial"/>
                <a:ea typeface="Arial"/>
                <a:cs typeface="Arial"/>
                <a:sym typeface="Arial"/>
              </a:rPr>
              <a:t>direct threats</a:t>
            </a:r>
            <a:r>
              <a:rPr lang="en-US" sz="1000">
                <a:solidFill>
                  <a:schemeClr val="dk1"/>
                </a:solidFill>
                <a:latin typeface="Arial"/>
                <a:ea typeface="Arial"/>
                <a:cs typeface="Arial"/>
                <a:sym typeface="Arial"/>
              </a:rPr>
              <a:t>: Earlier we asked: What is harming the health of our targets? We mentioned unhealthy fishing practices. But let’s dive deeper (pardon the pun!): </a:t>
            </a:r>
            <a:endParaRPr/>
          </a:p>
          <a:p>
            <a:pPr indent="0" lvl="0" marL="0" rtl="0" algn="l">
              <a:spcBef>
                <a:spcPts val="0"/>
              </a:spcBef>
              <a:spcAft>
                <a:spcPts val="0"/>
              </a:spcAft>
              <a:buNone/>
            </a:pPr>
            <a:r>
              <a:rPr lang="en-US" sz="1000">
                <a:solidFill>
                  <a:schemeClr val="dk1"/>
                </a:solidFill>
                <a:latin typeface="Arial"/>
                <a:ea typeface="Arial"/>
                <a:cs typeface="Arial"/>
                <a:sym typeface="Arial"/>
              </a:rPr>
              <a:t>In this example, the direct threat is the </a:t>
            </a:r>
            <a:r>
              <a:rPr b="1" lang="en-US" sz="1000">
                <a:solidFill>
                  <a:schemeClr val="dk1"/>
                </a:solidFill>
                <a:latin typeface="Arial"/>
                <a:ea typeface="Arial"/>
                <a:cs typeface="Arial"/>
                <a:sym typeface="Arial"/>
              </a:rPr>
              <a:t>turtle bycatch in the </a:t>
            </a:r>
            <a:r>
              <a:rPr lang="en-US" sz="1000">
                <a:solidFill>
                  <a:schemeClr val="dk1"/>
                </a:solidFill>
                <a:latin typeface="Arial"/>
                <a:ea typeface="Arial"/>
                <a:cs typeface="Arial"/>
                <a:sym typeface="Arial"/>
              </a:rPr>
              <a:t>Eastern Pacific Ocean's</a:t>
            </a:r>
            <a:r>
              <a:rPr b="1" lang="en-US" sz="1000">
                <a:solidFill>
                  <a:schemeClr val="dk1"/>
                </a:solidFill>
                <a:latin typeface="Arial"/>
                <a:ea typeface="Arial"/>
                <a:cs typeface="Arial"/>
                <a:sym typeface="Arial"/>
              </a:rPr>
              <a:t> longline fisheries</a:t>
            </a:r>
            <a:r>
              <a:rPr lang="en-US" sz="1000">
                <a:solidFill>
                  <a:schemeClr val="dk1"/>
                </a:solidFill>
                <a:latin typeface="Arial"/>
                <a:ea typeface="Arial"/>
                <a:cs typeface="Arial"/>
                <a:sym typeface="Arial"/>
              </a:rPr>
              <a:t>.</a:t>
            </a:r>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CLICK</a:t>
            </a:r>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Next, we analyze the key </a:t>
            </a:r>
            <a:r>
              <a:rPr b="1" lang="en-US" sz="1000">
                <a:solidFill>
                  <a:schemeClr val="dk1"/>
                </a:solidFill>
                <a:latin typeface="Arial"/>
                <a:ea typeface="Arial"/>
                <a:cs typeface="Arial"/>
                <a:sym typeface="Arial"/>
              </a:rPr>
              <a:t>drivers </a:t>
            </a:r>
            <a:r>
              <a:rPr lang="en-US" sz="1000">
                <a:solidFill>
                  <a:schemeClr val="dk1"/>
                </a:solidFill>
                <a:latin typeface="Arial"/>
                <a:ea typeface="Arial"/>
                <a:cs typeface="Arial"/>
                <a:sym typeface="Arial"/>
              </a:rPr>
              <a:t>of the threats (also called </a:t>
            </a:r>
            <a:r>
              <a:rPr b="1" lang="en-US" sz="1000">
                <a:solidFill>
                  <a:schemeClr val="dk1"/>
                </a:solidFill>
                <a:latin typeface="Arial"/>
                <a:ea typeface="Arial"/>
                <a:cs typeface="Arial"/>
                <a:sym typeface="Arial"/>
              </a:rPr>
              <a:t>indirect threats/contributing factors</a:t>
            </a:r>
            <a:r>
              <a:rPr lang="en-US" sz="1000">
                <a:solidFill>
                  <a:schemeClr val="dk1"/>
                </a:solidFill>
                <a:latin typeface="Arial"/>
                <a:ea typeface="Arial"/>
                <a:cs typeface="Arial"/>
                <a:sym typeface="Arial"/>
              </a:rPr>
              <a:t>). </a:t>
            </a:r>
            <a:endParaRPr/>
          </a:p>
          <a:p>
            <a:pPr indent="0" lvl="0" marL="0" rtl="0" algn="l">
              <a:spcBef>
                <a:spcPts val="0"/>
              </a:spcBef>
              <a:spcAft>
                <a:spcPts val="0"/>
              </a:spcAft>
              <a:buNone/>
            </a:pPr>
            <a:r>
              <a:rPr lang="en-US" sz="1000">
                <a:solidFill>
                  <a:schemeClr val="dk1"/>
                </a:solidFill>
                <a:latin typeface="Arial"/>
                <a:ea typeface="Arial"/>
                <a:cs typeface="Arial"/>
                <a:sym typeface="Arial"/>
              </a:rPr>
              <a:t>One contributing factor is “</a:t>
            </a:r>
            <a:r>
              <a:rPr b="1" lang="en-US" sz="1000">
                <a:solidFill>
                  <a:schemeClr val="dk1"/>
                </a:solidFill>
                <a:latin typeface="Arial"/>
                <a:ea typeface="Arial"/>
                <a:cs typeface="Arial"/>
                <a:sym typeface="Arial"/>
              </a:rPr>
              <a:t>Fishers using J hooks</a:t>
            </a:r>
            <a:r>
              <a:rPr lang="en-US" sz="1000">
                <a:solidFill>
                  <a:schemeClr val="dk1"/>
                </a:solidFill>
                <a:latin typeface="Arial"/>
                <a:ea typeface="Arial"/>
                <a:cs typeface="Arial"/>
                <a:sym typeface="Arial"/>
              </a:rPr>
              <a:t>,” which is the most common way to catch fish in longline fleets in the Eastern Pacific. </a:t>
            </a:r>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CLICK</a:t>
            </a:r>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Contributing to that, is a reluctance to try new fishing gear.</a:t>
            </a:r>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CLICK</a:t>
            </a:r>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And contributing to that, are the </a:t>
            </a:r>
            <a:r>
              <a:rPr b="1" lang="en-US" sz="1000">
                <a:solidFill>
                  <a:schemeClr val="dk1"/>
                </a:solidFill>
                <a:latin typeface="Arial"/>
                <a:ea typeface="Arial"/>
                <a:cs typeface="Arial"/>
                <a:sym typeface="Arial"/>
              </a:rPr>
              <a:t>traditional fishing methods </a:t>
            </a:r>
            <a:r>
              <a:rPr lang="en-US" sz="1000">
                <a:solidFill>
                  <a:schemeClr val="dk1"/>
                </a:solidFill>
                <a:latin typeface="Arial"/>
                <a:ea typeface="Arial"/>
                <a:cs typeface="Arial"/>
                <a:sym typeface="Arial"/>
              </a:rPr>
              <a:t>handed down through generations – following what they were taught and lacking experience with (and trust in) alternative methods. </a:t>
            </a:r>
            <a:endParaRPr/>
          </a:p>
          <a:p>
            <a:pPr indent="0" lvl="0" marL="0" rtl="0" algn="l">
              <a:spcBef>
                <a:spcPts val="0"/>
              </a:spcBef>
              <a:spcAft>
                <a:spcPts val="0"/>
              </a:spcAft>
              <a:buNone/>
            </a:pPr>
            <a:r>
              <a:rPr lang="en-US" sz="1000">
                <a:solidFill>
                  <a:schemeClr val="dk1"/>
                </a:solidFill>
                <a:latin typeface="Arial"/>
                <a:ea typeface="Arial"/>
                <a:cs typeface="Arial"/>
                <a:sym typeface="Arial"/>
              </a:rPr>
              <a:t>There are several other contributing factors, and you’ll see them in a bit in the full situation model. For now, we’re keeping the example simple to focus on the </a:t>
            </a:r>
            <a:r>
              <a:rPr lang="en-US" sz="1000" u="sng">
                <a:solidFill>
                  <a:schemeClr val="dk1"/>
                </a:solidFill>
                <a:latin typeface="Arial"/>
                <a:ea typeface="Arial"/>
                <a:cs typeface="Arial"/>
                <a:sym typeface="Arial"/>
              </a:rPr>
              <a:t>process.</a:t>
            </a:r>
            <a:endParaRPr/>
          </a:p>
          <a:p>
            <a:pPr indent="0" lvl="0" marL="0" rtl="0" algn="l">
              <a:spcBef>
                <a:spcPts val="0"/>
              </a:spcBef>
              <a:spcAft>
                <a:spcPts val="0"/>
              </a:spcAft>
              <a:buNone/>
            </a:pPr>
            <a:r>
              <a:t/>
            </a:r>
            <a:endParaRPr sz="1000" u="sng">
              <a:solidFill>
                <a:schemeClr val="dk1"/>
              </a:solidFill>
              <a:latin typeface="Arial"/>
              <a:ea typeface="Arial"/>
              <a:cs typeface="Arial"/>
              <a:sym typeface="Arial"/>
            </a:endParaRPr>
          </a:p>
          <a:p>
            <a:pPr indent="0" lvl="0" marL="0" rtl="0" algn="l">
              <a:spcBef>
                <a:spcPts val="0"/>
              </a:spcBef>
              <a:spcAft>
                <a:spcPts val="0"/>
              </a:spcAft>
              <a:buNone/>
            </a:pPr>
            <a:r>
              <a:rPr lang="en-US" sz="1000" u="sng">
                <a:solidFill>
                  <a:schemeClr val="dk1"/>
                </a:solidFill>
                <a:latin typeface="Arial"/>
                <a:ea typeface="Arial"/>
                <a:cs typeface="Arial"/>
                <a:sym typeface="Arial"/>
              </a:rPr>
              <a:t>CLICK THROUGH THE CS LABELS THAT DESCRIBE THE STORY JUST TOLD</a:t>
            </a:r>
            <a:endParaRPr/>
          </a:p>
          <a:p>
            <a:pPr indent="0" lvl="0" marL="0" rtl="0" algn="l">
              <a:spcBef>
                <a:spcPts val="0"/>
              </a:spcBef>
              <a:spcAft>
                <a:spcPts val="0"/>
              </a:spcAft>
              <a:buNone/>
            </a:pPr>
            <a:r>
              <a:t/>
            </a:r>
            <a:endParaRPr sz="1000" u="sng">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FINALLY:</a:t>
            </a:r>
            <a:br>
              <a:rPr lang="en-US" sz="1000">
                <a:solidFill>
                  <a:schemeClr val="dk1"/>
                </a:solidFill>
                <a:latin typeface="Arial"/>
                <a:ea typeface="Arial"/>
                <a:cs typeface="Arial"/>
                <a:sym typeface="Arial"/>
              </a:rPr>
            </a:br>
            <a:r>
              <a:rPr lang="en-US" sz="1000" u="none">
                <a:solidFill>
                  <a:schemeClr val="dk1"/>
                </a:solidFill>
                <a:latin typeface="Arial"/>
                <a:ea typeface="Arial"/>
                <a:cs typeface="Arial"/>
                <a:sym typeface="Arial"/>
              </a:rPr>
              <a:t>To further illustrate the process, we’re going to add 2 more contributing factors:</a:t>
            </a:r>
            <a:endParaRPr/>
          </a:p>
          <a:p>
            <a:pPr indent="-171450" lvl="0" marL="171450" rtl="0" algn="l">
              <a:spcBef>
                <a:spcPts val="0"/>
              </a:spcBef>
              <a:spcAft>
                <a:spcPts val="0"/>
              </a:spcAft>
              <a:buClr>
                <a:schemeClr val="dk1"/>
              </a:buClr>
              <a:buSzPts val="1000"/>
              <a:buFont typeface="Arial"/>
              <a:buChar char="•"/>
            </a:pPr>
            <a:r>
              <a:rPr lang="en-US" sz="1000" u="none">
                <a:solidFill>
                  <a:schemeClr val="dk1"/>
                </a:solidFill>
                <a:latin typeface="Arial"/>
                <a:ea typeface="Arial"/>
                <a:cs typeface="Arial"/>
                <a:sym typeface="Arial"/>
              </a:rPr>
              <a:t>The fact that Sea turtle bycatch reduces fishing efficiency, and</a:t>
            </a:r>
            <a:endParaRPr/>
          </a:p>
          <a:p>
            <a:pPr indent="-171450" lvl="0" marL="171450" rtl="0" algn="l">
              <a:spcBef>
                <a:spcPts val="0"/>
              </a:spcBef>
              <a:spcAft>
                <a:spcPts val="0"/>
              </a:spcAft>
              <a:buClr>
                <a:schemeClr val="dk1"/>
              </a:buClr>
              <a:buSzPts val="1000"/>
              <a:buFont typeface="Arial"/>
              <a:buChar char="•"/>
            </a:pPr>
            <a:r>
              <a:rPr lang="en-US" sz="1000" u="none">
                <a:solidFill>
                  <a:schemeClr val="dk1"/>
                </a:solidFill>
                <a:latin typeface="Arial"/>
                <a:ea typeface="Arial"/>
                <a:cs typeface="Arial"/>
                <a:sym typeface="Arial"/>
              </a:rPr>
              <a:t>The fact that fishers really don’t want to harm sea turtles.</a:t>
            </a:r>
            <a:endParaRPr/>
          </a:p>
          <a:p>
            <a:pPr indent="0" lvl="0" marL="0" rtl="0" algn="l">
              <a:spcBef>
                <a:spcPts val="0"/>
              </a:spcBef>
              <a:spcAft>
                <a:spcPts val="0"/>
              </a:spcAft>
              <a:buNone/>
            </a:pPr>
            <a:r>
              <a:rPr lang="en-US" sz="1000" u="none">
                <a:solidFill>
                  <a:schemeClr val="dk1"/>
                </a:solidFill>
                <a:latin typeface="Arial"/>
                <a:ea typeface="Arial"/>
                <a:cs typeface="Arial"/>
                <a:sym typeface="Arial"/>
              </a:rPr>
              <a:t>And, we recognize that these two are possible </a:t>
            </a:r>
            <a:r>
              <a:rPr b="1" lang="en-US" sz="1000" u="none">
                <a:solidFill>
                  <a:schemeClr val="dk1"/>
                </a:solidFill>
                <a:latin typeface="Arial"/>
                <a:ea typeface="Arial"/>
                <a:cs typeface="Arial"/>
                <a:sym typeface="Arial"/>
              </a:rPr>
              <a:t>opportunities</a:t>
            </a:r>
            <a:r>
              <a:rPr lang="en-US" sz="1000" u="none">
                <a:solidFill>
                  <a:schemeClr val="dk1"/>
                </a:solidFill>
                <a:latin typeface="Arial"/>
                <a:ea typeface="Arial"/>
                <a:cs typeface="Arial"/>
                <a:sym typeface="Arial"/>
              </a:rPr>
              <a:t>, which will come into play when we start brainstorming strategies.</a:t>
            </a:r>
            <a:endParaRPr/>
          </a:p>
          <a:p>
            <a:pPr indent="0" lvl="0" marL="0" rtl="0" algn="l">
              <a:spcBef>
                <a:spcPts val="0"/>
              </a:spcBef>
              <a:spcAft>
                <a:spcPts val="0"/>
              </a:spcAft>
              <a:buNone/>
            </a:pPr>
            <a:r>
              <a:t/>
            </a:r>
            <a:endParaRPr sz="1000" u="sng">
              <a:solidFill>
                <a:schemeClr val="dk1"/>
              </a:solidFill>
              <a:latin typeface="Arial"/>
              <a:ea typeface="Arial"/>
              <a:cs typeface="Arial"/>
              <a:sym typeface="Arial"/>
            </a:endParaRPr>
          </a:p>
          <a:p>
            <a:pPr indent="0" lvl="0" marL="0" rtl="0" algn="l">
              <a:spcBef>
                <a:spcPts val="0"/>
              </a:spcBef>
              <a:spcAft>
                <a:spcPts val="0"/>
              </a:spcAft>
              <a:buNone/>
            </a:pPr>
            <a:r>
              <a:rPr lang="en-US" sz="1000" u="none">
                <a:solidFill>
                  <a:schemeClr val="dk1"/>
                </a:solidFill>
                <a:latin typeface="Arial"/>
                <a:ea typeface="Arial"/>
                <a:cs typeface="Arial"/>
                <a:sym typeface="Arial"/>
              </a:rPr>
              <a:t>Photography Notes: </a:t>
            </a:r>
            <a:endParaRPr/>
          </a:p>
          <a:p>
            <a:pPr indent="0" lvl="0" marL="0" rtl="0" algn="l">
              <a:spcBef>
                <a:spcPts val="0"/>
              </a:spcBef>
              <a:spcAft>
                <a:spcPts val="0"/>
              </a:spcAft>
              <a:buNone/>
            </a:pPr>
            <a:r>
              <a:rPr lang="en-US" sz="1000" u="none">
                <a:solidFill>
                  <a:schemeClr val="dk1"/>
                </a:solidFill>
                <a:latin typeface="Arial"/>
                <a:ea typeface="Arial"/>
                <a:cs typeface="Arial"/>
                <a:sym typeface="Arial"/>
              </a:rPr>
              <a:t>Turtle: Photo: Jeremy Bishop from Pexels</a:t>
            </a:r>
            <a:endParaRPr sz="1000" u="non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000"/>
              <a:buFont typeface="Arial"/>
              <a:buNone/>
            </a:pPr>
            <a:r>
              <a:rPr lang="en-US"/>
              <a:t>Hawksbill turtle hooked on long-line Cocos Island Costa Rica. Photo: Jeff Rotman, WWF</a:t>
            </a:r>
            <a:endParaRPr sz="1000" u="none">
              <a:solidFill>
                <a:schemeClr val="dk1"/>
              </a:solidFill>
              <a:latin typeface="Arial"/>
              <a:ea typeface="Arial"/>
              <a:cs typeface="Arial"/>
              <a:sym typeface="Arial"/>
            </a:endParaRPr>
          </a:p>
          <a:p>
            <a:pPr indent="0" lvl="0" marL="0" rtl="0" algn="l">
              <a:spcBef>
                <a:spcPts val="0"/>
              </a:spcBef>
              <a:spcAft>
                <a:spcPts val="0"/>
              </a:spcAft>
              <a:buNone/>
            </a:pPr>
            <a:r>
              <a:rPr lang="en-US" sz="1000" u="none">
                <a:solidFill>
                  <a:schemeClr val="dk1"/>
                </a:solidFill>
                <a:latin typeface="Arial"/>
                <a:ea typeface="Arial"/>
                <a:cs typeface="Arial"/>
                <a:sym typeface="Arial"/>
              </a:rPr>
              <a:t>Turtle on longline: Sea Turtle Conservancy</a:t>
            </a:r>
            <a:endParaRPr/>
          </a:p>
          <a:p>
            <a:pPr indent="0" lvl="0" marL="0" rtl="0" algn="l">
              <a:spcBef>
                <a:spcPts val="0"/>
              </a:spcBef>
              <a:spcAft>
                <a:spcPts val="0"/>
              </a:spcAft>
              <a:buNone/>
            </a:pPr>
            <a:r>
              <a:rPr lang="en-US" sz="1000" u="none">
                <a:solidFill>
                  <a:schemeClr val="dk1"/>
                </a:solidFill>
                <a:latin typeface="Arial"/>
                <a:ea typeface="Arial"/>
                <a:cs typeface="Arial"/>
                <a:sym typeface="Arial"/>
              </a:rPr>
              <a:t>Longline hooks:  Isaac Wedin, Flickr</a:t>
            </a:r>
            <a:endParaRPr/>
          </a:p>
          <a:p>
            <a:pPr indent="0" lvl="0" marL="0" rtl="0" algn="l">
              <a:spcBef>
                <a:spcPts val="0"/>
              </a:spcBef>
              <a:spcAft>
                <a:spcPts val="0"/>
              </a:spcAft>
              <a:buNone/>
            </a:pPr>
            <a:r>
              <a:rPr lang="en-US" sz="1000" u="none">
                <a:solidFill>
                  <a:schemeClr val="dk1"/>
                </a:solidFill>
                <a:latin typeface="Arial"/>
                <a:ea typeface="Arial"/>
                <a:cs typeface="Arial"/>
                <a:sym typeface="Arial"/>
              </a:rPr>
              <a:t>Traditional fishing boat: Photo: Doug Heil from Pixabay</a:t>
            </a:r>
            <a:endParaRPr sz="1000" u="none">
              <a:solidFill>
                <a:schemeClr val="dk1"/>
              </a:solidFill>
              <a:latin typeface="Arial"/>
              <a:ea typeface="Arial"/>
              <a:cs typeface="Arial"/>
              <a:sym typeface="Arial"/>
            </a:endParaRPr>
          </a:p>
          <a:p>
            <a:pPr indent="0" lvl="0" marL="158750" rtl="0" algn="l">
              <a:spcBef>
                <a:spcPts val="0"/>
              </a:spcBef>
              <a:spcAft>
                <a:spcPts val="0"/>
              </a:spcAft>
              <a:buClr>
                <a:schemeClr val="dk1"/>
              </a:buClr>
              <a:buSzPts val="1000"/>
              <a:buFont typeface="Arial"/>
              <a:buNone/>
            </a:pPr>
            <a:r>
              <a:t/>
            </a:r>
            <a:endParaRPr sz="1000">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p36: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6" name="Google Shape;896;p36: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al"/>
              <a:buNone/>
            </a:pPr>
            <a:r>
              <a:rPr lang="en-US"/>
              <a:t>Learning Objective: Outline the sub-steps of Step 2: Plan.</a:t>
            </a:r>
            <a:endParaRPr/>
          </a:p>
          <a:p>
            <a:pPr indent="0" lvl="0" marL="0" marR="0" rtl="0" algn="l">
              <a:lnSpc>
                <a:spcPct val="100000"/>
              </a:lnSpc>
              <a:spcBef>
                <a:spcPts val="0"/>
              </a:spcBef>
              <a:spcAft>
                <a:spcPts val="0"/>
              </a:spcAft>
              <a:buClr>
                <a:schemeClr val="dk1"/>
              </a:buClr>
              <a:buSzPts val="1000"/>
              <a:buFont typeface="Arial"/>
              <a:buNone/>
            </a:pPr>
            <a:r>
              <a:t/>
            </a:r>
            <a:endParaRPr/>
          </a:p>
          <a:p>
            <a:pPr indent="0" lvl="0" marL="0" marR="0" rtl="0" algn="l">
              <a:lnSpc>
                <a:spcPct val="100000"/>
              </a:lnSpc>
              <a:spcBef>
                <a:spcPts val="0"/>
              </a:spcBef>
              <a:spcAft>
                <a:spcPts val="0"/>
              </a:spcAft>
              <a:buClr>
                <a:schemeClr val="dk1"/>
              </a:buClr>
              <a:buSzPts val="1000"/>
              <a:buFont typeface="Arial"/>
              <a:buNone/>
            </a:pPr>
            <a:r>
              <a:rPr lang="en-US"/>
              <a:t>Presenters Notes: We are now in Step 2: Plan. We will:</a:t>
            </a:r>
            <a:endParaRPr/>
          </a:p>
          <a:p>
            <a:pPr indent="-171450" lvl="0" marL="171450" marR="0" rtl="0" algn="l">
              <a:lnSpc>
                <a:spcPct val="100000"/>
              </a:lnSpc>
              <a:spcBef>
                <a:spcPts val="0"/>
              </a:spcBef>
              <a:spcAft>
                <a:spcPts val="0"/>
              </a:spcAft>
              <a:buClr>
                <a:schemeClr val="dk1"/>
              </a:buClr>
              <a:buSzPts val="1000"/>
              <a:buFont typeface="Arial"/>
              <a:buChar char="•"/>
            </a:pPr>
            <a:r>
              <a:rPr lang="en-US"/>
              <a:t>Establish </a:t>
            </a:r>
            <a:r>
              <a:rPr b="1" lang="en-US"/>
              <a:t>goals </a:t>
            </a:r>
            <a:r>
              <a:rPr lang="en-US"/>
              <a:t>for each target, based on our work defining viability</a:t>
            </a:r>
            <a:endParaRPr/>
          </a:p>
          <a:p>
            <a:pPr indent="-171450" lvl="0" marL="171450" marR="0" rtl="0" algn="l">
              <a:lnSpc>
                <a:spcPct val="100000"/>
              </a:lnSpc>
              <a:spcBef>
                <a:spcPts val="0"/>
              </a:spcBef>
              <a:spcAft>
                <a:spcPts val="0"/>
              </a:spcAft>
              <a:buClr>
                <a:schemeClr val="dk1"/>
              </a:buClr>
              <a:buSzPts val="1000"/>
              <a:buFont typeface="Arial"/>
              <a:buChar char="•"/>
            </a:pPr>
            <a:r>
              <a:rPr lang="en-US"/>
              <a:t>Consider a range of </a:t>
            </a:r>
            <a:r>
              <a:rPr b="1" lang="en-US"/>
              <a:t>strategies</a:t>
            </a:r>
            <a:r>
              <a:rPr lang="en-US"/>
              <a:t> based on our situation analysis and select which strategies to pursue</a:t>
            </a:r>
            <a:endParaRPr/>
          </a:p>
          <a:p>
            <a:pPr indent="-171450" lvl="0" marL="171450" marR="0" rtl="0" algn="l">
              <a:lnSpc>
                <a:spcPct val="100000"/>
              </a:lnSpc>
              <a:spcBef>
                <a:spcPts val="0"/>
              </a:spcBef>
              <a:spcAft>
                <a:spcPts val="0"/>
              </a:spcAft>
              <a:buClr>
                <a:schemeClr val="dk1"/>
              </a:buClr>
              <a:buSzPts val="1000"/>
              <a:buFont typeface="Arial"/>
              <a:buChar char="•"/>
            </a:pPr>
            <a:r>
              <a:rPr lang="en-US"/>
              <a:t>Develop a “</a:t>
            </a:r>
            <a:r>
              <a:rPr b="1" lang="en-US"/>
              <a:t>theory of change</a:t>
            </a:r>
            <a:r>
              <a:rPr lang="en-US"/>
              <a:t>” for each strategy to clarify exactly how we think they will work</a:t>
            </a:r>
            <a:endParaRPr/>
          </a:p>
          <a:p>
            <a:pPr indent="-171450" lvl="0" marL="171450" marR="0" rtl="0" algn="l">
              <a:lnSpc>
                <a:spcPct val="100000"/>
              </a:lnSpc>
              <a:spcBef>
                <a:spcPts val="0"/>
              </a:spcBef>
              <a:spcAft>
                <a:spcPts val="0"/>
              </a:spcAft>
              <a:buClr>
                <a:schemeClr val="dk1"/>
              </a:buClr>
              <a:buSzPts val="1000"/>
              <a:buFont typeface="Arial"/>
              <a:buChar char="•"/>
            </a:pPr>
            <a:r>
              <a:rPr lang="en-US"/>
              <a:t>Identify clear </a:t>
            </a:r>
            <a:r>
              <a:rPr b="0" lang="en-US"/>
              <a:t>objectives and indicators that we can </a:t>
            </a:r>
            <a:r>
              <a:rPr b="1" lang="en-US"/>
              <a:t>monitor</a:t>
            </a:r>
            <a:r>
              <a:rPr b="0" lang="en-US"/>
              <a:t> to check progress </a:t>
            </a:r>
            <a:r>
              <a:rPr lang="en-US"/>
              <a:t>for each theory of change</a:t>
            </a:r>
            <a:endParaRPr/>
          </a:p>
          <a:p>
            <a:pPr indent="-171450" lvl="0" marL="171450" marR="0" rtl="0" algn="l">
              <a:lnSpc>
                <a:spcPct val="100000"/>
              </a:lnSpc>
              <a:spcBef>
                <a:spcPts val="0"/>
              </a:spcBef>
              <a:spcAft>
                <a:spcPts val="0"/>
              </a:spcAft>
              <a:buClr>
                <a:schemeClr val="dk1"/>
              </a:buClr>
              <a:buSzPts val="1000"/>
              <a:buFont typeface="Arial"/>
              <a:buChar char="•"/>
            </a:pPr>
            <a:r>
              <a:rPr lang="en-US"/>
              <a:t>Identify </a:t>
            </a:r>
            <a:r>
              <a:rPr b="0" lang="en-US"/>
              <a:t>broad actions </a:t>
            </a:r>
            <a:r>
              <a:rPr lang="en-US"/>
              <a:t>to implement each theory of change</a:t>
            </a:r>
            <a:endParaRPr/>
          </a:p>
          <a:p>
            <a:pPr indent="-171450" lvl="0" marL="171450" marR="0" rtl="0" algn="l">
              <a:lnSpc>
                <a:spcPct val="100000"/>
              </a:lnSpc>
              <a:spcBef>
                <a:spcPts val="0"/>
              </a:spcBef>
              <a:spcAft>
                <a:spcPts val="0"/>
              </a:spcAft>
              <a:buClr>
                <a:schemeClr val="dk1"/>
              </a:buClr>
              <a:buSzPts val="1000"/>
              <a:buFont typeface="Arial"/>
              <a:buChar char="•"/>
            </a:pPr>
            <a:r>
              <a:rPr lang="en-US"/>
              <a:t>Pull together all the theories of change into an </a:t>
            </a:r>
            <a:r>
              <a:rPr b="1" lang="en-US"/>
              <a:t>Operations</a:t>
            </a:r>
            <a:r>
              <a:rPr lang="en-US"/>
              <a:t> plan so we can assess resources needed and develop proposals for funding and organisational approaches.</a:t>
            </a:r>
            <a:endParaRPr/>
          </a:p>
          <a:p>
            <a:pPr indent="-107950" lvl="0" marL="171450" marR="0" rtl="0" algn="l">
              <a:lnSpc>
                <a:spcPct val="100000"/>
              </a:lnSpc>
              <a:spcBef>
                <a:spcPts val="0"/>
              </a:spcBef>
              <a:spcAft>
                <a:spcPts val="0"/>
              </a:spcAft>
              <a:buClr>
                <a:schemeClr val="dk1"/>
              </a:buClr>
              <a:buSzPts val="1000"/>
              <a:buFont typeface="Arial"/>
              <a:buNone/>
            </a:pPr>
            <a:r>
              <a:t/>
            </a:r>
            <a:endParaRPr/>
          </a:p>
          <a:p>
            <a:pPr indent="0" lvl="0" marL="0" marR="0" rtl="0" algn="l">
              <a:lnSpc>
                <a:spcPct val="100000"/>
              </a:lnSpc>
              <a:spcBef>
                <a:spcPts val="0"/>
              </a:spcBef>
              <a:spcAft>
                <a:spcPts val="0"/>
              </a:spcAft>
              <a:buClr>
                <a:schemeClr val="dk1"/>
              </a:buClr>
              <a:buSzPts val="1000"/>
              <a:buFont typeface="Arial"/>
              <a:buNone/>
            </a:pPr>
            <a:r>
              <a:rPr lang="en-US"/>
              <a:t>At the end of Step 2 we have all the elements of our Plan, which can be written up and shared with others. It includes what we want to achieve, how we will achieve them, global resources required and how we will measure progress along the way to ensure that we are doing the right things, and doing them well.</a:t>
            </a:r>
            <a:endParaRPr/>
          </a:p>
          <a:p>
            <a:pPr indent="0" lvl="0" marL="0" marR="0" rtl="0" algn="l">
              <a:lnSpc>
                <a:spcPct val="100000"/>
              </a:lnSpc>
              <a:spcBef>
                <a:spcPts val="0"/>
              </a:spcBef>
              <a:spcAft>
                <a:spcPts val="0"/>
              </a:spcAft>
              <a:buClr>
                <a:schemeClr val="dk1"/>
              </a:buClr>
              <a:buSzPts val="1000"/>
              <a:buFont typeface="Arial"/>
              <a:buNone/>
            </a:pPr>
            <a:r>
              <a:t/>
            </a:r>
            <a:endParaRPr/>
          </a:p>
          <a:p>
            <a:pPr indent="0" lvl="0" marL="0" marR="0" rtl="0" algn="l">
              <a:lnSpc>
                <a:spcPct val="100000"/>
              </a:lnSpc>
              <a:spcBef>
                <a:spcPts val="0"/>
              </a:spcBef>
              <a:spcAft>
                <a:spcPts val="0"/>
              </a:spcAft>
              <a:buClr>
                <a:schemeClr val="dk1"/>
              </a:buClr>
              <a:buSzPts val="1000"/>
              <a:buFont typeface="Arial"/>
              <a:buNone/>
            </a:pPr>
            <a:r>
              <a:rPr lang="en-US"/>
              <a:t>The next Step – Step 3 – is where we detail budgets, timelines, responsibilities and start implementing the plan and monitoring our progress.</a:t>
            </a:r>
            <a:endParaRPr/>
          </a:p>
        </p:txBody>
      </p:sp>
      <p:sp>
        <p:nvSpPr>
          <p:cNvPr id="897" name="Google Shape;897;p36: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p37: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4" name="Google Shape;904;p37: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Learning Objective:  details about what goals are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Presenter’s Notes:</a:t>
            </a:r>
            <a:endParaRPr/>
          </a:p>
          <a:p>
            <a:pPr indent="-171450" lvl="0" marL="171450" rtl="0" algn="l">
              <a:spcBef>
                <a:spcPts val="0"/>
              </a:spcBef>
              <a:spcAft>
                <a:spcPts val="0"/>
              </a:spcAft>
              <a:buClr>
                <a:schemeClr val="dk1"/>
              </a:buClr>
              <a:buSzPts val="1000"/>
              <a:buFont typeface="Arial"/>
              <a:buChar char="•"/>
            </a:pPr>
            <a:r>
              <a:rPr lang="en-US"/>
              <a:t>Goals are </a:t>
            </a:r>
            <a:r>
              <a:rPr b="1" lang="en-US"/>
              <a:t>linked to</a:t>
            </a:r>
            <a:r>
              <a:rPr lang="en-US"/>
              <a:t> </a:t>
            </a:r>
            <a:r>
              <a:rPr b="1" lang="en-US"/>
              <a:t>conservation targets </a:t>
            </a:r>
            <a:r>
              <a:rPr b="0" lang="en-US"/>
              <a:t>for the project</a:t>
            </a:r>
            <a:endParaRPr/>
          </a:p>
          <a:p>
            <a:pPr indent="-171450" lvl="0" marL="171450" rtl="0" algn="l">
              <a:spcBef>
                <a:spcPts val="0"/>
              </a:spcBef>
              <a:spcAft>
                <a:spcPts val="0"/>
              </a:spcAft>
              <a:buClr>
                <a:schemeClr val="dk1"/>
              </a:buClr>
              <a:buSzPts val="1000"/>
              <a:buFont typeface="Arial"/>
              <a:buChar char="•"/>
            </a:pPr>
            <a:r>
              <a:rPr lang="en-US"/>
              <a:t>They represent the </a:t>
            </a:r>
            <a:r>
              <a:rPr b="1" lang="en-US"/>
              <a:t>desired future status</a:t>
            </a:r>
            <a:r>
              <a:rPr lang="en-US"/>
              <a:t> of those targets over the long term. Essentially, they are formal statements of the ultimate impacts we hope to achieve. </a:t>
            </a:r>
            <a:endParaRPr/>
          </a:p>
          <a:p>
            <a:pPr indent="-171450" lvl="0" marL="171450" rtl="0" algn="l">
              <a:spcBef>
                <a:spcPts val="0"/>
              </a:spcBef>
              <a:spcAft>
                <a:spcPts val="0"/>
              </a:spcAft>
              <a:buClr>
                <a:schemeClr val="dk1"/>
              </a:buClr>
              <a:buSzPts val="1000"/>
              <a:buFont typeface="Arial"/>
              <a:buChar char="•"/>
            </a:pPr>
            <a:r>
              <a:rPr lang="en-US"/>
              <a:t>A good goal meets “</a:t>
            </a:r>
            <a:r>
              <a:rPr b="1" lang="en-US"/>
              <a:t>S.M.A.R.T.</a:t>
            </a:r>
            <a:r>
              <a:rPr lang="en-US"/>
              <a:t>” criteria: </a:t>
            </a:r>
            <a:r>
              <a:rPr b="0" lang="en-US"/>
              <a:t>Specific, Measurable, Achievable, Results-oriented, and Time-limited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Photography Notes:  Tiger stalking. Photo: Richard Verbeek from Pexels/Flickr</a:t>
            </a:r>
            <a:endParaRPr/>
          </a:p>
        </p:txBody>
      </p:sp>
      <p:sp>
        <p:nvSpPr>
          <p:cNvPr id="905" name="Google Shape;905;p37: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p38: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4" name="Google Shape;914;p38: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Learning Objective:  details about conservation strategies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Presenter’s Notes:</a:t>
            </a:r>
            <a:endParaRPr/>
          </a:p>
          <a:p>
            <a:pPr indent="-171450" lvl="0" marL="171450" rtl="0" algn="l">
              <a:spcBef>
                <a:spcPts val="0"/>
              </a:spcBef>
              <a:spcAft>
                <a:spcPts val="0"/>
              </a:spcAft>
              <a:buClr>
                <a:schemeClr val="dk1"/>
              </a:buClr>
              <a:buSzPts val="1000"/>
              <a:buFont typeface="Arial"/>
              <a:buChar char="•"/>
            </a:pPr>
            <a:r>
              <a:rPr lang="en-US"/>
              <a:t>When developing strategies, we </a:t>
            </a:r>
            <a:r>
              <a:rPr b="1" lang="en-US"/>
              <a:t>prioritize</a:t>
            </a:r>
            <a:r>
              <a:rPr lang="en-US"/>
              <a:t> the factors we need to influence to improve the situation we outlined in the situation analysis - these are the </a:t>
            </a:r>
            <a:r>
              <a:rPr b="0" lang="en-US"/>
              <a:t>key</a:t>
            </a:r>
            <a:r>
              <a:rPr b="1" lang="en-US"/>
              <a:t> intervention points</a:t>
            </a:r>
            <a:r>
              <a:rPr lang="en-US"/>
              <a:t>. </a:t>
            </a:r>
            <a:endParaRPr/>
          </a:p>
          <a:p>
            <a:pPr indent="-171450" lvl="1" marL="628650" rtl="0" algn="l">
              <a:spcBef>
                <a:spcPts val="0"/>
              </a:spcBef>
              <a:spcAft>
                <a:spcPts val="0"/>
              </a:spcAft>
              <a:buClr>
                <a:schemeClr val="dk1"/>
              </a:buClr>
              <a:buSzPts val="1000"/>
              <a:buFont typeface="Arial"/>
              <a:buChar char="•"/>
            </a:pPr>
            <a:r>
              <a:rPr lang="en-US"/>
              <a:t>To identify key intervention points, we need to </a:t>
            </a:r>
            <a:r>
              <a:rPr b="0" lang="en-US"/>
              <a:t>evaluate all factors and, using available evidence</a:t>
            </a:r>
            <a:r>
              <a:rPr lang="en-US"/>
              <a:t>, identify which ones are likely to impact the target the most and show good </a:t>
            </a:r>
            <a:r>
              <a:rPr b="0" lang="en-US"/>
              <a:t>leverage opportunities </a:t>
            </a:r>
            <a:r>
              <a:rPr lang="en-US"/>
              <a:t>for achieving project goals.</a:t>
            </a:r>
            <a:endParaRPr/>
          </a:p>
          <a:p>
            <a:pPr indent="0" lvl="0" marL="0" rtl="0" algn="l">
              <a:spcBef>
                <a:spcPts val="0"/>
              </a:spcBef>
              <a:spcAft>
                <a:spcPts val="0"/>
              </a:spcAft>
              <a:buClr>
                <a:schemeClr val="dk1"/>
              </a:buClr>
              <a:buSzPts val="1000"/>
              <a:buFont typeface="Arial"/>
              <a:buNone/>
            </a:pPr>
            <a:r>
              <a:t/>
            </a:r>
            <a:endParaRPr/>
          </a:p>
          <a:p>
            <a:pPr indent="0" lvl="0" marL="0" rtl="0" algn="l">
              <a:spcBef>
                <a:spcPts val="0"/>
              </a:spcBef>
              <a:spcAft>
                <a:spcPts val="0"/>
              </a:spcAft>
              <a:buClr>
                <a:schemeClr val="dk1"/>
              </a:buClr>
              <a:buSzPts val="1000"/>
              <a:buFont typeface="Arial"/>
              <a:buNone/>
            </a:pPr>
            <a:r>
              <a:rPr lang="en-US"/>
              <a:t>The act of generating and selecting strategies is generally a three-part </a:t>
            </a:r>
            <a:r>
              <a:rPr b="1" lang="en-US"/>
              <a:t>process</a:t>
            </a:r>
            <a:r>
              <a:rPr lang="en-US"/>
              <a:t> that includes:</a:t>
            </a:r>
            <a:endParaRPr/>
          </a:p>
          <a:p>
            <a:pPr indent="-228600" lvl="0" marL="228600" rtl="0" algn="l">
              <a:spcBef>
                <a:spcPts val="0"/>
              </a:spcBef>
              <a:spcAft>
                <a:spcPts val="0"/>
              </a:spcAft>
              <a:buClr>
                <a:schemeClr val="dk1"/>
              </a:buClr>
              <a:buSzPts val="1000"/>
              <a:buFont typeface="Arial"/>
              <a:buAutoNum type="arabicPeriod"/>
            </a:pPr>
            <a:r>
              <a:rPr b="1" lang="en-US"/>
              <a:t>Researching existing strategies</a:t>
            </a:r>
            <a:r>
              <a:rPr lang="en-US"/>
              <a:t>: How have others attempted to intervene in similar situations? How successful were they?</a:t>
            </a:r>
            <a:endParaRPr/>
          </a:p>
          <a:p>
            <a:pPr indent="-228600" lvl="0" marL="228600" rtl="0" algn="l">
              <a:spcBef>
                <a:spcPts val="0"/>
              </a:spcBef>
              <a:spcAft>
                <a:spcPts val="0"/>
              </a:spcAft>
              <a:buClr>
                <a:schemeClr val="dk1"/>
              </a:buClr>
              <a:buSzPts val="1000"/>
              <a:buFont typeface="Arial"/>
              <a:buAutoNum type="arabicPeriod"/>
            </a:pPr>
            <a:r>
              <a:rPr b="1" lang="en-US"/>
              <a:t>Generating new strategies</a:t>
            </a:r>
            <a:r>
              <a:rPr lang="en-US"/>
              <a:t>: Incorporate findings from situation analysis and strategy research (#1 above) to develop a range of possible solutions</a:t>
            </a:r>
            <a:endParaRPr/>
          </a:p>
          <a:p>
            <a:pPr indent="-228600" lvl="0" marL="228600" rtl="0" algn="l">
              <a:spcBef>
                <a:spcPts val="0"/>
              </a:spcBef>
              <a:spcAft>
                <a:spcPts val="0"/>
              </a:spcAft>
              <a:buClr>
                <a:schemeClr val="dk1"/>
              </a:buClr>
              <a:buSzPts val="1000"/>
              <a:buFont typeface="Arial"/>
              <a:buAutoNum type="arabicPeriod"/>
            </a:pPr>
            <a:r>
              <a:rPr b="1" lang="en-US"/>
              <a:t>Selecting optimal strategies </a:t>
            </a:r>
            <a:r>
              <a:rPr lang="en-US"/>
              <a:t>based on available evidence. </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000"/>
              <a:buFont typeface="Arial"/>
              <a:buNone/>
            </a:pPr>
            <a:r>
              <a:rPr lang="en-US"/>
              <a:t>The processes </a:t>
            </a:r>
            <a:r>
              <a:rPr b="0" lang="en-US"/>
              <a:t>of determining and prioritizing key intervention points and generating and selecting strategies </a:t>
            </a:r>
            <a:r>
              <a:rPr lang="en-US"/>
              <a:t>are </a:t>
            </a:r>
            <a:r>
              <a:rPr b="0" lang="en-US"/>
              <a:t>very interrelated, and an iterative </a:t>
            </a:r>
            <a:r>
              <a:rPr lang="en-US"/>
              <a:t>approach will prove valuable to decision-making. For example, one we complete the Theory of Change (results chains) for priority strategies, we may find that some strategies just won’t hold up and at that point, we may abandon them. This is a good thing, we we always want to avoid wasting our precious funding!</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000"/>
              <a:buFont typeface="Arial"/>
              <a:buNone/>
            </a:pPr>
            <a:r>
              <a:rPr lang="en-US"/>
              <a:t>Photography Notes: Orangutan photo by Luca Ambrosi from Unsplash (46CIdzukUz4)</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15" name="Google Shape;915;p38: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4" name="Google Shape;924;p39: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000">
                <a:solidFill>
                  <a:schemeClr val="dk1"/>
                </a:solidFill>
                <a:latin typeface="Arial"/>
                <a:ea typeface="Arial"/>
                <a:cs typeface="Arial"/>
                <a:sym typeface="Arial"/>
              </a:rPr>
              <a:t>Learning Objective: How to develop a Results Chain from a Situation Model</a:t>
            </a:r>
            <a:endParaRPr/>
          </a:p>
          <a:p>
            <a:pPr indent="0" lvl="0" marL="0" rtl="0" algn="l">
              <a:spcBef>
                <a:spcPts val="0"/>
              </a:spcBef>
              <a:spcAft>
                <a:spcPts val="0"/>
              </a:spcAft>
              <a:buNone/>
            </a:pPr>
            <a:r>
              <a:rPr lang="en-US" sz="1000">
                <a:solidFill>
                  <a:schemeClr val="dk1"/>
                </a:solidFill>
                <a:latin typeface="Arial"/>
                <a:ea typeface="Arial"/>
                <a:cs typeface="Arial"/>
                <a:sym typeface="Arial"/>
              </a:rPr>
              <a:t> </a:t>
            </a:r>
            <a:endParaRPr/>
          </a:p>
          <a:p>
            <a:pPr indent="0" lvl="0" marL="0" rtl="0" algn="l">
              <a:spcBef>
                <a:spcPts val="0"/>
              </a:spcBef>
              <a:spcAft>
                <a:spcPts val="0"/>
              </a:spcAft>
              <a:buNone/>
            </a:pPr>
            <a:r>
              <a:rPr lang="en-US" sz="1000">
                <a:solidFill>
                  <a:schemeClr val="dk1"/>
                </a:solidFill>
                <a:latin typeface="Arial"/>
                <a:ea typeface="Arial"/>
                <a:cs typeface="Arial"/>
                <a:sym typeface="Arial"/>
              </a:rPr>
              <a:t>Presenter’s notes: </a:t>
            </a:r>
            <a:endParaRPr sz="1000" u="none">
              <a:solidFill>
                <a:schemeClr val="dk1"/>
              </a:solidFill>
              <a:latin typeface="Arial"/>
              <a:ea typeface="Arial"/>
              <a:cs typeface="Arial"/>
              <a:sym typeface="Arial"/>
            </a:endParaRPr>
          </a:p>
          <a:p>
            <a:pPr indent="-171450" lvl="0" marL="171450" marR="0" rtl="0" algn="l">
              <a:lnSpc>
                <a:spcPct val="100000"/>
              </a:lnSpc>
              <a:spcBef>
                <a:spcPts val="0"/>
              </a:spcBef>
              <a:spcAft>
                <a:spcPts val="0"/>
              </a:spcAft>
              <a:buClr>
                <a:schemeClr val="dk1"/>
              </a:buClr>
              <a:buSzPts val="1000"/>
              <a:buFont typeface="Arial"/>
              <a:buChar char="•"/>
            </a:pPr>
            <a:r>
              <a:rPr lang="en-US" sz="1000">
                <a:latin typeface="Arial"/>
                <a:ea typeface="Arial"/>
                <a:cs typeface="Arial"/>
                <a:sym typeface="Arial"/>
              </a:rPr>
              <a:t>To have an impact, we need to build a chain of results from the strategy to the target. This is our Theory of Change.</a:t>
            </a:r>
            <a:endParaRPr/>
          </a:p>
          <a:p>
            <a:pPr indent="0" lvl="0" marL="0" rtl="0" algn="l">
              <a:spcBef>
                <a:spcPts val="0"/>
              </a:spcBef>
              <a:spcAft>
                <a:spcPts val="0"/>
              </a:spcAft>
              <a:buNone/>
            </a:pPr>
            <a:r>
              <a:t/>
            </a:r>
            <a:endParaRPr sz="1000" u="none">
              <a:solidFill>
                <a:schemeClr val="dk1"/>
              </a:solidFill>
              <a:latin typeface="Arial"/>
              <a:ea typeface="Arial"/>
              <a:cs typeface="Arial"/>
              <a:sym typeface="Arial"/>
            </a:endParaRPr>
          </a:p>
          <a:p>
            <a:pPr indent="0" lvl="0" marL="0" rtl="0" algn="l">
              <a:spcBef>
                <a:spcPts val="0"/>
              </a:spcBef>
              <a:spcAft>
                <a:spcPts val="0"/>
              </a:spcAft>
              <a:buNone/>
            </a:pPr>
            <a:r>
              <a:rPr lang="en-US" sz="1000" u="none">
                <a:solidFill>
                  <a:schemeClr val="dk1"/>
                </a:solidFill>
                <a:latin typeface="Arial"/>
                <a:ea typeface="Arial"/>
                <a:cs typeface="Arial"/>
                <a:sym typeface="Arial"/>
              </a:rPr>
              <a:t>Photography Notes: </a:t>
            </a:r>
            <a:endParaRPr/>
          </a:p>
          <a:p>
            <a:pPr indent="0" lvl="0" marL="0" rtl="0" algn="l">
              <a:spcBef>
                <a:spcPts val="0"/>
              </a:spcBef>
              <a:spcAft>
                <a:spcPts val="0"/>
              </a:spcAft>
              <a:buNone/>
            </a:pPr>
            <a:r>
              <a:rPr lang="en-US" sz="1000" u="none">
                <a:solidFill>
                  <a:schemeClr val="dk1"/>
                </a:solidFill>
                <a:latin typeface="Arial"/>
                <a:ea typeface="Arial"/>
                <a:cs typeface="Arial"/>
                <a:sym typeface="Arial"/>
              </a:rPr>
              <a:t>Background Turtle: Photo: Jeremy Bishop from Pexels</a:t>
            </a:r>
            <a:endParaRPr sz="1000" u="none">
              <a:solidFill>
                <a:schemeClr val="dk1"/>
              </a:solidFill>
              <a:latin typeface="Arial"/>
              <a:ea typeface="Arial"/>
              <a:cs typeface="Arial"/>
              <a:sym typeface="Arial"/>
            </a:endParaRPr>
          </a:p>
          <a:p>
            <a:pPr indent="0" lvl="0" marL="0" rtl="0" algn="l">
              <a:spcBef>
                <a:spcPts val="0"/>
              </a:spcBef>
              <a:spcAft>
                <a:spcPts val="0"/>
              </a:spcAft>
              <a:buNone/>
            </a:pPr>
            <a:r>
              <a:rPr lang="en-US" sz="1000" u="none">
                <a:solidFill>
                  <a:schemeClr val="dk1"/>
                </a:solidFill>
                <a:latin typeface="Arial"/>
                <a:ea typeface="Arial"/>
                <a:cs typeface="Arial"/>
                <a:sym typeface="Arial"/>
              </a:rPr>
              <a:t>Target Turtle: Photo by Wexor Tmg on Unsplash</a:t>
            </a:r>
            <a:endParaRPr sz="1000" u="non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000"/>
              <a:buFont typeface="Arial"/>
              <a:buNone/>
            </a:pPr>
            <a:r>
              <a:rPr lang="en-US"/>
              <a:t>Hawksbill turtle hooked on long-line Cocos Island Costa Rica. Photo: Jeff Rotman, WWF</a:t>
            </a:r>
            <a:endParaRPr sz="1000" u="none">
              <a:solidFill>
                <a:schemeClr val="dk1"/>
              </a:solidFill>
              <a:latin typeface="Arial"/>
              <a:ea typeface="Arial"/>
              <a:cs typeface="Arial"/>
              <a:sym typeface="Arial"/>
            </a:endParaRPr>
          </a:p>
          <a:p>
            <a:pPr indent="0" lvl="0" marL="0" rtl="0" algn="l">
              <a:spcBef>
                <a:spcPts val="0"/>
              </a:spcBef>
              <a:spcAft>
                <a:spcPts val="0"/>
              </a:spcAft>
              <a:buNone/>
            </a:pPr>
            <a:r>
              <a:rPr lang="en-US" sz="1000" u="none">
                <a:solidFill>
                  <a:schemeClr val="dk1"/>
                </a:solidFill>
                <a:latin typeface="Arial"/>
                <a:ea typeface="Arial"/>
                <a:cs typeface="Arial"/>
                <a:sym typeface="Arial"/>
              </a:rPr>
              <a:t>Turtle on longline: Sea Turtle Conservancy</a:t>
            </a:r>
            <a:endParaRPr/>
          </a:p>
          <a:p>
            <a:pPr indent="0" lvl="0" marL="0" rtl="0" algn="l">
              <a:spcBef>
                <a:spcPts val="0"/>
              </a:spcBef>
              <a:spcAft>
                <a:spcPts val="0"/>
              </a:spcAft>
              <a:buNone/>
            </a:pPr>
            <a:r>
              <a:rPr lang="en-US" sz="1000" u="none">
                <a:solidFill>
                  <a:schemeClr val="dk1"/>
                </a:solidFill>
                <a:latin typeface="Arial"/>
                <a:ea typeface="Arial"/>
                <a:cs typeface="Arial"/>
                <a:sym typeface="Arial"/>
              </a:rPr>
              <a:t>Longline hooks:  Isaac Wedin, Flickr</a:t>
            </a:r>
            <a:endParaRPr/>
          </a:p>
          <a:p>
            <a:pPr indent="0" lvl="0" marL="0" rtl="0" algn="l">
              <a:spcBef>
                <a:spcPts val="0"/>
              </a:spcBef>
              <a:spcAft>
                <a:spcPts val="0"/>
              </a:spcAft>
              <a:buNone/>
            </a:pPr>
            <a:r>
              <a:rPr lang="en-US" sz="1000" u="none">
                <a:solidFill>
                  <a:schemeClr val="dk1"/>
                </a:solidFill>
                <a:latin typeface="Arial"/>
                <a:ea typeface="Arial"/>
                <a:cs typeface="Arial"/>
                <a:sym typeface="Arial"/>
              </a:rPr>
              <a:t>Traditional fishing boat: Photo: Doug Heil from Pixabay</a:t>
            </a:r>
            <a:endParaRPr sz="1000" u="none">
              <a:solidFill>
                <a:schemeClr val="dk1"/>
              </a:solidFill>
              <a:latin typeface="Arial"/>
              <a:ea typeface="Arial"/>
              <a:cs typeface="Arial"/>
              <a:sym typeface="Arial"/>
            </a:endParaRPr>
          </a:p>
          <a:p>
            <a:pPr indent="0" lvl="0" marL="158750" rtl="0" algn="l">
              <a:spcBef>
                <a:spcPts val="0"/>
              </a:spcBef>
              <a:spcAft>
                <a:spcPts val="0"/>
              </a:spcAft>
              <a:buClr>
                <a:schemeClr val="dk1"/>
              </a:buClr>
              <a:buSzPts val="1000"/>
              <a:buFont typeface="Arial"/>
              <a:buNone/>
            </a:pPr>
            <a:r>
              <a:t/>
            </a:r>
            <a:endParaRPr sz="1000">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4: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0" name="Google Shape;470;p4: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Learning Objective: This slide explains the STRUCTURE and the learning objectives of this slide set.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Presenter’s Notes: By the end of this presentation you should be able to:</a:t>
            </a:r>
            <a:endParaRPr/>
          </a:p>
          <a:p>
            <a:pPr indent="-171450" lvl="0" marL="171450" marR="0" rtl="0" algn="l">
              <a:lnSpc>
                <a:spcPct val="100000"/>
              </a:lnSpc>
              <a:spcBef>
                <a:spcPts val="0"/>
              </a:spcBef>
              <a:spcAft>
                <a:spcPts val="0"/>
              </a:spcAft>
              <a:buClr>
                <a:schemeClr val="dk1"/>
              </a:buClr>
              <a:buSzPts val="1000"/>
              <a:buFont typeface="Arial"/>
              <a:buChar char="•"/>
            </a:pPr>
            <a:r>
              <a:rPr lang="en-US"/>
              <a:t>Understand why </a:t>
            </a:r>
            <a:r>
              <a:rPr b="1" lang="en-US"/>
              <a:t>evidence-based management </a:t>
            </a:r>
            <a:r>
              <a:rPr lang="en-US"/>
              <a:t>is important and when to use </a:t>
            </a:r>
            <a:r>
              <a:rPr b="1" lang="en-US"/>
              <a:t>adaptive management </a:t>
            </a:r>
            <a:r>
              <a:rPr lang="en-US"/>
              <a:t>where there is uncertainty</a:t>
            </a:r>
            <a:endParaRPr/>
          </a:p>
          <a:p>
            <a:pPr indent="-171450" lvl="0" marL="171450" marR="0" rtl="0" algn="l">
              <a:lnSpc>
                <a:spcPct val="100000"/>
              </a:lnSpc>
              <a:spcBef>
                <a:spcPts val="0"/>
              </a:spcBef>
              <a:spcAft>
                <a:spcPts val="0"/>
              </a:spcAft>
              <a:buClr>
                <a:schemeClr val="dk1"/>
              </a:buClr>
              <a:buSzPts val="1000"/>
              <a:buFont typeface="Arial"/>
              <a:buChar char="•"/>
            </a:pPr>
            <a:r>
              <a:rPr lang="en-US"/>
              <a:t>Have a sense of </a:t>
            </a:r>
            <a:r>
              <a:rPr b="1" lang="en-US"/>
              <a:t>where the CS are used</a:t>
            </a:r>
            <a:r>
              <a:rPr lang="en-US"/>
              <a:t>, and the variety of projects they can be used for</a:t>
            </a:r>
            <a:endParaRPr/>
          </a:p>
          <a:p>
            <a:pPr indent="-171450" lvl="0" marL="171450" rtl="0" algn="l">
              <a:spcBef>
                <a:spcPts val="0"/>
              </a:spcBef>
              <a:spcAft>
                <a:spcPts val="0"/>
              </a:spcAft>
              <a:buClr>
                <a:schemeClr val="dk1"/>
              </a:buClr>
              <a:buSzPts val="1000"/>
              <a:buFont typeface="Arial"/>
              <a:buChar char="•"/>
            </a:pPr>
            <a:r>
              <a:rPr lang="en-US"/>
              <a:t>How the </a:t>
            </a:r>
            <a:r>
              <a:rPr b="1" i="1" lang="en-US"/>
              <a:t>Conservation Standards </a:t>
            </a:r>
            <a:r>
              <a:rPr lang="en-US"/>
              <a:t>have developed tools and approaches that are a powerful and adaptable framework</a:t>
            </a:r>
            <a:endParaRPr/>
          </a:p>
          <a:p>
            <a:pPr indent="-171450" lvl="0" marL="171450" rtl="0" algn="l">
              <a:spcBef>
                <a:spcPts val="0"/>
              </a:spcBef>
              <a:spcAft>
                <a:spcPts val="0"/>
              </a:spcAft>
              <a:buClr>
                <a:schemeClr val="dk1"/>
              </a:buClr>
              <a:buSzPts val="1000"/>
              <a:buFont typeface="Arial"/>
              <a:buChar char="•"/>
            </a:pPr>
            <a:r>
              <a:rPr lang="en-US"/>
              <a:t>Access </a:t>
            </a:r>
            <a:r>
              <a:rPr b="1" lang="en-US"/>
              <a:t>support</a:t>
            </a:r>
            <a:r>
              <a:rPr lang="en-US"/>
              <a:t>, no matter what aspect or depth of understanding you need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For specific audiences, you may wish to also set specific organizational learning objectives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Photography Notes: Photo by Quang Nguyen from Pexels (2131967)</a:t>
            </a:r>
            <a:endParaRPr/>
          </a:p>
          <a:p>
            <a:pPr indent="0" lvl="0" marL="0" rtl="0" algn="l">
              <a:spcBef>
                <a:spcPts val="0"/>
              </a:spcBef>
              <a:spcAft>
                <a:spcPts val="0"/>
              </a:spcAft>
              <a:buNone/>
            </a:pPr>
            <a:r>
              <a:t/>
            </a:r>
            <a:endParaRPr/>
          </a:p>
        </p:txBody>
      </p:sp>
      <p:sp>
        <p:nvSpPr>
          <p:cNvPr id="471" name="Google Shape;471;p4: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4" name="Google Shape;974;p40: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000">
                <a:solidFill>
                  <a:schemeClr val="dk1"/>
                </a:solidFill>
                <a:latin typeface="Arial"/>
                <a:ea typeface="Arial"/>
                <a:cs typeface="Arial"/>
                <a:sym typeface="Arial"/>
              </a:rPr>
              <a:t>Learning Objective: Identify the elements of a results chain or theory of change</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  </a:t>
            </a:r>
            <a:endParaRPr/>
          </a:p>
          <a:p>
            <a:pPr indent="0" lvl="0" marL="0" rtl="0" algn="l">
              <a:spcBef>
                <a:spcPts val="0"/>
              </a:spcBef>
              <a:spcAft>
                <a:spcPts val="0"/>
              </a:spcAft>
              <a:buNone/>
            </a:pPr>
            <a:r>
              <a:rPr lang="en-US" sz="1000">
                <a:solidFill>
                  <a:schemeClr val="dk1"/>
                </a:solidFill>
                <a:latin typeface="Arial"/>
                <a:ea typeface="Arial"/>
                <a:cs typeface="Arial"/>
                <a:sym typeface="Arial"/>
              </a:rPr>
              <a:t>Presenter’s notes:  </a:t>
            </a:r>
            <a:r>
              <a:rPr lang="en-US" sz="1000">
                <a:latin typeface="Arial"/>
                <a:ea typeface="Arial"/>
                <a:cs typeface="Arial"/>
                <a:sym typeface="Arial"/>
              </a:rPr>
              <a:t>Looking at our sea turtle example: </a:t>
            </a:r>
            <a:endParaRPr sz="1000">
              <a:latin typeface="Arial"/>
              <a:ea typeface="Arial"/>
              <a:cs typeface="Arial"/>
              <a:sym typeface="Arial"/>
            </a:endParaRPr>
          </a:p>
          <a:p>
            <a:pPr indent="0" lvl="0" marL="0" rtl="0" algn="l">
              <a:spcBef>
                <a:spcPts val="0"/>
              </a:spcBef>
              <a:spcAft>
                <a:spcPts val="0"/>
              </a:spcAft>
              <a:buNone/>
            </a:pPr>
            <a:r>
              <a:rPr lang="en-US" sz="1000">
                <a:latin typeface="Arial"/>
                <a:ea typeface="Arial"/>
                <a:cs typeface="Arial"/>
                <a:sym typeface="Arial"/>
              </a:rPr>
              <a:t>CLICK</a:t>
            </a:r>
            <a:endParaRPr/>
          </a:p>
          <a:p>
            <a:pPr indent="-171450" lvl="0" marL="171450" rtl="0" algn="l">
              <a:spcBef>
                <a:spcPts val="0"/>
              </a:spcBef>
              <a:spcAft>
                <a:spcPts val="0"/>
              </a:spcAft>
              <a:buClr>
                <a:schemeClr val="dk1"/>
              </a:buClr>
              <a:buSzPts val="1000"/>
              <a:buFont typeface="Arial"/>
              <a:buChar char="•"/>
            </a:pPr>
            <a:r>
              <a:rPr lang="en-US" sz="1000">
                <a:latin typeface="Arial"/>
                <a:ea typeface="Arial"/>
                <a:cs typeface="Arial"/>
                <a:sym typeface="Arial"/>
              </a:rPr>
              <a:t>On one side we have the Goal, preceded by a threat reduction objective</a:t>
            </a:r>
            <a:endParaRPr/>
          </a:p>
          <a:p>
            <a:pPr indent="0" lvl="0" marL="0" rtl="0" algn="l">
              <a:spcBef>
                <a:spcPts val="0"/>
              </a:spcBef>
              <a:spcAft>
                <a:spcPts val="0"/>
              </a:spcAft>
              <a:buClr>
                <a:schemeClr val="dk1"/>
              </a:buClr>
              <a:buSzPts val="1000"/>
              <a:buFont typeface="Arial"/>
              <a:buNone/>
            </a:pPr>
            <a:r>
              <a:rPr lang="en-US" sz="1000">
                <a:latin typeface="Arial"/>
                <a:ea typeface="Arial"/>
                <a:cs typeface="Arial"/>
                <a:sym typeface="Arial"/>
              </a:rPr>
              <a:t>CLICK</a:t>
            </a:r>
            <a:endParaRPr/>
          </a:p>
          <a:p>
            <a:pPr indent="-171450" lvl="0" marL="171450" rtl="0" algn="l">
              <a:spcBef>
                <a:spcPts val="0"/>
              </a:spcBef>
              <a:spcAft>
                <a:spcPts val="0"/>
              </a:spcAft>
              <a:buClr>
                <a:schemeClr val="dk1"/>
              </a:buClr>
              <a:buSzPts val="1000"/>
              <a:buFont typeface="Arial"/>
              <a:buChar char="•"/>
            </a:pPr>
            <a:r>
              <a:rPr lang="en-US" sz="1000">
                <a:latin typeface="Arial"/>
                <a:ea typeface="Arial"/>
                <a:cs typeface="Arial"/>
                <a:sym typeface="Arial"/>
              </a:rPr>
              <a:t>And on the other, our chosen strategy ("Test and promote circle hooks to reduce bycatch” - image)</a:t>
            </a:r>
            <a:endParaRPr/>
          </a:p>
          <a:p>
            <a:pPr indent="-107950" lvl="0" marL="330200" rtl="0" algn="l">
              <a:spcBef>
                <a:spcPts val="0"/>
              </a:spcBef>
              <a:spcAft>
                <a:spcPts val="0"/>
              </a:spcAft>
              <a:buClr>
                <a:schemeClr val="dk1"/>
              </a:buClr>
              <a:buSzPts val="1000"/>
              <a:buFont typeface="Arial"/>
              <a:buNone/>
            </a:pPr>
            <a:r>
              <a:t/>
            </a:r>
            <a:endParaRPr sz="1000">
              <a:latin typeface="Arial"/>
              <a:ea typeface="Arial"/>
              <a:cs typeface="Arial"/>
              <a:sym typeface="Arial"/>
            </a:endParaRPr>
          </a:p>
          <a:p>
            <a:pPr indent="0" lvl="0" marL="158750" marR="0" rtl="0" algn="l">
              <a:lnSpc>
                <a:spcPct val="100000"/>
              </a:lnSpc>
              <a:spcBef>
                <a:spcPts val="0"/>
              </a:spcBef>
              <a:spcAft>
                <a:spcPts val="0"/>
              </a:spcAft>
              <a:buClr>
                <a:schemeClr val="dk1"/>
              </a:buClr>
              <a:buSzPts val="1000"/>
              <a:buFont typeface="Arial"/>
              <a:buNone/>
            </a:pPr>
            <a:r>
              <a:rPr b="1" lang="en-US" sz="1000">
                <a:latin typeface="Arial"/>
                <a:ea typeface="Arial"/>
                <a:cs typeface="Arial"/>
                <a:sym typeface="Arial"/>
              </a:rPr>
              <a:t>Question:</a:t>
            </a:r>
            <a:r>
              <a:rPr lang="en-US" sz="1000">
                <a:latin typeface="Arial"/>
                <a:ea typeface="Arial"/>
                <a:cs typeface="Arial"/>
                <a:sym typeface="Arial"/>
              </a:rPr>
              <a:t> </a:t>
            </a:r>
            <a:r>
              <a:rPr lang="en-US" sz="1000" u="none">
                <a:solidFill>
                  <a:schemeClr val="dk1"/>
                </a:solidFill>
                <a:latin typeface="Arial"/>
                <a:ea typeface="Arial"/>
                <a:cs typeface="Arial"/>
                <a:sym typeface="Arial"/>
              </a:rPr>
              <a:t> (</a:t>
            </a:r>
            <a:r>
              <a:rPr lang="en-US" sz="1000">
                <a:latin typeface="Arial"/>
                <a:ea typeface="Arial"/>
                <a:cs typeface="Arial"/>
                <a:sym typeface="Arial"/>
              </a:rPr>
              <a:t>...to get from our strategy to an improvement in our target, </a:t>
            </a:r>
            <a:r>
              <a:rPr b="1" lang="en-US" sz="1000">
                <a:latin typeface="Arial"/>
                <a:ea typeface="Arial"/>
                <a:cs typeface="Arial"/>
                <a:sym typeface="Arial"/>
              </a:rPr>
              <a:t>what intermediate results </a:t>
            </a:r>
            <a:r>
              <a:rPr lang="en-US" sz="1000">
                <a:latin typeface="Arial"/>
                <a:ea typeface="Arial"/>
                <a:cs typeface="Arial"/>
                <a:sym typeface="Arial"/>
              </a:rPr>
              <a:t>could we possibly include here? (Just take a guess.)</a:t>
            </a:r>
            <a:endParaRPr sz="1000">
              <a:solidFill>
                <a:schemeClr val="dk1"/>
              </a:solidFill>
              <a:latin typeface="Arial"/>
              <a:ea typeface="Arial"/>
              <a:cs typeface="Arial"/>
              <a:sym typeface="Arial"/>
            </a:endParaRPr>
          </a:p>
          <a:p>
            <a:pPr indent="0" lvl="0" marL="0" rtl="0" algn="l">
              <a:spcBef>
                <a:spcPts val="0"/>
              </a:spcBef>
              <a:spcAft>
                <a:spcPts val="0"/>
              </a:spcAft>
              <a:buNone/>
            </a:pPr>
            <a:r>
              <a:t/>
            </a:r>
            <a:endParaRPr sz="1000" u="non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000"/>
              <a:buFont typeface="Arial"/>
              <a:buNone/>
            </a:pPr>
            <a:r>
              <a:rPr lang="en-US" sz="1000" u="none">
                <a:solidFill>
                  <a:schemeClr val="dk1"/>
                </a:solidFill>
                <a:latin typeface="Arial"/>
                <a:ea typeface="Arial"/>
                <a:cs typeface="Arial"/>
                <a:sym typeface="Arial"/>
              </a:rPr>
              <a:t>Once we've determined our intermediate results, we will set </a:t>
            </a:r>
            <a:r>
              <a:rPr b="1" lang="en-US" sz="1000" u="none">
                <a:solidFill>
                  <a:schemeClr val="dk1"/>
                </a:solidFill>
                <a:latin typeface="Arial"/>
                <a:ea typeface="Arial"/>
                <a:cs typeface="Arial"/>
                <a:sym typeface="Arial"/>
              </a:rPr>
              <a:t>objectives</a:t>
            </a:r>
            <a:r>
              <a:rPr lang="en-US" sz="1000" u="none">
                <a:solidFill>
                  <a:schemeClr val="dk1"/>
                </a:solidFill>
                <a:latin typeface="Arial"/>
                <a:ea typeface="Arial"/>
                <a:cs typeface="Arial"/>
                <a:sym typeface="Arial"/>
              </a:rPr>
              <a:t> for the most important (impactful) ones. But more about that in a bit, when we walk through the process using our turtle example. </a:t>
            </a:r>
            <a:endParaRPr/>
          </a:p>
          <a:p>
            <a:pPr indent="0" lvl="0" marL="0" rtl="0" algn="l">
              <a:spcBef>
                <a:spcPts val="0"/>
              </a:spcBef>
              <a:spcAft>
                <a:spcPts val="0"/>
              </a:spcAft>
              <a:buNone/>
            </a:pPr>
            <a:r>
              <a:t/>
            </a:r>
            <a:endParaRPr sz="1000" u="none">
              <a:solidFill>
                <a:schemeClr val="dk1"/>
              </a:solidFill>
              <a:latin typeface="Arial"/>
              <a:ea typeface="Arial"/>
              <a:cs typeface="Arial"/>
              <a:sym typeface="Arial"/>
            </a:endParaRPr>
          </a:p>
          <a:p>
            <a:pPr indent="0" lvl="0" marL="0" rtl="0" algn="l">
              <a:spcBef>
                <a:spcPts val="0"/>
              </a:spcBef>
              <a:spcAft>
                <a:spcPts val="0"/>
              </a:spcAft>
              <a:buNone/>
            </a:pPr>
            <a:r>
              <a:rPr lang="en-US" sz="1000" u="none">
                <a:solidFill>
                  <a:schemeClr val="dk1"/>
                </a:solidFill>
                <a:latin typeface="Arial"/>
                <a:ea typeface="Arial"/>
                <a:cs typeface="Arial"/>
                <a:sym typeface="Arial"/>
              </a:rPr>
              <a:t>Photography Notes: </a:t>
            </a:r>
            <a:endParaRPr/>
          </a:p>
          <a:p>
            <a:pPr indent="0" lvl="0" marL="0" rtl="0" algn="l">
              <a:spcBef>
                <a:spcPts val="0"/>
              </a:spcBef>
              <a:spcAft>
                <a:spcPts val="0"/>
              </a:spcAft>
              <a:buNone/>
            </a:pPr>
            <a:r>
              <a:rPr lang="en-US" sz="1000" u="none">
                <a:solidFill>
                  <a:schemeClr val="dk1"/>
                </a:solidFill>
                <a:latin typeface="Arial"/>
                <a:ea typeface="Arial"/>
                <a:cs typeface="Arial"/>
                <a:sym typeface="Arial"/>
              </a:rPr>
              <a:t>Background Turtle: photo by Jeremy Bishop from Pexels</a:t>
            </a:r>
            <a:endParaRPr sz="1000" u="none">
              <a:solidFill>
                <a:schemeClr val="dk1"/>
              </a:solidFill>
              <a:latin typeface="Arial"/>
              <a:ea typeface="Arial"/>
              <a:cs typeface="Arial"/>
              <a:sym typeface="Arial"/>
            </a:endParaRPr>
          </a:p>
          <a:p>
            <a:pPr indent="0" lvl="0" marL="0" rtl="0" algn="l">
              <a:spcBef>
                <a:spcPts val="0"/>
              </a:spcBef>
              <a:spcAft>
                <a:spcPts val="0"/>
              </a:spcAft>
              <a:buNone/>
            </a:pPr>
            <a:r>
              <a:rPr lang="en-US" sz="1000" u="none">
                <a:solidFill>
                  <a:schemeClr val="dk1"/>
                </a:solidFill>
                <a:latin typeface="Arial"/>
                <a:ea typeface="Arial"/>
                <a:cs typeface="Arial"/>
                <a:sym typeface="Arial"/>
              </a:rPr>
              <a:t>Target Turtle: Photo by Wexor Tmg on Unsplash</a:t>
            </a:r>
            <a:endParaRPr sz="1000" u="none">
              <a:solidFill>
                <a:schemeClr val="dk1"/>
              </a:solidFill>
              <a:latin typeface="Arial"/>
              <a:ea typeface="Arial"/>
              <a:cs typeface="Arial"/>
              <a:sym typeface="Arial"/>
            </a:endParaRPr>
          </a:p>
          <a:p>
            <a:pPr indent="0" lvl="0" marL="158750" rtl="0" algn="l">
              <a:spcBef>
                <a:spcPts val="0"/>
              </a:spcBef>
              <a:spcAft>
                <a:spcPts val="0"/>
              </a:spcAft>
              <a:buClr>
                <a:schemeClr val="dk1"/>
              </a:buClr>
              <a:buSzPts val="1000"/>
              <a:buFont typeface="Arial"/>
              <a:buNone/>
            </a:pPr>
            <a:r>
              <a:t/>
            </a:r>
            <a:endParaRPr sz="1000">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5" name="Shape 1035"/>
        <p:cNvGrpSpPr/>
        <p:nvPr/>
      </p:nvGrpSpPr>
      <p:grpSpPr>
        <a:xfrm>
          <a:off x="0" y="0"/>
          <a:ext cx="0" cy="0"/>
          <a:chOff x="0" y="0"/>
          <a:chExt cx="0" cy="0"/>
        </a:xfrm>
      </p:grpSpPr>
      <p:sp>
        <p:nvSpPr>
          <p:cNvPr id="1036" name="Google Shape;1036;p41: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7" name="Google Shape;1037;p41: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Learning Objective: This slide shows how a theory of change includes broad activities, objectives, and indicators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Presenter’s Notes:  We build our results chain by testing a series of “If… then… “ questions:</a:t>
            </a:r>
            <a:endParaRPr/>
          </a:p>
          <a:p>
            <a:pPr indent="-171450" lvl="0" marL="171450" rtl="0" algn="l">
              <a:spcBef>
                <a:spcPts val="0"/>
              </a:spcBef>
              <a:spcAft>
                <a:spcPts val="0"/>
              </a:spcAft>
              <a:buClr>
                <a:schemeClr val="dk1"/>
              </a:buClr>
              <a:buSzPts val="1000"/>
              <a:buFont typeface="Arial"/>
              <a:buChar char="•"/>
            </a:pPr>
            <a:r>
              <a:rPr lang="en-US"/>
              <a:t>If we do …. then the result is …</a:t>
            </a:r>
            <a:endParaRPr/>
          </a:p>
          <a:p>
            <a:pPr indent="-171450" lvl="0" marL="171450" rtl="0" algn="l">
              <a:spcBef>
                <a:spcPts val="0"/>
              </a:spcBef>
              <a:spcAft>
                <a:spcPts val="0"/>
              </a:spcAft>
              <a:buClr>
                <a:schemeClr val="dk1"/>
              </a:buClr>
              <a:buSzPts val="1000"/>
              <a:buFont typeface="Arial"/>
              <a:buChar char="•"/>
            </a:pPr>
            <a:r>
              <a:rPr lang="en-US"/>
              <a:t>If the results is … then we can achieve the next result…</a:t>
            </a:r>
            <a:endParaRPr/>
          </a:p>
          <a:p>
            <a:pPr indent="0" lvl="0" marL="0" rtl="0" algn="l">
              <a:spcBef>
                <a:spcPts val="0"/>
              </a:spcBef>
              <a:spcAft>
                <a:spcPts val="0"/>
              </a:spcAft>
              <a:buNone/>
            </a:pPr>
            <a:r>
              <a:rPr lang="en-US"/>
              <a:t>And using our turtle example, a simplified results chain would be</a:t>
            </a:r>
            <a:endParaRPr/>
          </a:p>
          <a:p>
            <a:pPr indent="0" lvl="0" marL="0" rtl="0" algn="l">
              <a:spcBef>
                <a:spcPts val="0"/>
              </a:spcBef>
              <a:spcAft>
                <a:spcPts val="0"/>
              </a:spcAft>
              <a:buNone/>
            </a:pPr>
            <a:r>
              <a:rPr lang="en-US"/>
              <a:t>If we “</a:t>
            </a:r>
            <a:r>
              <a:rPr i="1" lang="en-US"/>
              <a:t>test and promote circle hooks</a:t>
            </a:r>
            <a:r>
              <a:rPr lang="en-US"/>
              <a:t>” then we can </a:t>
            </a:r>
            <a:endParaRPr/>
          </a:p>
          <a:p>
            <a:pPr indent="0" lvl="0" marL="0" rtl="0" algn="l">
              <a:spcBef>
                <a:spcPts val="0"/>
              </a:spcBef>
              <a:spcAft>
                <a:spcPts val="0"/>
              </a:spcAft>
              <a:buNone/>
            </a:pPr>
            <a:r>
              <a:rPr lang="en-US"/>
              <a:t>CLICK</a:t>
            </a:r>
            <a:endParaRPr/>
          </a:p>
          <a:p>
            <a:pPr indent="0" lvl="0" marL="0" rtl="0" algn="l">
              <a:spcBef>
                <a:spcPts val="0"/>
              </a:spcBef>
              <a:spcAft>
                <a:spcPts val="0"/>
              </a:spcAft>
              <a:buNone/>
            </a:pPr>
            <a:r>
              <a:rPr i="1" lang="en-US"/>
              <a:t>Demonstrate the effectiveness of circle hooks</a:t>
            </a:r>
            <a:endParaRPr/>
          </a:p>
          <a:p>
            <a:pPr indent="0" lvl="0" marL="0" rtl="0" algn="l">
              <a:spcBef>
                <a:spcPts val="0"/>
              </a:spcBef>
              <a:spcAft>
                <a:spcPts val="0"/>
              </a:spcAft>
              <a:buNone/>
            </a:pPr>
            <a:r>
              <a:rPr i="0" lang="en-US"/>
              <a:t>If we can </a:t>
            </a:r>
            <a:r>
              <a:rPr i="1" lang="en-US"/>
              <a:t>demonstrate the effectiveness of circle hooks, </a:t>
            </a:r>
            <a:r>
              <a:rPr i="0" lang="en-US"/>
              <a:t>then </a:t>
            </a:r>
            <a:endParaRPr/>
          </a:p>
          <a:p>
            <a:pPr indent="0" lvl="0" marL="0" rtl="0" algn="l">
              <a:spcBef>
                <a:spcPts val="0"/>
              </a:spcBef>
              <a:spcAft>
                <a:spcPts val="0"/>
              </a:spcAft>
              <a:buNone/>
            </a:pPr>
            <a:r>
              <a:rPr i="0" lang="en-US"/>
              <a:t>CLICK</a:t>
            </a:r>
            <a:endParaRPr/>
          </a:p>
          <a:p>
            <a:pPr indent="0" lvl="0" marL="0" rtl="0" algn="l">
              <a:spcBef>
                <a:spcPts val="0"/>
              </a:spcBef>
              <a:spcAft>
                <a:spcPts val="0"/>
              </a:spcAft>
              <a:buNone/>
            </a:pPr>
            <a:r>
              <a:rPr i="1" lang="en-US"/>
              <a:t>Fishers will recognise the advantages of circle hooks.</a:t>
            </a:r>
            <a:endParaRPr/>
          </a:p>
          <a:p>
            <a:pPr indent="0" lvl="0" marL="0" rtl="0" algn="l">
              <a:spcBef>
                <a:spcPts val="0"/>
              </a:spcBef>
              <a:spcAft>
                <a:spcPts val="0"/>
              </a:spcAft>
              <a:buNone/>
            </a:pPr>
            <a:r>
              <a:rPr i="0" lang="en-US"/>
              <a:t>If</a:t>
            </a:r>
            <a:r>
              <a:rPr i="1" lang="en-US"/>
              <a:t> fishers recognise the advantages of circle hooks, </a:t>
            </a:r>
            <a:r>
              <a:rPr i="0" lang="en-US"/>
              <a:t>then</a:t>
            </a:r>
            <a:endParaRPr/>
          </a:p>
          <a:p>
            <a:pPr indent="0" lvl="0" marL="0" rtl="0" algn="l">
              <a:spcBef>
                <a:spcPts val="0"/>
              </a:spcBef>
              <a:spcAft>
                <a:spcPts val="0"/>
              </a:spcAft>
              <a:buNone/>
            </a:pPr>
            <a:r>
              <a:rPr i="1" lang="en-US"/>
              <a:t>CLICK </a:t>
            </a:r>
            <a:endParaRPr/>
          </a:p>
          <a:p>
            <a:pPr indent="0" lvl="0" marL="0" rtl="0" algn="l">
              <a:spcBef>
                <a:spcPts val="0"/>
              </a:spcBef>
              <a:spcAft>
                <a:spcPts val="0"/>
              </a:spcAft>
              <a:buNone/>
            </a:pPr>
            <a:r>
              <a:rPr i="1" lang="en-US"/>
              <a:t>They will accept and use circle hooks. </a:t>
            </a:r>
            <a:endParaRPr/>
          </a:p>
          <a:p>
            <a:pPr indent="0" lvl="0" marL="0" rtl="0" algn="l">
              <a:spcBef>
                <a:spcPts val="0"/>
              </a:spcBef>
              <a:spcAft>
                <a:spcPts val="0"/>
              </a:spcAft>
              <a:buNone/>
            </a:pPr>
            <a:r>
              <a:rPr i="0" lang="en-US"/>
              <a:t>If</a:t>
            </a:r>
            <a:r>
              <a:rPr i="1" lang="en-US"/>
              <a:t> they accept and use circle hooks, </a:t>
            </a:r>
            <a:r>
              <a:rPr i="0" lang="en-US"/>
              <a:t>then</a:t>
            </a:r>
            <a:endParaRPr/>
          </a:p>
          <a:p>
            <a:pPr indent="0" lvl="0" marL="0" rtl="0" algn="l">
              <a:spcBef>
                <a:spcPts val="0"/>
              </a:spcBef>
              <a:spcAft>
                <a:spcPts val="0"/>
              </a:spcAft>
              <a:buNone/>
            </a:pPr>
            <a:r>
              <a:rPr i="1" lang="en-US"/>
              <a:t>CLICK</a:t>
            </a:r>
            <a:endParaRPr/>
          </a:p>
          <a:p>
            <a:pPr indent="0" lvl="0" marL="0" marR="0" rtl="0" algn="l">
              <a:lnSpc>
                <a:spcPct val="100000"/>
              </a:lnSpc>
              <a:spcBef>
                <a:spcPts val="0"/>
              </a:spcBef>
              <a:spcAft>
                <a:spcPts val="0"/>
              </a:spcAft>
              <a:buClr>
                <a:schemeClr val="dk1"/>
              </a:buClr>
              <a:buSzPts val="1000"/>
              <a:buFont typeface="Arial"/>
              <a:buNone/>
            </a:pPr>
            <a:r>
              <a:rPr lang="en-US" sz="1000">
                <a:latin typeface="Arial"/>
                <a:ea typeface="Arial"/>
                <a:cs typeface="Arial"/>
                <a:sym typeface="Arial"/>
              </a:rPr>
              <a:t>Bycatch mortality in hook lines will be reduced</a:t>
            </a:r>
            <a:endParaRPr/>
          </a:p>
          <a:p>
            <a:pPr indent="0" lvl="0" marL="0" marR="0" rtl="0" algn="l">
              <a:lnSpc>
                <a:spcPct val="100000"/>
              </a:lnSpc>
              <a:spcBef>
                <a:spcPts val="0"/>
              </a:spcBef>
              <a:spcAft>
                <a:spcPts val="0"/>
              </a:spcAft>
              <a:buClr>
                <a:schemeClr val="dk1"/>
              </a:buClr>
              <a:buSzPts val="1000"/>
              <a:buFont typeface="Arial"/>
              <a:buNone/>
            </a:pPr>
            <a:r>
              <a:rPr lang="en-US" sz="1000">
                <a:latin typeface="Arial"/>
                <a:ea typeface="Arial"/>
                <a:cs typeface="Arial"/>
                <a:sym typeface="Arial"/>
              </a:rPr>
              <a:t>If Bycatch mortality in hook lines is reduced, then</a:t>
            </a:r>
            <a:endParaRPr/>
          </a:p>
          <a:p>
            <a:pPr indent="0" lvl="0" marL="0" marR="0" rtl="0" algn="l">
              <a:lnSpc>
                <a:spcPct val="100000"/>
              </a:lnSpc>
              <a:spcBef>
                <a:spcPts val="0"/>
              </a:spcBef>
              <a:spcAft>
                <a:spcPts val="0"/>
              </a:spcAft>
              <a:buClr>
                <a:schemeClr val="dk1"/>
              </a:buClr>
              <a:buSzPts val="1000"/>
              <a:buFont typeface="Arial"/>
              <a:buNone/>
            </a:pPr>
            <a:r>
              <a:rPr lang="en-US" sz="1000">
                <a:latin typeface="Arial"/>
                <a:ea typeface="Arial"/>
                <a:cs typeface="Arial"/>
                <a:sym typeface="Arial"/>
              </a:rPr>
              <a:t>CLICK</a:t>
            </a:r>
            <a:endParaRPr/>
          </a:p>
          <a:p>
            <a:pPr indent="0" lvl="0" marL="0" marR="0" rtl="0" algn="l">
              <a:lnSpc>
                <a:spcPct val="100000"/>
              </a:lnSpc>
              <a:spcBef>
                <a:spcPts val="0"/>
              </a:spcBef>
              <a:spcAft>
                <a:spcPts val="0"/>
              </a:spcAft>
              <a:buClr>
                <a:schemeClr val="dk1"/>
              </a:buClr>
              <a:buSzPts val="1000"/>
              <a:buFont typeface="Arial"/>
              <a:buNone/>
            </a:pPr>
            <a:r>
              <a:rPr lang="en-US" sz="1000">
                <a:latin typeface="Arial"/>
                <a:ea typeface="Arial"/>
                <a:cs typeface="Arial"/>
                <a:sym typeface="Arial"/>
              </a:rPr>
              <a:t>Turtle populations will increase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These intermediate </a:t>
            </a:r>
            <a:r>
              <a:rPr b="1" lang="en-US"/>
              <a:t>results</a:t>
            </a:r>
            <a:r>
              <a:rPr lang="en-US"/>
              <a:t>, being </a:t>
            </a:r>
            <a:r>
              <a:rPr b="0" lang="en-US"/>
              <a:t>assumptions</a:t>
            </a:r>
            <a:r>
              <a:rPr lang="en-US"/>
              <a:t> and uncertain, have </a:t>
            </a:r>
            <a:r>
              <a:rPr b="0" lang="en-US"/>
              <a:t>objectives</a:t>
            </a:r>
            <a:r>
              <a:rPr lang="en-US"/>
              <a:t> and </a:t>
            </a:r>
            <a:r>
              <a:rPr b="0" lang="en-US"/>
              <a:t>indicators</a:t>
            </a:r>
            <a:r>
              <a:rPr lang="en-US"/>
              <a:t> associated with them to make sure that we can test our theory, well before seeing any increase in turtle abundance.  </a:t>
            </a:r>
            <a:endParaRPr/>
          </a:p>
          <a:p>
            <a:pPr indent="0" lvl="0" marL="0" rtl="0" algn="l">
              <a:spcBef>
                <a:spcPts val="0"/>
              </a:spcBef>
              <a:spcAft>
                <a:spcPts val="0"/>
              </a:spcAft>
              <a:buNone/>
            </a:pPr>
            <a:r>
              <a:rPr lang="en-US"/>
              <a:t>CLICK</a:t>
            </a:r>
            <a:endParaRPr/>
          </a:p>
          <a:p>
            <a:pPr indent="0" lvl="0" marL="0" rtl="0" algn="l">
              <a:spcBef>
                <a:spcPts val="0"/>
              </a:spcBef>
              <a:spcAft>
                <a:spcPts val="0"/>
              </a:spcAft>
              <a:buNone/>
            </a:pPr>
            <a:r>
              <a:rPr lang="en-US"/>
              <a:t>The </a:t>
            </a:r>
            <a:r>
              <a:rPr b="1" lang="en-US"/>
              <a:t>first</a:t>
            </a:r>
            <a:r>
              <a:rPr lang="en-US"/>
              <a:t> of the objectives tests the outcome of hook use on individual boats: “By July 2008, equal or better target catch and reduced turtle catch using circular hooks.”</a:t>
            </a:r>
            <a:endParaRPr/>
          </a:p>
          <a:p>
            <a:pPr indent="0" lvl="0" marL="0" rtl="0" algn="l">
              <a:spcBef>
                <a:spcPts val="0"/>
              </a:spcBef>
              <a:spcAft>
                <a:spcPts val="0"/>
              </a:spcAft>
              <a:buNone/>
            </a:pPr>
            <a:r>
              <a:rPr lang="en-US"/>
              <a:t>CLICK</a:t>
            </a:r>
            <a:endParaRPr/>
          </a:p>
          <a:p>
            <a:pPr indent="0" lvl="0" marL="0" marR="0" rtl="0" algn="l">
              <a:lnSpc>
                <a:spcPct val="100000"/>
              </a:lnSpc>
              <a:spcBef>
                <a:spcPts val="0"/>
              </a:spcBef>
              <a:spcAft>
                <a:spcPts val="0"/>
              </a:spcAft>
              <a:buClr>
                <a:schemeClr val="dk1"/>
              </a:buClr>
              <a:buSzPts val="1000"/>
              <a:buFont typeface="Arial"/>
              <a:buNone/>
            </a:pPr>
            <a:r>
              <a:rPr lang="en-US"/>
              <a:t>The </a:t>
            </a:r>
            <a:r>
              <a:rPr b="1" lang="en-US"/>
              <a:t>second</a:t>
            </a:r>
            <a:r>
              <a:rPr lang="en-US"/>
              <a:t> is that the outcome of the proportion of fishers using the hooks: “</a:t>
            </a:r>
            <a:r>
              <a:rPr i="1" lang="en-US"/>
              <a:t>By January 2009, more than 60% of the fishers are using circular hooks</a:t>
            </a:r>
            <a:r>
              <a:rPr lang="en-US"/>
              <a:t>”.</a:t>
            </a:r>
            <a:endParaRPr/>
          </a:p>
          <a:p>
            <a:pPr indent="0" lvl="0" marL="0" marR="0" rtl="0" algn="l">
              <a:lnSpc>
                <a:spcPct val="100000"/>
              </a:lnSpc>
              <a:spcBef>
                <a:spcPts val="0"/>
              </a:spcBef>
              <a:spcAft>
                <a:spcPts val="0"/>
              </a:spcAft>
              <a:buClr>
                <a:schemeClr val="dk1"/>
              </a:buClr>
              <a:buSzPts val="1000"/>
              <a:buFont typeface="Arial"/>
              <a:buNone/>
            </a:pPr>
            <a:r>
              <a:rPr lang="en-US"/>
              <a:t>CLICK</a:t>
            </a:r>
            <a:endParaRPr/>
          </a:p>
          <a:p>
            <a:pPr indent="0" lvl="0" marL="0" marR="0" rtl="0" algn="l">
              <a:lnSpc>
                <a:spcPct val="100000"/>
              </a:lnSpc>
              <a:spcBef>
                <a:spcPts val="0"/>
              </a:spcBef>
              <a:spcAft>
                <a:spcPts val="0"/>
              </a:spcAft>
              <a:buClr>
                <a:schemeClr val="dk1"/>
              </a:buClr>
              <a:buSzPts val="1000"/>
              <a:buFont typeface="Arial"/>
              <a:buNone/>
            </a:pPr>
            <a:r>
              <a:rPr lang="en-US"/>
              <a:t>If these two objectives are achieved, we want to see the outcome of fewer turtle deaths: (a </a:t>
            </a:r>
            <a:r>
              <a:rPr b="1" lang="en-US"/>
              <a:t>threat reduction objective</a:t>
            </a:r>
            <a:r>
              <a:rPr lang="en-US"/>
              <a:t>): “</a:t>
            </a:r>
            <a:r>
              <a:rPr i="1" lang="en-US"/>
              <a:t>By January 2012, </a:t>
            </a:r>
            <a:br>
              <a:rPr i="1" lang="en-US"/>
            </a:br>
            <a:r>
              <a:rPr i="1" lang="en-US"/>
              <a:t>turtle capture rates below 50% of 2005 rates</a:t>
            </a:r>
            <a:r>
              <a:rPr lang="en-US"/>
              <a:t>.”</a:t>
            </a:r>
            <a:endParaRPr/>
          </a:p>
          <a:p>
            <a:pPr indent="0" lvl="0" marL="0" rtl="0" algn="l">
              <a:spcBef>
                <a:spcPts val="0"/>
              </a:spcBef>
              <a:spcAft>
                <a:spcPts val="0"/>
              </a:spcAft>
              <a:buNone/>
            </a:pPr>
            <a:r>
              <a:rPr lang="en-US"/>
              <a:t>CLICK</a:t>
            </a:r>
            <a:endParaRPr/>
          </a:p>
          <a:p>
            <a:pPr indent="0" lvl="0" marL="0" rtl="0" algn="l">
              <a:spcBef>
                <a:spcPts val="0"/>
              </a:spcBef>
              <a:spcAft>
                <a:spcPts val="0"/>
              </a:spcAft>
              <a:buNone/>
            </a:pPr>
            <a:r>
              <a:rPr lang="en-US"/>
              <a:t>And finally , our positive IMPACT on turtle population –stated by the </a:t>
            </a:r>
            <a:r>
              <a:rPr b="1" lang="en-US"/>
              <a:t>measurable goal</a:t>
            </a:r>
            <a:r>
              <a:rPr lang="en-US"/>
              <a:t>:</a:t>
            </a:r>
            <a:endParaRPr/>
          </a:p>
          <a:p>
            <a:pPr indent="0" lvl="0" marL="0" rtl="0" algn="l">
              <a:spcBef>
                <a:spcPts val="0"/>
              </a:spcBef>
              <a:spcAft>
                <a:spcPts val="0"/>
              </a:spcAft>
              <a:buNone/>
            </a:pPr>
            <a:r>
              <a:rPr b="0" i="1" lang="en-US" sz="1000" u="none" cap="none" strike="noStrike">
                <a:solidFill>
                  <a:srgbClr val="1A1918"/>
                </a:solidFill>
              </a:rPr>
              <a:t>By 2025, there is a 10% increase in the abundance of leatherback and green turtles compared to 2005 levels</a:t>
            </a:r>
            <a:endParaRPr b="0" i="1"/>
          </a:p>
          <a:p>
            <a:pPr indent="0" lvl="0" marL="0" rtl="0" algn="l">
              <a:spcBef>
                <a:spcPts val="0"/>
              </a:spcBef>
              <a:spcAft>
                <a:spcPts val="0"/>
              </a:spcAft>
              <a:buNone/>
            </a:pPr>
            <a:r>
              <a:rPr lang="en-US"/>
              <a:t>CLICK</a:t>
            </a:r>
            <a:endParaRPr/>
          </a:p>
          <a:p>
            <a:pPr indent="0" lvl="0" marL="0" rtl="0" algn="l">
              <a:spcBef>
                <a:spcPts val="0"/>
              </a:spcBef>
              <a:spcAft>
                <a:spcPts val="0"/>
              </a:spcAft>
              <a:buNone/>
            </a:pPr>
            <a:r>
              <a:rPr lang="en-US"/>
              <a:t>Progress towards each Objective need to be monitored by </a:t>
            </a:r>
            <a:r>
              <a:rPr b="1" lang="en-US"/>
              <a:t>Indicators</a:t>
            </a:r>
            <a:r>
              <a:rPr lang="en-US"/>
              <a:t>, each of which will need a monitoring method.</a:t>
            </a:r>
            <a:endParaRPr/>
          </a:p>
          <a:p>
            <a:pPr indent="0" lvl="0" marL="0" rtl="0" algn="l">
              <a:spcBef>
                <a:spcPts val="0"/>
              </a:spcBef>
              <a:spcAft>
                <a:spcPts val="0"/>
              </a:spcAft>
              <a:buNone/>
            </a:pPr>
            <a:r>
              <a:rPr lang="en-US"/>
              <a:t>CLICK</a:t>
            </a:r>
            <a:endParaRPr/>
          </a:p>
          <a:p>
            <a:pPr indent="0" lvl="0" marL="0" rtl="0" algn="l">
              <a:spcBef>
                <a:spcPts val="0"/>
              </a:spcBef>
              <a:spcAft>
                <a:spcPts val="0"/>
              </a:spcAft>
              <a:buNone/>
            </a:pPr>
            <a:r>
              <a:rPr lang="en-US"/>
              <a:t>And finally, </a:t>
            </a:r>
            <a:r>
              <a:rPr b="1" lang="en-US"/>
              <a:t>broad activities </a:t>
            </a:r>
            <a:r>
              <a:rPr lang="en-US"/>
              <a:t>were identified to </a:t>
            </a:r>
            <a:endParaRPr/>
          </a:p>
          <a:p>
            <a:pPr indent="-171450" lvl="0" marL="171450" rtl="0" algn="l">
              <a:spcBef>
                <a:spcPts val="0"/>
              </a:spcBef>
              <a:spcAft>
                <a:spcPts val="0"/>
              </a:spcAft>
              <a:buClr>
                <a:schemeClr val="dk1"/>
              </a:buClr>
              <a:buSzPts val="1000"/>
              <a:buFont typeface="Arial"/>
              <a:buChar char="•"/>
            </a:pPr>
            <a:r>
              <a:rPr lang="en-US"/>
              <a:t>Collaborate with academia and fishing authorities,</a:t>
            </a:r>
            <a:endParaRPr/>
          </a:p>
          <a:p>
            <a:pPr indent="-171450" lvl="0" marL="171450" rtl="0" algn="l">
              <a:spcBef>
                <a:spcPts val="0"/>
              </a:spcBef>
              <a:spcAft>
                <a:spcPts val="0"/>
              </a:spcAft>
              <a:buClr>
                <a:schemeClr val="dk1"/>
              </a:buClr>
              <a:buSzPts val="1000"/>
              <a:buFont typeface="Arial"/>
              <a:buChar char="•"/>
            </a:pPr>
            <a:r>
              <a:rPr lang="en-US"/>
              <a:t>Develop protocol to test the circle hooks and</a:t>
            </a:r>
            <a:endParaRPr/>
          </a:p>
          <a:p>
            <a:pPr indent="-171450" lvl="0" marL="171450" rtl="0" algn="l">
              <a:spcBef>
                <a:spcPts val="0"/>
              </a:spcBef>
              <a:spcAft>
                <a:spcPts val="0"/>
              </a:spcAft>
              <a:buClr>
                <a:schemeClr val="dk1"/>
              </a:buClr>
              <a:buSzPts val="1000"/>
              <a:buFont typeface="Arial"/>
              <a:buChar char="•"/>
            </a:pPr>
            <a:r>
              <a:rPr lang="en-US"/>
              <a:t>Evaluate their efficacy in the </a:t>
            </a:r>
            <a:r>
              <a:rPr b="0" i="0" lang="en-US" sz="1000" u="none" cap="none" strike="noStrike">
                <a:solidFill>
                  <a:srgbClr val="1A1918"/>
                </a:solidFill>
              </a:rPr>
              <a:t>artisanal longliner fleet, plus</a:t>
            </a:r>
            <a:endParaRPr/>
          </a:p>
          <a:p>
            <a:pPr indent="-171450" lvl="0" marL="171450" rtl="0" algn="l">
              <a:spcBef>
                <a:spcPts val="0"/>
              </a:spcBef>
              <a:spcAft>
                <a:spcPts val="0"/>
              </a:spcAft>
              <a:buClr>
                <a:srgbClr val="1A1918"/>
              </a:buClr>
              <a:buSzPts val="1000"/>
              <a:buFont typeface="Arial"/>
              <a:buChar char="•"/>
            </a:pPr>
            <a:r>
              <a:rPr b="0" i="0" lang="en-US" sz="1000" u="none" cap="none" strike="noStrike">
                <a:solidFill>
                  <a:srgbClr val="1A1918"/>
                </a:solidFill>
              </a:rPr>
              <a:t>various other activities once our early objectives have been met</a:t>
            </a:r>
            <a:endParaRPr/>
          </a:p>
          <a:p>
            <a:pPr indent="0" lvl="0" marL="0" rtl="0" algn="l">
              <a:spcBef>
                <a:spcPts val="0"/>
              </a:spcBef>
              <a:spcAft>
                <a:spcPts val="0"/>
              </a:spcAft>
              <a:buClr>
                <a:schemeClr val="dk1"/>
              </a:buClr>
              <a:buSzPts val="1000"/>
              <a:buFont typeface="Arial"/>
              <a:buNone/>
            </a:pPr>
            <a:r>
              <a:t/>
            </a:r>
            <a:endParaRPr/>
          </a:p>
          <a:p>
            <a:pPr indent="0" lvl="0" marL="0" rtl="0" algn="l">
              <a:spcBef>
                <a:spcPts val="0"/>
              </a:spcBef>
              <a:spcAft>
                <a:spcPts val="0"/>
              </a:spcAft>
              <a:buNone/>
            </a:pPr>
            <a:r>
              <a:rPr lang="en-US"/>
              <a:t>Photography Notes: Turtle photo by Jeremy Bishop, Pexels</a:t>
            </a:r>
            <a:endParaRPr/>
          </a:p>
          <a:p>
            <a:pPr indent="0" lvl="0" marL="0" rtl="0" algn="l">
              <a:spcBef>
                <a:spcPts val="0"/>
              </a:spcBef>
              <a:spcAft>
                <a:spcPts val="0"/>
              </a:spcAft>
              <a:buClr>
                <a:schemeClr val="dk1"/>
              </a:buClr>
              <a:buSzPts val="1000"/>
              <a:buFont typeface="Arial"/>
              <a:buNone/>
            </a:pPr>
            <a:r>
              <a:t/>
            </a:r>
            <a:endParaRPr/>
          </a:p>
        </p:txBody>
      </p:sp>
      <p:sp>
        <p:nvSpPr>
          <p:cNvPr id="1038" name="Google Shape;1038;p41: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2" name="Shape 1082"/>
        <p:cNvGrpSpPr/>
        <p:nvPr/>
      </p:nvGrpSpPr>
      <p:grpSpPr>
        <a:xfrm>
          <a:off x="0" y="0"/>
          <a:ext cx="0" cy="0"/>
          <a:chOff x="0" y="0"/>
          <a:chExt cx="0" cy="0"/>
        </a:xfrm>
      </p:grpSpPr>
      <p:sp>
        <p:nvSpPr>
          <p:cNvPr id="1083" name="Google Shape;1083;p42: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4" name="Google Shape;1084;p42: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Learning Objective: The Theory of Change for each strategy is pulled together into to set the overall Operations, Management or Strategic Plan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Presenter’s Notes:</a:t>
            </a:r>
            <a:endParaRPr/>
          </a:p>
          <a:p>
            <a:pPr indent="0" lvl="0" marL="0" rtl="0" algn="l">
              <a:spcBef>
                <a:spcPts val="0"/>
              </a:spcBef>
              <a:spcAft>
                <a:spcPts val="0"/>
              </a:spcAft>
              <a:buNone/>
            </a:pPr>
            <a:r>
              <a:rPr lang="en-US" sz="1000" u="none">
                <a:solidFill>
                  <a:schemeClr val="dk1"/>
                </a:solidFill>
                <a:latin typeface="Arial"/>
                <a:ea typeface="Arial"/>
                <a:cs typeface="Arial"/>
                <a:sym typeface="Arial"/>
              </a:rPr>
              <a:t>From the ToC: </a:t>
            </a:r>
            <a:endParaRPr/>
          </a:p>
          <a:p>
            <a:pPr indent="-171450" lvl="0" marL="171450" rtl="0" algn="l">
              <a:spcBef>
                <a:spcPts val="0"/>
              </a:spcBef>
              <a:spcAft>
                <a:spcPts val="0"/>
              </a:spcAft>
              <a:buClr>
                <a:schemeClr val="dk1"/>
              </a:buClr>
              <a:buSzPts val="1000"/>
              <a:buFont typeface="Arial"/>
              <a:buChar char="•"/>
            </a:pPr>
            <a:r>
              <a:rPr b="1" lang="en-US" sz="1000" u="none">
                <a:solidFill>
                  <a:schemeClr val="dk1"/>
                </a:solidFill>
                <a:latin typeface="Arial"/>
                <a:ea typeface="Arial"/>
                <a:cs typeface="Arial"/>
                <a:sym typeface="Arial"/>
              </a:rPr>
              <a:t>Monitoring</a:t>
            </a:r>
            <a:r>
              <a:rPr lang="en-US" sz="1000" u="none">
                <a:solidFill>
                  <a:schemeClr val="dk1"/>
                </a:solidFill>
                <a:latin typeface="Arial"/>
                <a:ea typeface="Arial"/>
                <a:cs typeface="Arial"/>
                <a:sym typeface="Arial"/>
              </a:rPr>
              <a:t> activities are defined and costed</a:t>
            </a:r>
            <a:endParaRPr/>
          </a:p>
          <a:p>
            <a:pPr indent="-171450" lvl="0" marL="171450" rtl="0" algn="l">
              <a:spcBef>
                <a:spcPts val="0"/>
              </a:spcBef>
              <a:spcAft>
                <a:spcPts val="0"/>
              </a:spcAft>
              <a:buClr>
                <a:schemeClr val="dk1"/>
              </a:buClr>
              <a:buSzPts val="1000"/>
              <a:buFont typeface="Arial"/>
              <a:buChar char="•"/>
            </a:pPr>
            <a:r>
              <a:rPr b="0" lang="en-US" sz="1000" u="none">
                <a:solidFill>
                  <a:schemeClr val="dk1"/>
                </a:solidFill>
                <a:latin typeface="Arial"/>
                <a:ea typeface="Arial"/>
                <a:cs typeface="Arial"/>
                <a:sym typeface="Arial"/>
              </a:rPr>
              <a:t>Broad implementation </a:t>
            </a:r>
            <a:r>
              <a:rPr b="1" lang="en-US" sz="1000" u="none">
                <a:solidFill>
                  <a:schemeClr val="dk1"/>
                </a:solidFill>
                <a:latin typeface="Arial"/>
                <a:ea typeface="Arial"/>
                <a:cs typeface="Arial"/>
                <a:sym typeface="Arial"/>
              </a:rPr>
              <a:t>activities </a:t>
            </a:r>
            <a:r>
              <a:rPr lang="en-US" sz="1000" u="none">
                <a:solidFill>
                  <a:schemeClr val="dk1"/>
                </a:solidFill>
                <a:latin typeface="Arial"/>
                <a:ea typeface="Arial"/>
                <a:cs typeface="Arial"/>
                <a:sym typeface="Arial"/>
              </a:rPr>
              <a:t>are defined and costed</a:t>
            </a:r>
            <a:endParaRPr/>
          </a:p>
          <a:p>
            <a:pPr indent="-171450" lvl="0" marL="171450" marR="0" rtl="0" algn="l">
              <a:lnSpc>
                <a:spcPct val="100000"/>
              </a:lnSpc>
              <a:spcBef>
                <a:spcPts val="0"/>
              </a:spcBef>
              <a:spcAft>
                <a:spcPts val="0"/>
              </a:spcAft>
              <a:buClr>
                <a:schemeClr val="dk1"/>
              </a:buClr>
              <a:buSzPts val="1000"/>
              <a:buFont typeface="Arial"/>
              <a:buChar char="•"/>
            </a:pPr>
            <a:r>
              <a:rPr lang="en-US" sz="1000" u="none">
                <a:solidFill>
                  <a:schemeClr val="dk1"/>
                </a:solidFill>
                <a:latin typeface="Arial"/>
                <a:ea typeface="Arial"/>
                <a:cs typeface="Arial"/>
                <a:sym typeface="Arial"/>
              </a:rPr>
              <a:t>Assess human, financial, &amp; other </a:t>
            </a:r>
            <a:r>
              <a:rPr b="1" lang="en-US" sz="1000" u="none">
                <a:solidFill>
                  <a:schemeClr val="dk1"/>
                </a:solidFill>
                <a:latin typeface="Arial"/>
                <a:ea typeface="Arial"/>
                <a:cs typeface="Arial"/>
                <a:sym typeface="Arial"/>
              </a:rPr>
              <a:t>resources</a:t>
            </a:r>
            <a:r>
              <a:rPr lang="en-US" sz="1000" u="none">
                <a:solidFill>
                  <a:schemeClr val="dk1"/>
                </a:solidFill>
                <a:latin typeface="Arial"/>
                <a:ea typeface="Arial"/>
                <a:cs typeface="Arial"/>
                <a:sym typeface="Arial"/>
              </a:rPr>
              <a:t> and develop further strategies as needed to address any shortfalls in funding and capacity</a:t>
            </a:r>
            <a:endParaRPr/>
          </a:p>
          <a:p>
            <a:pPr indent="-171450" lvl="0" marL="171450" marR="0" rtl="0" algn="l">
              <a:lnSpc>
                <a:spcPct val="100000"/>
              </a:lnSpc>
              <a:spcBef>
                <a:spcPts val="0"/>
              </a:spcBef>
              <a:spcAft>
                <a:spcPts val="0"/>
              </a:spcAft>
              <a:buClr>
                <a:schemeClr val="dk1"/>
              </a:buClr>
              <a:buSzPts val="1000"/>
              <a:buFont typeface="Arial"/>
              <a:buChar char="•"/>
            </a:pPr>
            <a:r>
              <a:rPr lang="en-US" sz="1000" u="none">
                <a:solidFill>
                  <a:schemeClr val="dk1"/>
                </a:solidFill>
                <a:latin typeface="Arial"/>
                <a:ea typeface="Arial"/>
                <a:cs typeface="Arial"/>
                <a:sym typeface="Arial"/>
              </a:rPr>
              <a:t>Assess major project </a:t>
            </a:r>
            <a:r>
              <a:rPr b="1" lang="en-US" sz="1000" u="none">
                <a:solidFill>
                  <a:schemeClr val="dk1"/>
                </a:solidFill>
                <a:latin typeface="Arial"/>
                <a:ea typeface="Arial"/>
                <a:cs typeface="Arial"/>
                <a:sym typeface="Arial"/>
              </a:rPr>
              <a:t>risks</a:t>
            </a:r>
            <a:r>
              <a:rPr lang="en-US" sz="1000" u="none">
                <a:solidFill>
                  <a:schemeClr val="dk1"/>
                </a:solidFill>
                <a:latin typeface="Arial"/>
                <a:ea typeface="Arial"/>
                <a:cs typeface="Arial"/>
                <a:sym typeface="Arial"/>
              </a:rPr>
              <a:t> and determine mitigation activities</a:t>
            </a:r>
            <a:endParaRPr/>
          </a:p>
          <a:p>
            <a:pPr indent="-171450" lvl="0" marL="171450" marR="0" rtl="0" algn="l">
              <a:lnSpc>
                <a:spcPct val="100000"/>
              </a:lnSpc>
              <a:spcBef>
                <a:spcPts val="0"/>
              </a:spcBef>
              <a:spcAft>
                <a:spcPts val="0"/>
              </a:spcAft>
              <a:buClr>
                <a:schemeClr val="dk1"/>
              </a:buClr>
              <a:buSzPts val="1000"/>
              <a:buFont typeface="Arial"/>
              <a:buChar char="•"/>
            </a:pPr>
            <a:r>
              <a:rPr lang="en-US" sz="1000" u="none">
                <a:solidFill>
                  <a:schemeClr val="dk1"/>
                </a:solidFill>
                <a:latin typeface="Arial"/>
                <a:ea typeface="Arial"/>
                <a:cs typeface="Arial"/>
                <a:sym typeface="Arial"/>
              </a:rPr>
              <a:t>If appropriate, develop an </a:t>
            </a:r>
            <a:r>
              <a:rPr b="1" lang="en-US" sz="1000" u="none">
                <a:solidFill>
                  <a:schemeClr val="dk1"/>
                </a:solidFill>
                <a:latin typeface="Arial"/>
                <a:ea typeface="Arial"/>
                <a:cs typeface="Arial"/>
                <a:sym typeface="Arial"/>
              </a:rPr>
              <a:t>exit</a:t>
            </a:r>
            <a:r>
              <a:rPr lang="en-US" sz="1000" u="none">
                <a:solidFill>
                  <a:schemeClr val="dk1"/>
                </a:solidFill>
                <a:latin typeface="Arial"/>
                <a:ea typeface="Arial"/>
                <a:cs typeface="Arial"/>
                <a:sym typeface="Arial"/>
              </a:rPr>
              <a:t> strategy - how the project can wind up and hand ongoing operations over to project partners</a:t>
            </a:r>
            <a:endParaRPr/>
          </a:p>
          <a:p>
            <a:pPr indent="-107950" lvl="0" marL="171450" marR="0" rtl="0" algn="l">
              <a:lnSpc>
                <a:spcPct val="100000"/>
              </a:lnSpc>
              <a:spcBef>
                <a:spcPts val="0"/>
              </a:spcBef>
              <a:spcAft>
                <a:spcPts val="0"/>
              </a:spcAft>
              <a:buClr>
                <a:schemeClr val="dk1"/>
              </a:buClr>
              <a:buSzPts val="1000"/>
              <a:buFont typeface="Arial"/>
              <a:buNone/>
            </a:pPr>
            <a:r>
              <a:t/>
            </a:r>
            <a:endParaRPr sz="1000" u="none">
              <a:solidFill>
                <a:schemeClr val="dk1"/>
              </a:solidFill>
              <a:latin typeface="Arial"/>
              <a:ea typeface="Arial"/>
              <a:cs typeface="Arial"/>
              <a:sym typeface="Arial"/>
            </a:endParaRPr>
          </a:p>
          <a:p>
            <a:pPr indent="-107950" lvl="0" marL="171450" rtl="0" algn="l">
              <a:spcBef>
                <a:spcPts val="0"/>
              </a:spcBef>
              <a:spcAft>
                <a:spcPts val="0"/>
              </a:spcAft>
              <a:buClr>
                <a:schemeClr val="dk1"/>
              </a:buClr>
              <a:buSzPts val="1000"/>
              <a:buFont typeface="Arial"/>
              <a:buNone/>
            </a:pPr>
            <a:r>
              <a:t/>
            </a:r>
            <a:endParaRPr sz="1000" u="none">
              <a:solidFill>
                <a:schemeClr val="dk1"/>
              </a:solidFill>
              <a:latin typeface="Arial"/>
              <a:ea typeface="Arial"/>
              <a:cs typeface="Arial"/>
              <a:sym typeface="Arial"/>
            </a:endParaRPr>
          </a:p>
          <a:p>
            <a:pPr indent="0" lvl="0" marL="0" rtl="0" algn="l">
              <a:spcBef>
                <a:spcPts val="0"/>
              </a:spcBef>
              <a:spcAft>
                <a:spcPts val="0"/>
              </a:spcAft>
              <a:buNone/>
            </a:pPr>
            <a:r>
              <a:rPr lang="en-US" sz="1000" u="none">
                <a:solidFill>
                  <a:schemeClr val="dk1"/>
                </a:solidFill>
                <a:latin typeface="Arial"/>
                <a:ea typeface="Arial"/>
                <a:cs typeface="Arial"/>
                <a:sym typeface="Arial"/>
              </a:rPr>
              <a:t>Depending on the scale and complexity of the project, a formal Monitoring, Evaluation and Learning plan may be needed:</a:t>
            </a:r>
            <a:endParaRPr/>
          </a:p>
          <a:p>
            <a:pPr indent="-171450" lvl="0" marL="171450" rtl="0" algn="l">
              <a:spcBef>
                <a:spcPts val="0"/>
              </a:spcBef>
              <a:spcAft>
                <a:spcPts val="0"/>
              </a:spcAft>
              <a:buClr>
                <a:schemeClr val="dk1"/>
              </a:buClr>
              <a:buSzPts val="1000"/>
              <a:buFont typeface="Arial"/>
              <a:buChar char="•"/>
            </a:pPr>
            <a:r>
              <a:rPr lang="en-US" sz="1000" u="none">
                <a:solidFill>
                  <a:schemeClr val="dk1"/>
                </a:solidFill>
                <a:latin typeface="Arial"/>
                <a:ea typeface="Arial"/>
                <a:cs typeface="Arial"/>
                <a:sym typeface="Arial"/>
              </a:rPr>
              <a:t>Define audiences, their information needs &amp; preferred communication modes </a:t>
            </a:r>
            <a:endParaRPr/>
          </a:p>
          <a:p>
            <a:pPr indent="-171450" lvl="0" marL="171450" rtl="0" algn="l">
              <a:spcBef>
                <a:spcPts val="0"/>
              </a:spcBef>
              <a:spcAft>
                <a:spcPts val="0"/>
              </a:spcAft>
              <a:buClr>
                <a:schemeClr val="dk1"/>
              </a:buClr>
              <a:buSzPts val="1000"/>
              <a:buFont typeface="Arial"/>
              <a:buChar char="•"/>
            </a:pPr>
            <a:r>
              <a:rPr lang="en-US" sz="1000" u="none">
                <a:solidFill>
                  <a:schemeClr val="dk1"/>
                </a:solidFill>
                <a:latin typeface="Arial"/>
                <a:ea typeface="Arial"/>
                <a:cs typeface="Arial"/>
                <a:sym typeface="Arial"/>
              </a:rPr>
              <a:t>Define Indicators &amp; methods</a:t>
            </a:r>
            <a:endParaRPr/>
          </a:p>
          <a:p>
            <a:pPr indent="-171450" lvl="0" marL="171450" rtl="0" algn="l">
              <a:spcBef>
                <a:spcPts val="0"/>
              </a:spcBef>
              <a:spcAft>
                <a:spcPts val="0"/>
              </a:spcAft>
              <a:buClr>
                <a:schemeClr val="dk1"/>
              </a:buClr>
              <a:buSzPts val="1000"/>
              <a:buFont typeface="Arial"/>
              <a:buChar char="•"/>
            </a:pPr>
            <a:r>
              <a:rPr lang="en-US" sz="1000" u="none">
                <a:solidFill>
                  <a:schemeClr val="dk1"/>
                </a:solidFill>
                <a:latin typeface="Arial"/>
                <a:ea typeface="Arial"/>
                <a:cs typeface="Arial"/>
                <a:sym typeface="Arial"/>
              </a:rPr>
              <a:t>Finalize Monitoring, Evaluation, &amp; Learning Plan</a:t>
            </a:r>
            <a:endParaRPr/>
          </a:p>
          <a:p>
            <a:pPr indent="0" lvl="0" marL="0" rtl="0" algn="l">
              <a:spcBef>
                <a:spcPts val="0"/>
              </a:spcBef>
              <a:spcAft>
                <a:spcPts val="0"/>
              </a:spcAft>
              <a:buNone/>
            </a:pPr>
            <a:r>
              <a:t/>
            </a:r>
            <a:endParaRPr sz="1000" u="none">
              <a:solidFill>
                <a:schemeClr val="dk1"/>
              </a:solidFill>
              <a:latin typeface="Arial"/>
              <a:ea typeface="Arial"/>
              <a:cs typeface="Arial"/>
              <a:sym typeface="Arial"/>
            </a:endParaRPr>
          </a:p>
          <a:p>
            <a:pPr indent="0" lvl="0" marL="0" rtl="0" algn="l">
              <a:spcBef>
                <a:spcPts val="0"/>
              </a:spcBef>
              <a:spcAft>
                <a:spcPts val="0"/>
              </a:spcAft>
              <a:buNone/>
            </a:pPr>
            <a:r>
              <a:rPr lang="en-US" sz="1000" u="none">
                <a:solidFill>
                  <a:schemeClr val="dk1"/>
                </a:solidFill>
                <a:latin typeface="Arial"/>
                <a:ea typeface="Arial"/>
                <a:cs typeface="Arial"/>
                <a:sym typeface="Arial"/>
              </a:rPr>
              <a:t>Develop an Operational Plan</a:t>
            </a:r>
            <a:endParaRPr/>
          </a:p>
          <a:p>
            <a:pPr indent="-171450" lvl="0" marL="171450" rtl="0" algn="l">
              <a:spcBef>
                <a:spcPts val="0"/>
              </a:spcBef>
              <a:spcAft>
                <a:spcPts val="0"/>
              </a:spcAft>
              <a:buClr>
                <a:schemeClr val="dk1"/>
              </a:buClr>
              <a:buSzPts val="1000"/>
              <a:buFont typeface="Arial"/>
              <a:buChar char="•"/>
            </a:pPr>
            <a:r>
              <a:rPr lang="en-US" sz="1000" u="none">
                <a:solidFill>
                  <a:schemeClr val="dk1"/>
                </a:solidFill>
                <a:latin typeface="Arial"/>
                <a:ea typeface="Arial"/>
                <a:cs typeface="Arial"/>
                <a:sym typeface="Arial"/>
              </a:rPr>
              <a:t>Assess risk and determine mitigation actions</a:t>
            </a:r>
            <a:endParaRPr/>
          </a:p>
          <a:p>
            <a:pPr indent="-171450" lvl="0" marL="171450" rtl="0" algn="l">
              <a:spcBef>
                <a:spcPts val="0"/>
              </a:spcBef>
              <a:spcAft>
                <a:spcPts val="0"/>
              </a:spcAft>
              <a:buClr>
                <a:schemeClr val="dk1"/>
              </a:buClr>
              <a:buSzPts val="1000"/>
              <a:buFont typeface="Arial"/>
              <a:buChar char="•"/>
            </a:pPr>
            <a:r>
              <a:rPr lang="en-US" sz="1000" u="none">
                <a:solidFill>
                  <a:schemeClr val="dk1"/>
                </a:solidFill>
                <a:latin typeface="Arial"/>
                <a:ea typeface="Arial"/>
                <a:cs typeface="Arial"/>
                <a:sym typeface="Arial"/>
              </a:rPr>
              <a:t>Estimate project lifespan &amp; exit strategy</a:t>
            </a:r>
            <a:endParaRPr/>
          </a:p>
          <a:p>
            <a:pPr indent="0" lvl="0" marL="0" rtl="0" algn="l">
              <a:spcBef>
                <a:spcPts val="0"/>
              </a:spcBef>
              <a:spcAft>
                <a:spcPts val="0"/>
              </a:spcAft>
              <a:buNone/>
            </a:pPr>
            <a:r>
              <a:t/>
            </a:r>
            <a:endParaRPr sz="1000" u="none">
              <a:solidFill>
                <a:schemeClr val="dk1"/>
              </a:solidFill>
              <a:latin typeface="Arial"/>
              <a:ea typeface="Arial"/>
              <a:cs typeface="Arial"/>
              <a:sym typeface="Arial"/>
            </a:endParaRPr>
          </a:p>
          <a:p>
            <a:pPr indent="0" lvl="0" marL="0" rtl="0" algn="l">
              <a:spcBef>
                <a:spcPts val="0"/>
              </a:spcBef>
              <a:spcAft>
                <a:spcPts val="0"/>
              </a:spcAft>
              <a:buNone/>
            </a:pPr>
            <a:r>
              <a:rPr lang="en-US" sz="1000" u="none">
                <a:solidFill>
                  <a:schemeClr val="dk1"/>
                </a:solidFill>
                <a:latin typeface="Arial"/>
                <a:ea typeface="Arial"/>
                <a:cs typeface="Arial"/>
                <a:sym typeface="Arial"/>
              </a:rPr>
              <a:t>Photography notes: Owl: Photo by Roger Bradshaw, Unsplash</a:t>
            </a:r>
            <a:endParaRPr b="0">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
        <p:nvSpPr>
          <p:cNvPr id="1085" name="Google Shape;1085;p42: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p43: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3" name="Google Shape;1093;p43: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Learning Objectives</a:t>
            </a:r>
            <a:endParaRPr/>
          </a:p>
          <a:p>
            <a:pPr indent="0" lvl="0" marL="0" rtl="0" algn="l">
              <a:spcBef>
                <a:spcPts val="0"/>
              </a:spcBef>
              <a:spcAft>
                <a:spcPts val="0"/>
              </a:spcAft>
              <a:buNone/>
            </a:pPr>
            <a:r>
              <a:rPr lang="en-US"/>
              <a:t>The purpose of this slide is twofold:</a:t>
            </a:r>
            <a:endParaRPr/>
          </a:p>
          <a:p>
            <a:pPr indent="-228600" lvl="0" marL="228600" rtl="0" algn="l">
              <a:spcBef>
                <a:spcPts val="0"/>
              </a:spcBef>
              <a:spcAft>
                <a:spcPts val="0"/>
              </a:spcAft>
              <a:buClr>
                <a:schemeClr val="dk1"/>
              </a:buClr>
              <a:buSzPts val="1000"/>
              <a:buFont typeface="Arial"/>
              <a:buAutoNum type="arabicPeriod"/>
            </a:pPr>
            <a:r>
              <a:rPr lang="en-US"/>
              <a:t>Let viewers know that the blue box in this slide will be repeated in the slide series – relating to risk considerations</a:t>
            </a:r>
            <a:endParaRPr/>
          </a:p>
          <a:p>
            <a:pPr indent="-228600" lvl="0" marL="228600" rtl="0" algn="l">
              <a:spcBef>
                <a:spcPts val="0"/>
              </a:spcBef>
              <a:spcAft>
                <a:spcPts val="0"/>
              </a:spcAft>
              <a:buClr>
                <a:schemeClr val="dk1"/>
              </a:buClr>
              <a:buSzPts val="1000"/>
              <a:buFont typeface="Arial"/>
              <a:buAutoNum type="arabicPeriod"/>
            </a:pPr>
            <a:r>
              <a:rPr lang="en-US"/>
              <a:t>Provide some very basic general considerations for understanding risk via the Conservation Standards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Presenter Notes</a:t>
            </a:r>
            <a:endParaRPr/>
          </a:p>
          <a:p>
            <a:pPr indent="0" lvl="0" marL="0" marR="0" rtl="0" algn="l">
              <a:lnSpc>
                <a:spcPct val="100000"/>
              </a:lnSpc>
              <a:spcBef>
                <a:spcPts val="0"/>
              </a:spcBef>
              <a:spcAft>
                <a:spcPts val="0"/>
              </a:spcAft>
              <a:buClr>
                <a:schemeClr val="dk1"/>
              </a:buClr>
              <a:buSzPts val="1000"/>
              <a:buFont typeface="Arial"/>
              <a:buNone/>
            </a:pPr>
            <a:r>
              <a:rPr lang="en-US"/>
              <a:t>We will periodically include notes about how to use the </a:t>
            </a:r>
            <a:r>
              <a:rPr b="0" i="1" lang="en-US"/>
              <a:t>Conservation Standards </a:t>
            </a:r>
            <a:r>
              <a:rPr lang="en-US"/>
              <a:t>framework to understand and address risk.</a:t>
            </a:r>
            <a:endParaRPr/>
          </a:p>
          <a:p>
            <a:pPr indent="0" lvl="0" marL="0" marR="0" rtl="0" algn="l">
              <a:lnSpc>
                <a:spcPct val="100000"/>
              </a:lnSpc>
              <a:spcBef>
                <a:spcPts val="0"/>
              </a:spcBef>
              <a:spcAft>
                <a:spcPts val="0"/>
              </a:spcAft>
              <a:buClr>
                <a:schemeClr val="dk1"/>
              </a:buClr>
              <a:buSzPts val="1000"/>
              <a:buFont typeface="Arial"/>
              <a:buNone/>
            </a:pPr>
            <a:r>
              <a:t/>
            </a:r>
            <a:endParaRPr/>
          </a:p>
          <a:p>
            <a:pPr indent="0" lvl="0" marL="0" marR="0" rtl="0" algn="l">
              <a:lnSpc>
                <a:spcPct val="100000"/>
              </a:lnSpc>
              <a:spcBef>
                <a:spcPts val="0"/>
              </a:spcBef>
              <a:spcAft>
                <a:spcPts val="0"/>
              </a:spcAft>
              <a:buClr>
                <a:schemeClr val="dk1"/>
              </a:buClr>
              <a:buSzPts val="1000"/>
              <a:buFont typeface="Arial"/>
              <a:buNone/>
            </a:pPr>
            <a:r>
              <a:rPr lang="en-US"/>
              <a:t>Here are some general considerations for understanding risk using the Conservation Standards:</a:t>
            </a:r>
            <a:endParaRPr/>
          </a:p>
          <a:p>
            <a:pPr indent="0" lvl="0" marL="0" rtl="0" algn="l">
              <a:spcBef>
                <a:spcPts val="0"/>
              </a:spcBef>
              <a:spcAft>
                <a:spcPts val="0"/>
              </a:spcAft>
              <a:buClr>
                <a:schemeClr val="dk1"/>
              </a:buClr>
              <a:buSzPts val="1000"/>
              <a:buFont typeface="Arial"/>
              <a:buNone/>
            </a:pPr>
            <a:r>
              <a:rPr lang="en-US"/>
              <a:t>Risk is a broad term, and many people use the term to mean different things – it is important to </a:t>
            </a:r>
            <a:r>
              <a:rPr b="1" lang="en-US"/>
              <a:t>clarify risk </a:t>
            </a:r>
            <a:r>
              <a:rPr lang="en-US"/>
              <a:t>and the definition with the group that you are working with so that communication is clear. Some people consider direct threats or their drivers to be risks (though that is not how we are using the term). There are risks associated with poor project design theory, poor project design, poor project implementation, and risks that strategies will fail for a host of unforeseen, reasons (political, financial, social).</a:t>
            </a:r>
            <a:endParaRPr/>
          </a:p>
          <a:p>
            <a:pPr indent="0" lvl="0" marL="0" rtl="0" algn="l">
              <a:spcBef>
                <a:spcPts val="0"/>
              </a:spcBef>
              <a:spcAft>
                <a:spcPts val="0"/>
              </a:spcAft>
              <a:buClr>
                <a:schemeClr val="dk1"/>
              </a:buClr>
              <a:buSzPts val="1000"/>
              <a:buFont typeface="Arial"/>
              <a:buNone/>
            </a:pPr>
            <a:r>
              <a:t/>
            </a:r>
            <a:endParaRPr/>
          </a:p>
          <a:p>
            <a:pPr indent="0" lvl="0" marL="0" rtl="0" algn="l">
              <a:spcBef>
                <a:spcPts val="0"/>
              </a:spcBef>
              <a:spcAft>
                <a:spcPts val="0"/>
              </a:spcAft>
              <a:buClr>
                <a:schemeClr val="dk1"/>
              </a:buClr>
              <a:buSzPts val="1000"/>
              <a:buFont typeface="Arial"/>
              <a:buNone/>
            </a:pPr>
            <a:r>
              <a:rPr lang="en-US"/>
              <a:t>Risk assessment and risk management is a large and thriving field unto itself. If the project you are working with seems to be high risk for some reason, consider reaching out for assistance - there are </a:t>
            </a:r>
            <a:r>
              <a:rPr b="1" lang="en-US"/>
              <a:t>other tools </a:t>
            </a:r>
            <a:r>
              <a:rPr lang="en-US"/>
              <a:t>that can be used in conjunction with the </a:t>
            </a:r>
            <a:r>
              <a:rPr b="0" i="1" lang="en-US"/>
              <a:t>Conservation Standards </a:t>
            </a:r>
            <a:r>
              <a:rPr lang="en-US"/>
              <a:t>if needed.</a:t>
            </a:r>
            <a:endParaRPr/>
          </a:p>
          <a:p>
            <a:pPr indent="0" lvl="0" marL="0" rtl="0" algn="l">
              <a:spcBef>
                <a:spcPts val="0"/>
              </a:spcBef>
              <a:spcAft>
                <a:spcPts val="0"/>
              </a:spcAft>
              <a:buClr>
                <a:schemeClr val="dk1"/>
              </a:buClr>
              <a:buSzPts val="1000"/>
              <a:buFont typeface="Arial"/>
              <a:buNone/>
            </a:pPr>
            <a:r>
              <a:t/>
            </a:r>
            <a:endParaRPr/>
          </a:p>
          <a:p>
            <a:pPr indent="0" lvl="0" marL="0" rtl="0" algn="l">
              <a:spcBef>
                <a:spcPts val="0"/>
              </a:spcBef>
              <a:spcAft>
                <a:spcPts val="0"/>
              </a:spcAft>
              <a:buClr>
                <a:schemeClr val="dk1"/>
              </a:buClr>
              <a:buSzPts val="1000"/>
              <a:buFont typeface="Arial"/>
              <a:buNone/>
            </a:pPr>
            <a:r>
              <a:rPr lang="en-US"/>
              <a:t>A great tool to understand risk is your </a:t>
            </a:r>
            <a:r>
              <a:rPr b="1" lang="en-US"/>
              <a:t>results chains </a:t>
            </a:r>
            <a:r>
              <a:rPr lang="en-US"/>
              <a:t>– they lay out the activities and results that your project is hoping for – use your results chains to systematically assess various risks to project success.</a:t>
            </a:r>
            <a:endParaRPr/>
          </a:p>
          <a:p>
            <a:pPr indent="0" lvl="0" marL="0" rtl="0" algn="l">
              <a:spcBef>
                <a:spcPts val="0"/>
              </a:spcBef>
              <a:spcAft>
                <a:spcPts val="0"/>
              </a:spcAft>
              <a:buClr>
                <a:schemeClr val="dk1"/>
              </a:buClr>
              <a:buSzPts val="1000"/>
              <a:buFont typeface="Arial"/>
              <a:buNone/>
            </a:pPr>
            <a:r>
              <a:t/>
            </a:r>
            <a:endParaRPr/>
          </a:p>
          <a:p>
            <a:pPr indent="0" lvl="0" marL="0" rtl="0" algn="l">
              <a:spcBef>
                <a:spcPts val="0"/>
              </a:spcBef>
              <a:spcAft>
                <a:spcPts val="0"/>
              </a:spcAft>
              <a:buClr>
                <a:schemeClr val="dk1"/>
              </a:buClr>
              <a:buSzPts val="1000"/>
              <a:buFont typeface="Arial"/>
              <a:buNone/>
            </a:pPr>
            <a:r>
              <a:rPr lang="en-US"/>
              <a:t>The need to have and implement </a:t>
            </a:r>
            <a:r>
              <a:rPr b="1" lang="en-US"/>
              <a:t>Environmental &amp; Social Safeguards </a:t>
            </a:r>
            <a:r>
              <a:rPr lang="en-US"/>
              <a:t>is an emerging movement in conservation. It began with large multilateral institutions like the Global Environment Facility and the Global Climate Fund and then into bilateral aid agencies like USAID and GIZ. It will likely flow through to many if not most conservation organizations.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Photography Notes: Photo by </a:t>
            </a:r>
            <a:r>
              <a:rPr lang="en-US" u="sng">
                <a:solidFill>
                  <a:schemeClr val="hlink"/>
                </a:solidFill>
                <a:hlinkClick r:id="rId2"/>
              </a:rPr>
              <a:t>Jonathan Bowers</a:t>
            </a:r>
            <a:r>
              <a:rPr lang="en-US"/>
              <a:t> on </a:t>
            </a:r>
            <a:r>
              <a:rPr lang="en-US" u="sng">
                <a:solidFill>
                  <a:schemeClr val="hlink"/>
                </a:solidFill>
                <a:hlinkClick r:id="rId3"/>
              </a:rPr>
              <a:t>Unsplash</a:t>
            </a:r>
            <a:endParaRPr/>
          </a:p>
        </p:txBody>
      </p:sp>
      <p:sp>
        <p:nvSpPr>
          <p:cNvPr id="1094" name="Google Shape;1094;p43: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 name="Shape 1101"/>
        <p:cNvGrpSpPr/>
        <p:nvPr/>
      </p:nvGrpSpPr>
      <p:grpSpPr>
        <a:xfrm>
          <a:off x="0" y="0"/>
          <a:ext cx="0" cy="0"/>
          <a:chOff x="0" y="0"/>
          <a:chExt cx="0" cy="0"/>
        </a:xfrm>
      </p:grpSpPr>
      <p:sp>
        <p:nvSpPr>
          <p:cNvPr id="1102" name="Google Shape;1102;p44: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3" name="Google Shape;1103;p44: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Learning Objectives: This slide briefly explains what Step 3: Implement is all about.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Presenter Notes</a:t>
            </a:r>
            <a:endParaRPr/>
          </a:p>
          <a:p>
            <a:pPr indent="0" lvl="0" marL="0" rtl="0" algn="l">
              <a:spcBef>
                <a:spcPts val="0"/>
              </a:spcBef>
              <a:spcAft>
                <a:spcPts val="0"/>
              </a:spcAft>
              <a:buNone/>
            </a:pPr>
            <a:r>
              <a:rPr lang="en-US"/>
              <a:t>The third Step in the CS is to Implement the plan and Monitor progress. In Step 2, we developed the overall Management, Strategic or Operational PLAN</a:t>
            </a:r>
            <a:endParaRPr/>
          </a:p>
          <a:p>
            <a:pPr indent="-171450" lvl="0" marL="171450" rtl="0" algn="l">
              <a:spcBef>
                <a:spcPts val="0"/>
              </a:spcBef>
              <a:spcAft>
                <a:spcPts val="0"/>
              </a:spcAft>
              <a:buClr>
                <a:schemeClr val="dk1"/>
              </a:buClr>
              <a:buSzPts val="1000"/>
              <a:buFont typeface="Arial"/>
              <a:buChar char="•"/>
            </a:pPr>
            <a:r>
              <a:rPr lang="en-US"/>
              <a:t>From this, we can develop </a:t>
            </a:r>
            <a:r>
              <a:rPr b="1" lang="en-US"/>
              <a:t>work plans</a:t>
            </a:r>
            <a:r>
              <a:rPr lang="en-US"/>
              <a:t>, budget and timelines to start the implementation</a:t>
            </a:r>
            <a:endParaRPr/>
          </a:p>
          <a:p>
            <a:pPr indent="-171450" lvl="0" marL="171450" rtl="0" algn="l">
              <a:spcBef>
                <a:spcPts val="0"/>
              </a:spcBef>
              <a:spcAft>
                <a:spcPts val="0"/>
              </a:spcAft>
              <a:buClr>
                <a:schemeClr val="dk1"/>
              </a:buClr>
              <a:buSzPts val="1000"/>
              <a:buFont typeface="Arial"/>
              <a:buChar char="•"/>
            </a:pPr>
            <a:r>
              <a:rPr lang="en-US"/>
              <a:t>Proceed to </a:t>
            </a:r>
            <a:r>
              <a:rPr b="1" lang="en-US"/>
              <a:t>implement</a:t>
            </a:r>
            <a:r>
              <a:rPr lang="en-US"/>
              <a:t> the plan – typically the longest time period of any project – often occupying years, or even decades</a:t>
            </a:r>
            <a:endParaRPr/>
          </a:p>
          <a:p>
            <a:pPr indent="-171450" lvl="0" marL="171450" rtl="0" algn="l">
              <a:spcBef>
                <a:spcPts val="0"/>
              </a:spcBef>
              <a:spcAft>
                <a:spcPts val="0"/>
              </a:spcAft>
              <a:buClr>
                <a:schemeClr val="dk1"/>
              </a:buClr>
              <a:buSzPts val="1000"/>
              <a:buFont typeface="Arial"/>
              <a:buChar char="•"/>
            </a:pPr>
            <a:r>
              <a:rPr lang="en-US"/>
              <a:t>And throughout, </a:t>
            </a:r>
            <a:r>
              <a:rPr b="1" lang="en-US"/>
              <a:t>monitor</a:t>
            </a:r>
            <a:r>
              <a:rPr lang="en-US"/>
              <a:t> the results of our activities</a:t>
            </a:r>
            <a:endParaRPr/>
          </a:p>
          <a:p>
            <a:pPr indent="-171450" lvl="0" marL="171450" rtl="0" algn="l">
              <a:spcBef>
                <a:spcPts val="0"/>
              </a:spcBef>
              <a:spcAft>
                <a:spcPts val="0"/>
              </a:spcAft>
              <a:buClr>
                <a:schemeClr val="dk1"/>
              </a:buClr>
              <a:buSzPts val="1000"/>
              <a:buFont typeface="Arial"/>
              <a:buChar char="•"/>
            </a:pPr>
            <a:r>
              <a:rPr lang="en-US"/>
              <a:t>And ensure there is a functional </a:t>
            </a:r>
            <a:r>
              <a:rPr b="1" lang="en-US"/>
              <a:t>reporting</a:t>
            </a:r>
            <a:r>
              <a:rPr lang="en-US"/>
              <a:t> structure for monitoring and tracking progress </a:t>
            </a:r>
            <a:endParaRPr/>
          </a:p>
          <a:p>
            <a:pPr indent="0" lvl="0" marL="0" rtl="0" algn="l">
              <a:spcBef>
                <a:spcPts val="0"/>
              </a:spcBef>
              <a:spcAft>
                <a:spcPts val="0"/>
              </a:spcAft>
              <a:buClr>
                <a:schemeClr val="dk1"/>
              </a:buClr>
              <a:buSzPts val="1000"/>
              <a:buFont typeface="Arial"/>
              <a:buNone/>
            </a:pPr>
            <a:r>
              <a:rPr lang="en-US"/>
              <a:t>This is preparation for Step 4, where we analyze results to work out whether we need to adapt our actions or plans</a:t>
            </a:r>
            <a:endParaRPr/>
          </a:p>
          <a:p>
            <a:pPr indent="0" lvl="0" marL="0" rtl="0" algn="l">
              <a:spcBef>
                <a:spcPts val="0"/>
              </a:spcBef>
              <a:spcAft>
                <a:spcPts val="0"/>
              </a:spcAft>
              <a:buNone/>
            </a:pPr>
            <a:r>
              <a:t/>
            </a:r>
            <a:endParaRPr/>
          </a:p>
          <a:p>
            <a:pPr indent="-107950" lvl="0" marL="171450" rtl="0" algn="l">
              <a:spcBef>
                <a:spcPts val="0"/>
              </a:spcBef>
              <a:spcAft>
                <a:spcPts val="0"/>
              </a:spcAft>
              <a:buClr>
                <a:schemeClr val="dk1"/>
              </a:buClr>
              <a:buSzPts val="1000"/>
              <a:buFont typeface="Arial"/>
              <a:buNone/>
            </a:pPr>
            <a:r>
              <a:t/>
            </a:r>
            <a:endParaRPr/>
          </a:p>
        </p:txBody>
      </p:sp>
      <p:sp>
        <p:nvSpPr>
          <p:cNvPr id="1104" name="Google Shape;1104;p44: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p45: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1" name="Google Shape;1111;p45: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Learning Objective: This slide briefly explains what Step 3: Implement is all about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Presenter’s Notes:</a:t>
            </a:r>
            <a:endParaRPr/>
          </a:p>
          <a:p>
            <a:pPr indent="0" lvl="0" marL="0" rtl="0" algn="l">
              <a:spcBef>
                <a:spcPts val="0"/>
              </a:spcBef>
              <a:spcAft>
                <a:spcPts val="0"/>
              </a:spcAft>
              <a:buNone/>
            </a:pPr>
            <a:r>
              <a:rPr lang="en-US"/>
              <a:t>Activities identified in the theories of change are the basis for </a:t>
            </a:r>
            <a:r>
              <a:rPr b="1" lang="en-US"/>
              <a:t>workplans</a:t>
            </a:r>
            <a:r>
              <a:rPr lang="en-US"/>
              <a:t> </a:t>
            </a:r>
            <a:endParaRPr/>
          </a:p>
          <a:p>
            <a:pPr indent="-171450" lvl="0" marL="171450" rtl="0" algn="l">
              <a:spcBef>
                <a:spcPts val="0"/>
              </a:spcBef>
              <a:spcAft>
                <a:spcPts val="0"/>
              </a:spcAft>
              <a:buClr>
                <a:schemeClr val="dk1"/>
              </a:buClr>
              <a:buSzPts val="1000"/>
              <a:buFont typeface="Arial"/>
              <a:buChar char="•"/>
            </a:pPr>
            <a:r>
              <a:rPr lang="en-US"/>
              <a:t>These resolve the </a:t>
            </a:r>
            <a:r>
              <a:rPr b="1" lang="en-US"/>
              <a:t>detail</a:t>
            </a:r>
            <a:r>
              <a:rPr lang="en-US"/>
              <a:t> of who will be doing what and when – both implementation and monitoring activities</a:t>
            </a:r>
            <a:endParaRPr/>
          </a:p>
          <a:p>
            <a:pPr indent="-171450" lvl="0" marL="171450" rtl="0" algn="l">
              <a:spcBef>
                <a:spcPts val="0"/>
              </a:spcBef>
              <a:spcAft>
                <a:spcPts val="0"/>
              </a:spcAft>
              <a:buClr>
                <a:schemeClr val="dk1"/>
              </a:buClr>
              <a:buSzPts val="1000"/>
              <a:buFont typeface="Arial"/>
              <a:buChar char="•"/>
            </a:pPr>
            <a:r>
              <a:rPr lang="en-US"/>
              <a:t>Depending on the scale of the project, they may be quarterly or yearly for at least the first year </a:t>
            </a:r>
            <a:endParaRPr/>
          </a:p>
          <a:p>
            <a:pPr indent="-171450" lvl="0" marL="171450" rtl="0" algn="l">
              <a:spcBef>
                <a:spcPts val="0"/>
              </a:spcBef>
              <a:spcAft>
                <a:spcPts val="0"/>
              </a:spcAft>
              <a:buClr>
                <a:schemeClr val="dk1"/>
              </a:buClr>
              <a:buSzPts val="1000"/>
              <a:buFont typeface="Arial"/>
              <a:buChar char="•"/>
            </a:pPr>
            <a:r>
              <a:rPr lang="en-US"/>
              <a:t>These will also yield detailed </a:t>
            </a:r>
            <a:r>
              <a:rPr b="1" lang="en-US"/>
              <a:t>budgets</a:t>
            </a:r>
            <a:r>
              <a:rPr lang="en-US"/>
              <a:t>, </a:t>
            </a:r>
            <a:r>
              <a:rPr b="1" lang="en-US"/>
              <a:t>responsibilities</a:t>
            </a:r>
            <a:r>
              <a:rPr lang="en-US"/>
              <a:t> and </a:t>
            </a:r>
            <a:r>
              <a:rPr b="1" lang="en-US"/>
              <a:t>timelines</a:t>
            </a:r>
            <a:r>
              <a:rPr lang="en-US"/>
              <a:t>.</a:t>
            </a:r>
            <a:endParaRPr/>
          </a:p>
          <a:p>
            <a:pPr indent="0" lvl="0" marL="0" rtl="0" algn="l">
              <a:spcBef>
                <a:spcPts val="0"/>
              </a:spcBef>
              <a:spcAft>
                <a:spcPts val="0"/>
              </a:spcAft>
              <a:buNone/>
            </a:pPr>
            <a:r>
              <a:t/>
            </a:r>
            <a:endParaRPr/>
          </a:p>
        </p:txBody>
      </p:sp>
      <p:sp>
        <p:nvSpPr>
          <p:cNvPr id="1112" name="Google Shape;1112;p45: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7" name="Shape 1117"/>
        <p:cNvGrpSpPr/>
        <p:nvPr/>
      </p:nvGrpSpPr>
      <p:grpSpPr>
        <a:xfrm>
          <a:off x="0" y="0"/>
          <a:ext cx="0" cy="0"/>
          <a:chOff x="0" y="0"/>
          <a:chExt cx="0" cy="0"/>
        </a:xfrm>
      </p:grpSpPr>
      <p:sp>
        <p:nvSpPr>
          <p:cNvPr id="1118" name="Google Shape;1118;p46: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9" name="Google Shape;1119;p46: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Learning Objective: This slide shows how a theory of change includes activities, objectives, and indicators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Presenter’s Notes:</a:t>
            </a:r>
            <a:endParaRPr/>
          </a:p>
          <a:p>
            <a:pPr indent="0" lvl="0" marL="0" rtl="0" algn="l">
              <a:spcBef>
                <a:spcPts val="0"/>
              </a:spcBef>
              <a:spcAft>
                <a:spcPts val="0"/>
              </a:spcAft>
              <a:buNone/>
            </a:pPr>
            <a:r>
              <a:rPr lang="en-US"/>
              <a:t>Our case study’s </a:t>
            </a:r>
            <a:r>
              <a:rPr b="0" lang="en-US"/>
              <a:t>strategy </a:t>
            </a:r>
            <a:r>
              <a:rPr lang="en-US"/>
              <a:t>is to test and promote circle hooks to reduce bycatch of turtles.</a:t>
            </a:r>
            <a:endParaRPr/>
          </a:p>
          <a:p>
            <a:pPr indent="0" lvl="0" marL="0" rtl="0" algn="l">
              <a:spcBef>
                <a:spcPts val="0"/>
              </a:spcBef>
              <a:spcAft>
                <a:spcPts val="0"/>
              </a:spcAft>
              <a:buNone/>
            </a:pPr>
            <a:r>
              <a:rPr lang="en-US"/>
              <a:t>CLICK</a:t>
            </a:r>
            <a:endParaRPr/>
          </a:p>
          <a:p>
            <a:pPr indent="0" lvl="0" marL="0" rtl="0" algn="l">
              <a:spcBef>
                <a:spcPts val="0"/>
              </a:spcBef>
              <a:spcAft>
                <a:spcPts val="0"/>
              </a:spcAft>
              <a:buNone/>
            </a:pPr>
            <a:r>
              <a:rPr lang="en-US"/>
              <a:t>Broad </a:t>
            </a:r>
            <a:r>
              <a:rPr b="1" lang="en-US"/>
              <a:t>activities</a:t>
            </a:r>
            <a:r>
              <a:rPr lang="en-US"/>
              <a:t> were identified to </a:t>
            </a:r>
            <a:endParaRPr/>
          </a:p>
          <a:p>
            <a:pPr indent="-171450" lvl="0" marL="171450" rtl="0" algn="l">
              <a:spcBef>
                <a:spcPts val="0"/>
              </a:spcBef>
              <a:spcAft>
                <a:spcPts val="0"/>
              </a:spcAft>
              <a:buClr>
                <a:schemeClr val="dk1"/>
              </a:buClr>
              <a:buSzPts val="1000"/>
              <a:buFont typeface="Arial"/>
              <a:buChar char="•"/>
            </a:pPr>
            <a:r>
              <a:rPr lang="en-US"/>
              <a:t>Collaborate with academia and fishing authorities,</a:t>
            </a:r>
            <a:endParaRPr/>
          </a:p>
          <a:p>
            <a:pPr indent="-171450" lvl="0" marL="171450" rtl="0" algn="l">
              <a:spcBef>
                <a:spcPts val="0"/>
              </a:spcBef>
              <a:spcAft>
                <a:spcPts val="0"/>
              </a:spcAft>
              <a:buClr>
                <a:schemeClr val="dk1"/>
              </a:buClr>
              <a:buSzPts val="1000"/>
              <a:buFont typeface="Arial"/>
              <a:buChar char="•"/>
            </a:pPr>
            <a:r>
              <a:rPr lang="en-US"/>
              <a:t>Develop protocol to test the circle hooks</a:t>
            </a:r>
            <a:endParaRPr/>
          </a:p>
          <a:p>
            <a:pPr indent="0" lvl="0" marL="0" rtl="0" algn="l">
              <a:spcBef>
                <a:spcPts val="0"/>
              </a:spcBef>
              <a:spcAft>
                <a:spcPts val="0"/>
              </a:spcAft>
              <a:buClr>
                <a:schemeClr val="dk1"/>
              </a:buClr>
              <a:buSzPts val="1000"/>
              <a:buFont typeface="Arial"/>
              <a:buNone/>
            </a:pPr>
            <a:r>
              <a:rPr lang="en-US"/>
              <a:t>CLICK</a:t>
            </a:r>
            <a:endParaRPr/>
          </a:p>
          <a:p>
            <a:pPr indent="0" lvl="0" marL="0" rtl="0" algn="l">
              <a:spcBef>
                <a:spcPts val="0"/>
              </a:spcBef>
              <a:spcAft>
                <a:spcPts val="0"/>
              </a:spcAft>
              <a:buClr>
                <a:schemeClr val="dk1"/>
              </a:buClr>
              <a:buSzPts val="1000"/>
              <a:buFont typeface="Arial"/>
              <a:buNone/>
            </a:pPr>
            <a:r>
              <a:rPr lang="en-US"/>
              <a:t>Then we needed to</a:t>
            </a:r>
            <a:endParaRPr/>
          </a:p>
          <a:p>
            <a:pPr indent="-171450" lvl="0" marL="171450" rtl="0" algn="l">
              <a:spcBef>
                <a:spcPts val="0"/>
              </a:spcBef>
              <a:spcAft>
                <a:spcPts val="0"/>
              </a:spcAft>
              <a:buClr>
                <a:schemeClr val="dk1"/>
              </a:buClr>
              <a:buSzPts val="1000"/>
              <a:buFont typeface="Arial"/>
              <a:buChar char="•"/>
            </a:pPr>
            <a:r>
              <a:rPr b="1" lang="en-US"/>
              <a:t>Evaluate</a:t>
            </a:r>
            <a:r>
              <a:rPr lang="en-US"/>
              <a:t> their efficacy in the </a:t>
            </a:r>
            <a:r>
              <a:rPr b="0" i="0" lang="en-US" sz="1000" u="none" cap="none" strike="noStrike">
                <a:solidFill>
                  <a:srgbClr val="1A1918"/>
                </a:solidFill>
              </a:rPr>
              <a:t>artisanal longliner fleet, </a:t>
            </a:r>
            <a:endParaRPr b="0" i="0" sz="1000" u="none" cap="none" strike="noStrike">
              <a:solidFill>
                <a:srgbClr val="1A1918"/>
              </a:solidFill>
            </a:endParaRPr>
          </a:p>
          <a:p>
            <a:pPr indent="-171450" lvl="0" marL="171450" rtl="0" algn="l">
              <a:spcBef>
                <a:spcPts val="0"/>
              </a:spcBef>
              <a:spcAft>
                <a:spcPts val="0"/>
              </a:spcAft>
              <a:buClr>
                <a:srgbClr val="1A1918"/>
              </a:buClr>
              <a:buSzPts val="1000"/>
              <a:buFont typeface="Arial"/>
              <a:buChar char="•"/>
            </a:pPr>
            <a:r>
              <a:rPr b="0" i="0" lang="en-US" sz="1000" u="none" cap="none" strike="noStrike">
                <a:solidFill>
                  <a:srgbClr val="1A1918"/>
                </a:solidFill>
              </a:rPr>
              <a:t>With the objective of “</a:t>
            </a:r>
            <a:r>
              <a:rPr i="1" lang="en-US"/>
              <a:t>By July 2008, equal or better target catch and reduced turtle catch using circular h</a:t>
            </a:r>
            <a:r>
              <a:rPr lang="en-US"/>
              <a:t>ooks</a:t>
            </a:r>
            <a:r>
              <a:rPr b="0" i="0" lang="en-US" sz="1000" u="none" cap="none" strike="noStrike">
                <a:solidFill>
                  <a:srgbClr val="1A1918"/>
                </a:solidFill>
                <a:latin typeface="Arial"/>
                <a:ea typeface="Arial"/>
                <a:cs typeface="Arial"/>
                <a:sym typeface="Arial"/>
              </a:rPr>
              <a:t>”</a:t>
            </a:r>
            <a:endParaRPr/>
          </a:p>
          <a:p>
            <a:pPr indent="-171450" lvl="0" marL="171450" rtl="0" algn="l">
              <a:spcBef>
                <a:spcPts val="0"/>
              </a:spcBef>
              <a:spcAft>
                <a:spcPts val="0"/>
              </a:spcAft>
              <a:buClr>
                <a:srgbClr val="1A1918"/>
              </a:buClr>
              <a:buSzPts val="1000"/>
              <a:buFont typeface="Arial"/>
              <a:buChar char="•"/>
            </a:pPr>
            <a:r>
              <a:rPr b="0" i="0" lang="en-US" sz="1000" u="none" cap="none" strike="noStrike">
                <a:solidFill>
                  <a:srgbClr val="1A1918"/>
                </a:solidFill>
              </a:rPr>
              <a:t>Using defined indicators to assess progress</a:t>
            </a:r>
            <a:endParaRPr b="0" i="0" sz="1000" u="none" cap="none" strike="noStrike">
              <a:solidFill>
                <a:srgbClr val="1A1918"/>
              </a:solidFill>
            </a:endParaRPr>
          </a:p>
          <a:p>
            <a:pPr indent="0" lvl="0" marL="0" rtl="0" algn="l">
              <a:spcBef>
                <a:spcPts val="0"/>
              </a:spcBef>
              <a:spcAft>
                <a:spcPts val="0"/>
              </a:spcAft>
              <a:buClr>
                <a:schemeClr val="dk1"/>
              </a:buClr>
              <a:buSzPts val="1000"/>
              <a:buFont typeface="Arial"/>
              <a:buNone/>
            </a:pPr>
            <a:r>
              <a:t/>
            </a:r>
            <a:endParaRPr/>
          </a:p>
          <a:p>
            <a:pPr indent="0" lvl="0" marL="0" rtl="0" algn="l">
              <a:spcBef>
                <a:spcPts val="0"/>
              </a:spcBef>
              <a:spcAft>
                <a:spcPts val="0"/>
              </a:spcAft>
              <a:buNone/>
            </a:pPr>
            <a:r>
              <a:rPr lang="en-US"/>
              <a:t>Photography Notes: Turtle photo by Jeremy Bishop, Pexels</a:t>
            </a:r>
            <a:endParaRPr/>
          </a:p>
          <a:p>
            <a:pPr indent="0" lvl="0" marL="0" rtl="0" algn="l">
              <a:spcBef>
                <a:spcPts val="0"/>
              </a:spcBef>
              <a:spcAft>
                <a:spcPts val="0"/>
              </a:spcAft>
              <a:buClr>
                <a:schemeClr val="dk1"/>
              </a:buClr>
              <a:buSzPts val="1000"/>
              <a:buFont typeface="Arial"/>
              <a:buNone/>
            </a:pPr>
            <a:r>
              <a:t/>
            </a:r>
            <a:endParaRPr/>
          </a:p>
        </p:txBody>
      </p:sp>
      <p:sp>
        <p:nvSpPr>
          <p:cNvPr id="1120" name="Google Shape;1120;p46: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7" name="Shape 1157"/>
        <p:cNvGrpSpPr/>
        <p:nvPr/>
      </p:nvGrpSpPr>
      <p:grpSpPr>
        <a:xfrm>
          <a:off x="0" y="0"/>
          <a:ext cx="0" cy="0"/>
          <a:chOff x="0" y="0"/>
          <a:chExt cx="0" cy="0"/>
        </a:xfrm>
      </p:grpSpPr>
      <p:sp>
        <p:nvSpPr>
          <p:cNvPr id="1158" name="Google Shape;1158;p47: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9" name="Google Shape;1159;p47: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Learning Objective: This slide series shows in table form how a broad strategy can be turned into a workplan with activities and timelines.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Presenter’s Notes</a:t>
            </a:r>
            <a:endParaRPr/>
          </a:p>
          <a:p>
            <a:pPr indent="0" lvl="0" marL="0" rtl="0" algn="l">
              <a:spcBef>
                <a:spcPts val="0"/>
              </a:spcBef>
              <a:spcAft>
                <a:spcPts val="0"/>
              </a:spcAft>
              <a:buClr>
                <a:schemeClr val="dk1"/>
              </a:buClr>
              <a:buSzPts val="1000"/>
              <a:buFont typeface="Arial"/>
              <a:buNone/>
            </a:pPr>
            <a:r>
              <a:rPr lang="en-US"/>
              <a:t>For the first activity</a:t>
            </a:r>
            <a:endParaRPr/>
          </a:p>
          <a:p>
            <a:pPr indent="0" lvl="0" marL="0" rtl="0" algn="l">
              <a:spcBef>
                <a:spcPts val="0"/>
              </a:spcBef>
              <a:spcAft>
                <a:spcPts val="0"/>
              </a:spcAft>
              <a:buClr>
                <a:schemeClr val="dk1"/>
              </a:buClr>
              <a:buSzPts val="1000"/>
              <a:buFont typeface="Arial"/>
              <a:buNone/>
            </a:pPr>
            <a:r>
              <a:rPr lang="en-US"/>
              <a:t>CLICK</a:t>
            </a:r>
            <a:endParaRPr/>
          </a:p>
          <a:p>
            <a:pPr indent="-171450" lvl="0" marL="171450" rtl="0" algn="l">
              <a:spcBef>
                <a:spcPts val="0"/>
              </a:spcBef>
              <a:spcAft>
                <a:spcPts val="0"/>
              </a:spcAft>
              <a:buClr>
                <a:schemeClr val="dk1"/>
              </a:buClr>
              <a:buSzPts val="1000"/>
              <a:buFont typeface="Arial"/>
              <a:buChar char="•"/>
            </a:pPr>
            <a:r>
              <a:rPr b="1" lang="en-US"/>
              <a:t>Who</a:t>
            </a:r>
            <a:r>
              <a:rPr lang="en-US"/>
              <a:t> will be doing the collaborating? – project manager? project officer? And with which academics? </a:t>
            </a:r>
            <a:endParaRPr/>
          </a:p>
          <a:p>
            <a:pPr indent="-171450" lvl="0" marL="171450" rtl="0" algn="l">
              <a:spcBef>
                <a:spcPts val="0"/>
              </a:spcBef>
              <a:spcAft>
                <a:spcPts val="0"/>
              </a:spcAft>
              <a:buClr>
                <a:schemeClr val="dk1"/>
              </a:buClr>
              <a:buSzPts val="1000"/>
              <a:buFont typeface="Arial"/>
              <a:buChar char="•"/>
            </a:pPr>
            <a:r>
              <a:rPr lang="en-US"/>
              <a:t>If there are existing personnel, this may be obvious, but still a work plan is needed to allocate time and resources to achieve these tasks</a:t>
            </a:r>
            <a:endParaRPr/>
          </a:p>
          <a:p>
            <a:pPr indent="-171450" lvl="0" marL="171450" rtl="0" algn="l">
              <a:spcBef>
                <a:spcPts val="0"/>
              </a:spcBef>
              <a:spcAft>
                <a:spcPts val="0"/>
              </a:spcAft>
              <a:buClr>
                <a:schemeClr val="dk1"/>
              </a:buClr>
              <a:buSzPts val="1000"/>
              <a:buFont typeface="Arial"/>
              <a:buChar char="•"/>
            </a:pPr>
            <a:r>
              <a:rPr lang="en-US"/>
              <a:t>Who are the academics? Will they require funding to conduct the research? Where will this come from?</a:t>
            </a:r>
            <a:endParaRPr/>
          </a:p>
          <a:p>
            <a:pPr indent="-171450" lvl="0" marL="171450" rtl="0" algn="l">
              <a:spcBef>
                <a:spcPts val="0"/>
              </a:spcBef>
              <a:spcAft>
                <a:spcPts val="0"/>
              </a:spcAft>
              <a:buClr>
                <a:schemeClr val="dk1"/>
              </a:buClr>
              <a:buSzPts val="1000"/>
              <a:buFont typeface="Arial"/>
              <a:buChar char="•"/>
            </a:pPr>
            <a:r>
              <a:rPr lang="en-US"/>
              <a:t>This provides the </a:t>
            </a:r>
            <a:r>
              <a:rPr b="1" lang="en-US"/>
              <a:t>basis</a:t>
            </a:r>
            <a:r>
              <a:rPr lang="en-US"/>
              <a:t> for a detailed budget as well</a:t>
            </a:r>
            <a:endParaRPr/>
          </a:p>
          <a:p>
            <a:pPr indent="0" lvl="0" marL="0" rtl="0" algn="l">
              <a:spcBef>
                <a:spcPts val="0"/>
              </a:spcBef>
              <a:spcAft>
                <a:spcPts val="0"/>
              </a:spcAft>
              <a:buClr>
                <a:schemeClr val="dk1"/>
              </a:buClr>
              <a:buSzPts val="1000"/>
              <a:buFont typeface="Arial"/>
              <a:buNone/>
            </a:pPr>
            <a:r>
              <a:rPr lang="en-US"/>
              <a:t>Similarly, development of the testing protocol and evaluation of the circle hook efficacy will need to be broken down into tasks.</a:t>
            </a:r>
            <a:endParaRPr/>
          </a:p>
          <a:p>
            <a:pPr indent="0" lvl="0" marL="0" rtl="0" algn="l">
              <a:spcBef>
                <a:spcPts val="0"/>
              </a:spcBef>
              <a:spcAft>
                <a:spcPts val="0"/>
              </a:spcAft>
              <a:buClr>
                <a:schemeClr val="dk1"/>
              </a:buClr>
              <a:buSzPts val="1000"/>
              <a:buFont typeface="Arial"/>
              <a:buNone/>
            </a:pPr>
            <a:r>
              <a:t/>
            </a:r>
            <a:endParaRPr/>
          </a:p>
          <a:p>
            <a:pPr indent="0" lvl="0" marL="0" rtl="0" algn="l">
              <a:spcBef>
                <a:spcPts val="0"/>
              </a:spcBef>
              <a:spcAft>
                <a:spcPts val="0"/>
              </a:spcAft>
              <a:buNone/>
            </a:pPr>
            <a:r>
              <a:rPr lang="en-US"/>
              <a:t>Photography Notes: Turtle photo by Jeremy Bishop, Pexels</a:t>
            </a:r>
            <a:endParaRPr/>
          </a:p>
          <a:p>
            <a:pPr indent="0" lvl="0" marL="0" rtl="0" algn="l">
              <a:spcBef>
                <a:spcPts val="0"/>
              </a:spcBef>
              <a:spcAft>
                <a:spcPts val="0"/>
              </a:spcAft>
              <a:buClr>
                <a:schemeClr val="dk1"/>
              </a:buClr>
              <a:buSzPts val="1000"/>
              <a:buFont typeface="Arial"/>
              <a:buNone/>
            </a:pPr>
            <a:r>
              <a:t/>
            </a:r>
            <a:endParaRPr/>
          </a:p>
        </p:txBody>
      </p:sp>
      <p:sp>
        <p:nvSpPr>
          <p:cNvPr id="1160" name="Google Shape;1160;p47: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3" name="Shape 1173"/>
        <p:cNvGrpSpPr/>
        <p:nvPr/>
      </p:nvGrpSpPr>
      <p:grpSpPr>
        <a:xfrm>
          <a:off x="0" y="0"/>
          <a:ext cx="0" cy="0"/>
          <a:chOff x="0" y="0"/>
          <a:chExt cx="0" cy="0"/>
        </a:xfrm>
      </p:grpSpPr>
      <p:sp>
        <p:nvSpPr>
          <p:cNvPr id="1174" name="Google Shape;1174;p48: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5" name="Google Shape;1175;p48: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al"/>
              <a:buNone/>
            </a:pPr>
            <a:r>
              <a:rPr b="0" lang="en-US"/>
              <a:t>Learning Objective: This slide series shows in table form how monitoring is broken down into tasks</a:t>
            </a:r>
            <a:endParaRPr b="0"/>
          </a:p>
          <a:p>
            <a:pPr indent="0" lvl="0" marL="0" rtl="0" algn="l">
              <a:spcBef>
                <a:spcPts val="0"/>
              </a:spcBef>
              <a:spcAft>
                <a:spcPts val="0"/>
              </a:spcAft>
              <a:buClr>
                <a:schemeClr val="dk1"/>
              </a:buClr>
              <a:buSzPts val="1000"/>
              <a:buFont typeface="Arial"/>
              <a:buNone/>
            </a:pPr>
            <a:r>
              <a:t/>
            </a:r>
            <a:endParaRPr b="0"/>
          </a:p>
          <a:p>
            <a:pPr indent="0" lvl="0" marL="0" rtl="0" algn="l">
              <a:spcBef>
                <a:spcPts val="0"/>
              </a:spcBef>
              <a:spcAft>
                <a:spcPts val="0"/>
              </a:spcAft>
              <a:buClr>
                <a:schemeClr val="dk1"/>
              </a:buClr>
              <a:buSzPts val="1000"/>
              <a:buFont typeface="Arial"/>
              <a:buNone/>
            </a:pPr>
            <a:r>
              <a:rPr b="0" lang="en-US"/>
              <a:t>Presenter’s Notes:</a:t>
            </a:r>
            <a:endParaRPr/>
          </a:p>
          <a:p>
            <a:pPr indent="0" lvl="0" marL="0" rtl="0" algn="l">
              <a:spcBef>
                <a:spcPts val="0"/>
              </a:spcBef>
              <a:spcAft>
                <a:spcPts val="0"/>
              </a:spcAft>
              <a:buClr>
                <a:schemeClr val="dk1"/>
              </a:buClr>
              <a:buSzPts val="1000"/>
              <a:buFont typeface="Arial"/>
              <a:buNone/>
            </a:pPr>
            <a:r>
              <a:rPr b="0" lang="en-US"/>
              <a:t>Moving further along the results chain, the turtle project needed to evaluate the efficacy of circle hooks</a:t>
            </a:r>
            <a:endParaRPr/>
          </a:p>
          <a:p>
            <a:pPr indent="0" lvl="0" marL="0" rtl="0" algn="l">
              <a:spcBef>
                <a:spcPts val="0"/>
              </a:spcBef>
              <a:spcAft>
                <a:spcPts val="0"/>
              </a:spcAft>
              <a:buClr>
                <a:schemeClr val="dk1"/>
              </a:buClr>
              <a:buSzPts val="1000"/>
              <a:buFont typeface="Arial"/>
              <a:buNone/>
            </a:pPr>
            <a:r>
              <a:rPr b="0" lang="en-US"/>
              <a:t>CLICK</a:t>
            </a:r>
            <a:endParaRPr/>
          </a:p>
          <a:p>
            <a:pPr indent="0" lvl="0" marL="0" rtl="0" algn="l">
              <a:spcBef>
                <a:spcPts val="0"/>
              </a:spcBef>
              <a:spcAft>
                <a:spcPts val="0"/>
              </a:spcAft>
              <a:buClr>
                <a:schemeClr val="dk1"/>
              </a:buClr>
              <a:buSzPts val="1000"/>
              <a:buFont typeface="Arial"/>
              <a:buNone/>
            </a:pPr>
            <a:r>
              <a:rPr b="0" lang="en-US"/>
              <a:t>This had an </a:t>
            </a:r>
            <a:r>
              <a:rPr b="1" lang="en-US"/>
              <a:t>objective</a:t>
            </a:r>
            <a:r>
              <a:rPr b="0" lang="en-US"/>
              <a:t> and </a:t>
            </a:r>
            <a:r>
              <a:rPr b="1" lang="en-US"/>
              <a:t>indicators</a:t>
            </a:r>
            <a:r>
              <a:rPr b="0" lang="en-US"/>
              <a:t> to understand how well the project was progressing.</a:t>
            </a:r>
            <a:endParaRPr/>
          </a:p>
          <a:p>
            <a:pPr indent="0" lvl="0" marL="0" rtl="0" algn="l">
              <a:spcBef>
                <a:spcPts val="0"/>
              </a:spcBef>
              <a:spcAft>
                <a:spcPts val="0"/>
              </a:spcAft>
              <a:buClr>
                <a:schemeClr val="dk1"/>
              </a:buClr>
              <a:buSzPts val="1000"/>
              <a:buFont typeface="Arial"/>
              <a:buNone/>
            </a:pPr>
            <a:r>
              <a:rPr b="0" lang="en-US"/>
              <a:t>CLICK</a:t>
            </a:r>
            <a:endParaRPr/>
          </a:p>
          <a:p>
            <a:pPr indent="0" lvl="0" marL="0" rtl="0" algn="l">
              <a:spcBef>
                <a:spcPts val="0"/>
              </a:spcBef>
              <a:spcAft>
                <a:spcPts val="0"/>
              </a:spcAft>
              <a:buClr>
                <a:schemeClr val="dk1"/>
              </a:buClr>
              <a:buSzPts val="1000"/>
              <a:buFont typeface="Arial"/>
              <a:buNone/>
            </a:pPr>
            <a:r>
              <a:rPr b="0" lang="en-US"/>
              <a:t>This protocol to test circle hook efficacy needs to take into account the needs of statistical analysis</a:t>
            </a:r>
            <a:endParaRPr/>
          </a:p>
          <a:p>
            <a:pPr indent="-171450" lvl="0" marL="171450" rtl="0" algn="l">
              <a:spcBef>
                <a:spcPts val="0"/>
              </a:spcBef>
              <a:spcAft>
                <a:spcPts val="0"/>
              </a:spcAft>
              <a:buClr>
                <a:schemeClr val="dk1"/>
              </a:buClr>
              <a:buSzPts val="1000"/>
              <a:buFont typeface="Arial"/>
              <a:buChar char="•"/>
            </a:pPr>
            <a:r>
              <a:rPr b="0" lang="en-US"/>
              <a:t>In this case </a:t>
            </a:r>
            <a:r>
              <a:rPr b="1" lang="en-US"/>
              <a:t>monitoring</a:t>
            </a:r>
            <a:r>
              <a:rPr b="0" lang="en-US"/>
              <a:t> is an integral part of the action plan and needs to be very carefully constructed</a:t>
            </a:r>
            <a:endParaRPr/>
          </a:p>
          <a:p>
            <a:pPr indent="-171450" lvl="0" marL="171450" rtl="0" algn="l">
              <a:spcBef>
                <a:spcPts val="0"/>
              </a:spcBef>
              <a:spcAft>
                <a:spcPts val="0"/>
              </a:spcAft>
              <a:buClr>
                <a:schemeClr val="dk1"/>
              </a:buClr>
              <a:buSzPts val="1000"/>
              <a:buFont typeface="Arial"/>
              <a:buChar char="•"/>
            </a:pPr>
            <a:r>
              <a:rPr b="0" lang="en-US"/>
              <a:t>The general case is that monitoring is part of the tasks needed in the work plan</a:t>
            </a:r>
            <a:endParaRPr/>
          </a:p>
          <a:p>
            <a:pPr indent="-171450" lvl="0" marL="171450" rtl="0" algn="l">
              <a:spcBef>
                <a:spcPts val="0"/>
              </a:spcBef>
              <a:spcAft>
                <a:spcPts val="0"/>
              </a:spcAft>
              <a:buClr>
                <a:schemeClr val="dk1"/>
              </a:buClr>
              <a:buSzPts val="1000"/>
              <a:buFont typeface="Arial"/>
              <a:buChar char="•"/>
            </a:pPr>
            <a:r>
              <a:rPr b="0" lang="en-US"/>
              <a:t>Monitoring activities will form part of the Theory of Change</a:t>
            </a:r>
            <a:endParaRPr/>
          </a:p>
          <a:p>
            <a:pPr indent="-171450" lvl="0" marL="171450" rtl="0" algn="l">
              <a:spcBef>
                <a:spcPts val="0"/>
              </a:spcBef>
              <a:spcAft>
                <a:spcPts val="0"/>
              </a:spcAft>
              <a:buClr>
                <a:schemeClr val="dk1"/>
              </a:buClr>
              <a:buSzPts val="1000"/>
              <a:buFont typeface="Arial"/>
              <a:buChar char="•"/>
            </a:pPr>
            <a:r>
              <a:rPr b="0" lang="en-US"/>
              <a:t>A </a:t>
            </a:r>
            <a:r>
              <a:rPr b="1" lang="en-US"/>
              <a:t>reporting</a:t>
            </a:r>
            <a:r>
              <a:rPr b="0" lang="en-US"/>
              <a:t> structure will need to be sorted at this stage to ensure that the right data is collected in the right format and frequency</a:t>
            </a:r>
            <a:endParaRPr/>
          </a:p>
          <a:p>
            <a:pPr indent="0" lvl="0" marL="0" rtl="0" algn="l">
              <a:spcBef>
                <a:spcPts val="0"/>
              </a:spcBef>
              <a:spcAft>
                <a:spcPts val="0"/>
              </a:spcAft>
              <a:buClr>
                <a:schemeClr val="dk1"/>
              </a:buClr>
              <a:buSzPts val="1000"/>
              <a:buFont typeface="Arial"/>
              <a:buNone/>
            </a:pPr>
            <a:r>
              <a:t/>
            </a:r>
            <a:endParaRPr b="0"/>
          </a:p>
          <a:p>
            <a:pPr indent="0" lvl="0" marL="0" rtl="0" algn="l">
              <a:spcBef>
                <a:spcPts val="0"/>
              </a:spcBef>
              <a:spcAft>
                <a:spcPts val="0"/>
              </a:spcAft>
              <a:buClr>
                <a:schemeClr val="dk1"/>
              </a:buClr>
              <a:buSzPts val="1000"/>
              <a:buFont typeface="Arial"/>
              <a:buNone/>
            </a:pPr>
            <a:r>
              <a:rPr b="0" lang="en-US"/>
              <a:t>Whilst further work was needed to flesh out the Results Chain to: </a:t>
            </a:r>
            <a:endParaRPr/>
          </a:p>
          <a:p>
            <a:pPr indent="-171450" lvl="0" marL="171450" rtl="0" algn="l">
              <a:spcBef>
                <a:spcPts val="0"/>
              </a:spcBef>
              <a:spcAft>
                <a:spcPts val="0"/>
              </a:spcAft>
              <a:buClr>
                <a:schemeClr val="dk1"/>
              </a:buClr>
              <a:buSzPts val="1000"/>
              <a:buFont typeface="Arial"/>
              <a:buChar char="•"/>
            </a:pPr>
            <a:r>
              <a:rPr b="0" lang="en-US"/>
              <a:t>Develop detailed work plans</a:t>
            </a:r>
            <a:endParaRPr/>
          </a:p>
          <a:p>
            <a:pPr indent="-171450" lvl="0" marL="171450" rtl="0" algn="l">
              <a:spcBef>
                <a:spcPts val="0"/>
              </a:spcBef>
              <a:spcAft>
                <a:spcPts val="0"/>
              </a:spcAft>
              <a:buClr>
                <a:schemeClr val="dk1"/>
              </a:buClr>
              <a:buSzPts val="1000"/>
              <a:buFont typeface="Arial"/>
              <a:buChar char="•"/>
            </a:pPr>
            <a:r>
              <a:rPr b="0" lang="en-US"/>
              <a:t>Cost them </a:t>
            </a:r>
            <a:endParaRPr/>
          </a:p>
          <a:p>
            <a:pPr indent="-171450" lvl="0" marL="171450" rtl="0" algn="l">
              <a:spcBef>
                <a:spcPts val="0"/>
              </a:spcBef>
              <a:spcAft>
                <a:spcPts val="0"/>
              </a:spcAft>
              <a:buClr>
                <a:schemeClr val="dk1"/>
              </a:buClr>
              <a:buSzPts val="1000"/>
              <a:buFont typeface="Arial"/>
              <a:buChar char="•"/>
            </a:pPr>
            <a:r>
              <a:rPr b="0" lang="en-US"/>
              <a:t>Time them</a:t>
            </a:r>
            <a:endParaRPr/>
          </a:p>
          <a:p>
            <a:pPr indent="-171450" lvl="0" marL="171450" rtl="0" algn="l">
              <a:spcBef>
                <a:spcPts val="0"/>
              </a:spcBef>
              <a:spcAft>
                <a:spcPts val="0"/>
              </a:spcAft>
              <a:buClr>
                <a:schemeClr val="dk1"/>
              </a:buClr>
              <a:buSzPts val="1000"/>
              <a:buFont typeface="Arial"/>
              <a:buChar char="•"/>
            </a:pPr>
            <a:r>
              <a:rPr b="0" lang="en-US"/>
              <a:t>Allocate appropriate expertise and resources, </a:t>
            </a:r>
            <a:endParaRPr/>
          </a:p>
          <a:p>
            <a:pPr indent="0" lvl="0" marL="0" rtl="0" algn="l">
              <a:spcBef>
                <a:spcPts val="0"/>
              </a:spcBef>
              <a:spcAft>
                <a:spcPts val="0"/>
              </a:spcAft>
              <a:buClr>
                <a:schemeClr val="dk1"/>
              </a:buClr>
              <a:buSzPts val="1000"/>
              <a:buFont typeface="Arial"/>
              <a:buNone/>
            </a:pPr>
            <a:r>
              <a:rPr b="0" lang="en-US"/>
              <a:t>We can see that the Results Chain provides a very solid starting point for a detailed workplan, including monitoring.</a:t>
            </a:r>
            <a:endParaRPr/>
          </a:p>
          <a:p>
            <a:pPr indent="0" lvl="0" marL="0" rtl="0" algn="l">
              <a:spcBef>
                <a:spcPts val="0"/>
              </a:spcBef>
              <a:spcAft>
                <a:spcPts val="0"/>
              </a:spcAft>
              <a:buClr>
                <a:schemeClr val="dk1"/>
              </a:buClr>
              <a:buSzPts val="1000"/>
              <a:buFont typeface="Arial"/>
              <a:buNone/>
            </a:pPr>
            <a:r>
              <a:t/>
            </a:r>
            <a:endParaRPr/>
          </a:p>
          <a:p>
            <a:pPr indent="0" lvl="0" marL="0" rtl="0" algn="l">
              <a:spcBef>
                <a:spcPts val="0"/>
              </a:spcBef>
              <a:spcAft>
                <a:spcPts val="0"/>
              </a:spcAft>
              <a:buNone/>
            </a:pPr>
            <a:r>
              <a:rPr lang="en-US"/>
              <a:t>Photography Notes: Turtle photo by Jeremy Bishop, Pexels</a:t>
            </a:r>
            <a:endParaRPr/>
          </a:p>
          <a:p>
            <a:pPr indent="0" lvl="0" marL="0" rtl="0" algn="l">
              <a:spcBef>
                <a:spcPts val="0"/>
              </a:spcBef>
              <a:spcAft>
                <a:spcPts val="0"/>
              </a:spcAft>
              <a:buClr>
                <a:schemeClr val="dk1"/>
              </a:buClr>
              <a:buSzPts val="1000"/>
              <a:buFont typeface="Arial"/>
              <a:buNone/>
            </a:pPr>
            <a:r>
              <a:t/>
            </a:r>
            <a:endParaRPr/>
          </a:p>
          <a:p>
            <a:pPr indent="0" lvl="0" marL="0" rtl="0" algn="l">
              <a:spcBef>
                <a:spcPts val="0"/>
              </a:spcBef>
              <a:spcAft>
                <a:spcPts val="0"/>
              </a:spcAft>
              <a:buClr>
                <a:schemeClr val="dk1"/>
              </a:buClr>
              <a:buSzPts val="1000"/>
              <a:buFont typeface="Arial"/>
              <a:buNone/>
            </a:pPr>
            <a:r>
              <a:t/>
            </a:r>
            <a:endParaRPr/>
          </a:p>
        </p:txBody>
      </p:sp>
      <p:sp>
        <p:nvSpPr>
          <p:cNvPr id="1176" name="Google Shape;1176;p48: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4" name="Shape 1184"/>
        <p:cNvGrpSpPr/>
        <p:nvPr/>
      </p:nvGrpSpPr>
      <p:grpSpPr>
        <a:xfrm>
          <a:off x="0" y="0"/>
          <a:ext cx="0" cy="0"/>
          <a:chOff x="0" y="0"/>
          <a:chExt cx="0" cy="0"/>
        </a:xfrm>
      </p:grpSpPr>
      <p:sp>
        <p:nvSpPr>
          <p:cNvPr id="1185" name="Google Shape;1185;p49: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6" name="Google Shape;1186;p49: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al"/>
              <a:buNone/>
            </a:pPr>
            <a:r>
              <a:rPr b="0" lang="en-US"/>
              <a:t>Learning Objective: This slide series shows in table form how monitoring is broken down into tasks</a:t>
            </a:r>
            <a:endParaRPr b="0"/>
          </a:p>
          <a:p>
            <a:pPr indent="0" lvl="0" marL="0" rtl="0" algn="l">
              <a:spcBef>
                <a:spcPts val="0"/>
              </a:spcBef>
              <a:spcAft>
                <a:spcPts val="0"/>
              </a:spcAft>
              <a:buClr>
                <a:schemeClr val="dk1"/>
              </a:buClr>
              <a:buSzPts val="1000"/>
              <a:buFont typeface="Arial"/>
              <a:buNone/>
            </a:pPr>
            <a:r>
              <a:t/>
            </a:r>
            <a:endParaRPr b="0"/>
          </a:p>
          <a:p>
            <a:pPr indent="0" lvl="0" marL="0" rtl="0" algn="l">
              <a:spcBef>
                <a:spcPts val="0"/>
              </a:spcBef>
              <a:spcAft>
                <a:spcPts val="0"/>
              </a:spcAft>
              <a:buClr>
                <a:schemeClr val="dk1"/>
              </a:buClr>
              <a:buSzPts val="1000"/>
              <a:buFont typeface="Arial"/>
              <a:buNone/>
            </a:pPr>
            <a:r>
              <a:rPr b="0" lang="en-US"/>
              <a:t>Presenter’s Notes:</a:t>
            </a:r>
            <a:endParaRPr/>
          </a:p>
          <a:p>
            <a:pPr indent="0" lvl="0" marL="0" rtl="0" algn="l">
              <a:spcBef>
                <a:spcPts val="0"/>
              </a:spcBef>
              <a:spcAft>
                <a:spcPts val="0"/>
              </a:spcAft>
              <a:buClr>
                <a:schemeClr val="dk1"/>
              </a:buClr>
              <a:buSzPts val="1000"/>
              <a:buFont typeface="Arial"/>
              <a:buNone/>
            </a:pPr>
            <a:r>
              <a:rPr b="0" lang="en-US"/>
              <a:t>Moving further along the results chain, the turtle project needed to evaluate the efficacy of circle hooks</a:t>
            </a:r>
            <a:endParaRPr/>
          </a:p>
          <a:p>
            <a:pPr indent="0" lvl="0" marL="0" rtl="0" algn="l">
              <a:spcBef>
                <a:spcPts val="0"/>
              </a:spcBef>
              <a:spcAft>
                <a:spcPts val="0"/>
              </a:spcAft>
              <a:buClr>
                <a:schemeClr val="dk1"/>
              </a:buClr>
              <a:buSzPts val="1000"/>
              <a:buFont typeface="Arial"/>
              <a:buNone/>
            </a:pPr>
            <a:r>
              <a:rPr b="0" lang="en-US"/>
              <a:t>CLICK</a:t>
            </a:r>
            <a:endParaRPr/>
          </a:p>
          <a:p>
            <a:pPr indent="0" lvl="0" marL="0" rtl="0" algn="l">
              <a:spcBef>
                <a:spcPts val="0"/>
              </a:spcBef>
              <a:spcAft>
                <a:spcPts val="0"/>
              </a:spcAft>
              <a:buClr>
                <a:schemeClr val="dk1"/>
              </a:buClr>
              <a:buSzPts val="1000"/>
              <a:buFont typeface="Arial"/>
              <a:buNone/>
            </a:pPr>
            <a:r>
              <a:rPr b="0" lang="en-US"/>
              <a:t>This had an </a:t>
            </a:r>
            <a:r>
              <a:rPr b="1" lang="en-US"/>
              <a:t>objective</a:t>
            </a:r>
            <a:r>
              <a:rPr b="0" lang="en-US"/>
              <a:t> and </a:t>
            </a:r>
            <a:r>
              <a:rPr b="1" lang="en-US"/>
              <a:t>indicators</a:t>
            </a:r>
            <a:r>
              <a:rPr b="0" lang="en-US"/>
              <a:t> to understand how well the project was progressing.</a:t>
            </a:r>
            <a:endParaRPr/>
          </a:p>
          <a:p>
            <a:pPr indent="0" lvl="0" marL="0" rtl="0" algn="l">
              <a:spcBef>
                <a:spcPts val="0"/>
              </a:spcBef>
              <a:spcAft>
                <a:spcPts val="0"/>
              </a:spcAft>
              <a:buClr>
                <a:schemeClr val="dk1"/>
              </a:buClr>
              <a:buSzPts val="1000"/>
              <a:buFont typeface="Arial"/>
              <a:buNone/>
            </a:pPr>
            <a:r>
              <a:rPr b="0" lang="en-US"/>
              <a:t>CLICK</a:t>
            </a:r>
            <a:endParaRPr/>
          </a:p>
          <a:p>
            <a:pPr indent="0" lvl="0" marL="0" rtl="0" algn="l">
              <a:spcBef>
                <a:spcPts val="0"/>
              </a:spcBef>
              <a:spcAft>
                <a:spcPts val="0"/>
              </a:spcAft>
              <a:buClr>
                <a:schemeClr val="dk1"/>
              </a:buClr>
              <a:buSzPts val="1000"/>
              <a:buFont typeface="Arial"/>
              <a:buNone/>
            </a:pPr>
            <a:r>
              <a:rPr b="0" lang="en-US"/>
              <a:t>This protocol to test circle hook efficacy needs to take into account the needs of statistical analysis</a:t>
            </a:r>
            <a:endParaRPr/>
          </a:p>
          <a:p>
            <a:pPr indent="-171450" lvl="0" marL="171450" rtl="0" algn="l">
              <a:spcBef>
                <a:spcPts val="0"/>
              </a:spcBef>
              <a:spcAft>
                <a:spcPts val="0"/>
              </a:spcAft>
              <a:buClr>
                <a:schemeClr val="dk1"/>
              </a:buClr>
              <a:buSzPts val="1000"/>
              <a:buFont typeface="Arial"/>
              <a:buChar char="•"/>
            </a:pPr>
            <a:r>
              <a:rPr b="0" lang="en-US"/>
              <a:t>In this case </a:t>
            </a:r>
            <a:r>
              <a:rPr b="1" lang="en-US"/>
              <a:t>monitoring</a:t>
            </a:r>
            <a:r>
              <a:rPr b="0" lang="en-US"/>
              <a:t> is an integral part of the action plan and needs to be very carefully constructed</a:t>
            </a:r>
            <a:endParaRPr/>
          </a:p>
          <a:p>
            <a:pPr indent="-171450" lvl="0" marL="171450" rtl="0" algn="l">
              <a:spcBef>
                <a:spcPts val="0"/>
              </a:spcBef>
              <a:spcAft>
                <a:spcPts val="0"/>
              </a:spcAft>
              <a:buClr>
                <a:schemeClr val="dk1"/>
              </a:buClr>
              <a:buSzPts val="1000"/>
              <a:buFont typeface="Arial"/>
              <a:buChar char="•"/>
            </a:pPr>
            <a:r>
              <a:rPr b="0" lang="en-US"/>
              <a:t>The general case is that monitoring is part of the tasks needed in the work plan</a:t>
            </a:r>
            <a:endParaRPr/>
          </a:p>
          <a:p>
            <a:pPr indent="-171450" lvl="0" marL="171450" rtl="0" algn="l">
              <a:spcBef>
                <a:spcPts val="0"/>
              </a:spcBef>
              <a:spcAft>
                <a:spcPts val="0"/>
              </a:spcAft>
              <a:buClr>
                <a:schemeClr val="dk1"/>
              </a:buClr>
              <a:buSzPts val="1000"/>
              <a:buFont typeface="Arial"/>
              <a:buChar char="•"/>
            </a:pPr>
            <a:r>
              <a:rPr b="0" lang="en-US"/>
              <a:t>Monitoring activities will form part of the Theory of Change</a:t>
            </a:r>
            <a:endParaRPr/>
          </a:p>
          <a:p>
            <a:pPr indent="-171450" lvl="0" marL="171450" rtl="0" algn="l">
              <a:spcBef>
                <a:spcPts val="0"/>
              </a:spcBef>
              <a:spcAft>
                <a:spcPts val="0"/>
              </a:spcAft>
              <a:buClr>
                <a:schemeClr val="dk1"/>
              </a:buClr>
              <a:buSzPts val="1000"/>
              <a:buFont typeface="Arial"/>
              <a:buChar char="•"/>
            </a:pPr>
            <a:r>
              <a:rPr b="0" lang="en-US"/>
              <a:t>A </a:t>
            </a:r>
            <a:r>
              <a:rPr b="1" lang="en-US"/>
              <a:t>reporting</a:t>
            </a:r>
            <a:r>
              <a:rPr b="0" lang="en-US"/>
              <a:t> structure will need to be sorted at this stage to ensure that the right data is collected in the right format and frequency</a:t>
            </a:r>
            <a:endParaRPr/>
          </a:p>
          <a:p>
            <a:pPr indent="0" lvl="0" marL="0" rtl="0" algn="l">
              <a:spcBef>
                <a:spcPts val="0"/>
              </a:spcBef>
              <a:spcAft>
                <a:spcPts val="0"/>
              </a:spcAft>
              <a:buClr>
                <a:schemeClr val="dk1"/>
              </a:buClr>
              <a:buSzPts val="1000"/>
              <a:buFont typeface="Arial"/>
              <a:buNone/>
            </a:pPr>
            <a:r>
              <a:t/>
            </a:r>
            <a:endParaRPr b="0"/>
          </a:p>
          <a:p>
            <a:pPr indent="0" lvl="0" marL="0" rtl="0" algn="l">
              <a:spcBef>
                <a:spcPts val="0"/>
              </a:spcBef>
              <a:spcAft>
                <a:spcPts val="0"/>
              </a:spcAft>
              <a:buClr>
                <a:schemeClr val="dk1"/>
              </a:buClr>
              <a:buSzPts val="1000"/>
              <a:buFont typeface="Arial"/>
              <a:buNone/>
            </a:pPr>
            <a:r>
              <a:rPr b="0" lang="en-US"/>
              <a:t>Whilst further work was needed to flesh out the Results Chain to: </a:t>
            </a:r>
            <a:endParaRPr/>
          </a:p>
          <a:p>
            <a:pPr indent="-171450" lvl="0" marL="171450" rtl="0" algn="l">
              <a:spcBef>
                <a:spcPts val="0"/>
              </a:spcBef>
              <a:spcAft>
                <a:spcPts val="0"/>
              </a:spcAft>
              <a:buClr>
                <a:schemeClr val="dk1"/>
              </a:buClr>
              <a:buSzPts val="1000"/>
              <a:buFont typeface="Arial"/>
              <a:buChar char="•"/>
            </a:pPr>
            <a:r>
              <a:rPr b="0" lang="en-US"/>
              <a:t>Develop detailed work plans</a:t>
            </a:r>
            <a:endParaRPr/>
          </a:p>
          <a:p>
            <a:pPr indent="-171450" lvl="0" marL="171450" rtl="0" algn="l">
              <a:spcBef>
                <a:spcPts val="0"/>
              </a:spcBef>
              <a:spcAft>
                <a:spcPts val="0"/>
              </a:spcAft>
              <a:buClr>
                <a:schemeClr val="dk1"/>
              </a:buClr>
              <a:buSzPts val="1000"/>
              <a:buFont typeface="Arial"/>
              <a:buChar char="•"/>
            </a:pPr>
            <a:r>
              <a:rPr b="0" lang="en-US"/>
              <a:t>Cost them </a:t>
            </a:r>
            <a:endParaRPr/>
          </a:p>
          <a:p>
            <a:pPr indent="-171450" lvl="0" marL="171450" rtl="0" algn="l">
              <a:spcBef>
                <a:spcPts val="0"/>
              </a:spcBef>
              <a:spcAft>
                <a:spcPts val="0"/>
              </a:spcAft>
              <a:buClr>
                <a:schemeClr val="dk1"/>
              </a:buClr>
              <a:buSzPts val="1000"/>
              <a:buFont typeface="Arial"/>
              <a:buChar char="•"/>
            </a:pPr>
            <a:r>
              <a:rPr b="0" lang="en-US"/>
              <a:t>Time them</a:t>
            </a:r>
            <a:endParaRPr/>
          </a:p>
          <a:p>
            <a:pPr indent="-171450" lvl="0" marL="171450" rtl="0" algn="l">
              <a:spcBef>
                <a:spcPts val="0"/>
              </a:spcBef>
              <a:spcAft>
                <a:spcPts val="0"/>
              </a:spcAft>
              <a:buClr>
                <a:schemeClr val="dk1"/>
              </a:buClr>
              <a:buSzPts val="1000"/>
              <a:buFont typeface="Arial"/>
              <a:buChar char="•"/>
            </a:pPr>
            <a:r>
              <a:rPr b="0" lang="en-US"/>
              <a:t>Allocate appropriate expertise and resources, </a:t>
            </a:r>
            <a:endParaRPr/>
          </a:p>
          <a:p>
            <a:pPr indent="0" lvl="0" marL="0" rtl="0" algn="l">
              <a:spcBef>
                <a:spcPts val="0"/>
              </a:spcBef>
              <a:spcAft>
                <a:spcPts val="0"/>
              </a:spcAft>
              <a:buClr>
                <a:schemeClr val="dk1"/>
              </a:buClr>
              <a:buSzPts val="1000"/>
              <a:buFont typeface="Arial"/>
              <a:buNone/>
            </a:pPr>
            <a:r>
              <a:rPr b="0" lang="en-US"/>
              <a:t>We can see that the Results Chain provides a very solid starting point for a detailed workplan, including monitoring.</a:t>
            </a:r>
            <a:endParaRPr/>
          </a:p>
          <a:p>
            <a:pPr indent="0" lvl="0" marL="0" rtl="0" algn="l">
              <a:spcBef>
                <a:spcPts val="0"/>
              </a:spcBef>
              <a:spcAft>
                <a:spcPts val="0"/>
              </a:spcAft>
              <a:buClr>
                <a:schemeClr val="dk1"/>
              </a:buClr>
              <a:buSzPts val="1000"/>
              <a:buFont typeface="Arial"/>
              <a:buNone/>
            </a:pPr>
            <a:r>
              <a:t/>
            </a:r>
            <a:endParaRPr/>
          </a:p>
          <a:p>
            <a:pPr indent="0" lvl="0" marL="0" rtl="0" algn="l">
              <a:spcBef>
                <a:spcPts val="0"/>
              </a:spcBef>
              <a:spcAft>
                <a:spcPts val="0"/>
              </a:spcAft>
              <a:buNone/>
            </a:pPr>
            <a:r>
              <a:rPr lang="en-US"/>
              <a:t>Photography Notes: Turtle photo by Jeremy Bishop, Pexels</a:t>
            </a:r>
            <a:endParaRPr/>
          </a:p>
          <a:p>
            <a:pPr indent="0" lvl="0" marL="0" rtl="0" algn="l">
              <a:spcBef>
                <a:spcPts val="0"/>
              </a:spcBef>
              <a:spcAft>
                <a:spcPts val="0"/>
              </a:spcAft>
              <a:buClr>
                <a:schemeClr val="dk1"/>
              </a:buClr>
              <a:buSzPts val="1000"/>
              <a:buFont typeface="Arial"/>
              <a:buNone/>
            </a:pPr>
            <a:r>
              <a:t/>
            </a:r>
            <a:endParaRPr/>
          </a:p>
          <a:p>
            <a:pPr indent="0" lvl="0" marL="0" rtl="0" algn="l">
              <a:spcBef>
                <a:spcPts val="0"/>
              </a:spcBef>
              <a:spcAft>
                <a:spcPts val="0"/>
              </a:spcAft>
              <a:buClr>
                <a:schemeClr val="dk1"/>
              </a:buClr>
              <a:buSzPts val="1000"/>
              <a:buFont typeface="Arial"/>
              <a:buNone/>
            </a:pPr>
            <a:r>
              <a:t/>
            </a:r>
            <a:endParaRPr/>
          </a:p>
        </p:txBody>
      </p:sp>
      <p:sp>
        <p:nvSpPr>
          <p:cNvPr id="1187" name="Google Shape;1187;p49: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5: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2" name="Google Shape;482;p5: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Learning Objective: Divider slide introducing the first section of the presentation on Evi</a:t>
            </a:r>
            <a:r>
              <a:rPr lang="en-US" sz="1000">
                <a:solidFill>
                  <a:schemeClr val="lt1"/>
                </a:solidFill>
                <a:latin typeface="Arial"/>
                <a:ea typeface="Arial"/>
                <a:cs typeface="Arial"/>
                <a:sym typeface="Arial"/>
              </a:rPr>
              <a:t>dence-based</a:t>
            </a:r>
            <a:r>
              <a:rPr lang="en-US"/>
              <a:t> and adaptive management, plus a brief introduction to the Conservation Standards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Presenter’s Notes:</a:t>
            </a:r>
            <a:endParaRPr/>
          </a:p>
          <a:p>
            <a:pPr indent="0" lvl="0" marL="0" rtl="0" algn="l">
              <a:spcBef>
                <a:spcPts val="0"/>
              </a:spcBef>
              <a:spcAft>
                <a:spcPts val="0"/>
              </a:spcAft>
              <a:buNone/>
            </a:pPr>
            <a:r>
              <a:rPr lang="en-US"/>
              <a:t>The first part of the presentation is about Evidence-based and adaptive management.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Photography Notes: Photo by Quang Nguyen from Pexels (2131967)</a:t>
            </a:r>
            <a:endParaRPr/>
          </a:p>
        </p:txBody>
      </p:sp>
      <p:sp>
        <p:nvSpPr>
          <p:cNvPr id="483" name="Google Shape;483;p5: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7" name="Shape 1197"/>
        <p:cNvGrpSpPr/>
        <p:nvPr/>
      </p:nvGrpSpPr>
      <p:grpSpPr>
        <a:xfrm>
          <a:off x="0" y="0"/>
          <a:ext cx="0" cy="0"/>
          <a:chOff x="0" y="0"/>
          <a:chExt cx="0" cy="0"/>
        </a:xfrm>
      </p:grpSpPr>
      <p:sp>
        <p:nvSpPr>
          <p:cNvPr id="1198" name="Google Shape;1198;p50: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9" name="Google Shape;1199;p50: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Learning Objective: Using the plan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Presenter’s Notes:</a:t>
            </a:r>
            <a:endParaRPr/>
          </a:p>
          <a:p>
            <a:pPr indent="0" lvl="0" marL="0" rtl="0" algn="l">
              <a:spcBef>
                <a:spcPts val="0"/>
              </a:spcBef>
              <a:spcAft>
                <a:spcPts val="0"/>
              </a:spcAft>
              <a:buNone/>
            </a:pPr>
            <a:r>
              <a:rPr lang="en-US"/>
              <a:t>Implementation converts the Plan into activity.</a:t>
            </a:r>
            <a:endParaRPr/>
          </a:p>
          <a:p>
            <a:pPr indent="-171450" lvl="0" marL="171450" rtl="0" algn="l">
              <a:spcBef>
                <a:spcPts val="0"/>
              </a:spcBef>
              <a:spcAft>
                <a:spcPts val="0"/>
              </a:spcAft>
              <a:buClr>
                <a:schemeClr val="dk1"/>
              </a:buClr>
              <a:buSzPts val="1000"/>
              <a:buFont typeface="Arial"/>
              <a:buChar char="•"/>
            </a:pPr>
            <a:r>
              <a:rPr lang="en-US"/>
              <a:t>After all the work in developing plans, it is surprising that often, actual work deviates from planned work</a:t>
            </a:r>
            <a:endParaRPr/>
          </a:p>
          <a:p>
            <a:pPr indent="-171450" lvl="0" marL="171450" rtl="0" algn="l">
              <a:spcBef>
                <a:spcPts val="0"/>
              </a:spcBef>
              <a:spcAft>
                <a:spcPts val="0"/>
              </a:spcAft>
              <a:buClr>
                <a:schemeClr val="dk1"/>
              </a:buClr>
              <a:buSzPts val="1000"/>
              <a:buFont typeface="Arial"/>
              <a:buChar char="•"/>
            </a:pPr>
            <a:r>
              <a:rPr lang="en-US"/>
              <a:t>This is not necessarily a problem, but </a:t>
            </a:r>
            <a:r>
              <a:rPr b="1" lang="en-US"/>
              <a:t>monitoring</a:t>
            </a:r>
            <a:r>
              <a:rPr lang="en-US"/>
              <a:t> is critical to ensure the work is still leading towards the intended outcomes </a:t>
            </a:r>
            <a:endParaRPr/>
          </a:p>
          <a:p>
            <a:pPr indent="-171450" lvl="0" marL="171450" rtl="0" algn="l">
              <a:spcBef>
                <a:spcPts val="0"/>
              </a:spcBef>
              <a:spcAft>
                <a:spcPts val="0"/>
              </a:spcAft>
              <a:buClr>
                <a:schemeClr val="dk1"/>
              </a:buClr>
              <a:buSzPts val="1000"/>
              <a:buFont typeface="Arial"/>
              <a:buChar char="•"/>
            </a:pPr>
            <a:r>
              <a:rPr lang="en-US"/>
              <a:t>Similarly, from the outset of implementation, </a:t>
            </a:r>
            <a:r>
              <a:rPr b="1" lang="en-US"/>
              <a:t>reporting</a:t>
            </a:r>
            <a:r>
              <a:rPr lang="en-US"/>
              <a:t> systems need allow for subsequent analysis and any required adaptation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Photography Notes: Photo by Absalom Robinson from Pexels (2622266)</a:t>
            </a:r>
            <a:endParaRPr/>
          </a:p>
          <a:p>
            <a:pPr indent="0" lvl="0" marL="0" rtl="0" algn="l">
              <a:spcBef>
                <a:spcPts val="0"/>
              </a:spcBef>
              <a:spcAft>
                <a:spcPts val="0"/>
              </a:spcAft>
              <a:buNone/>
            </a:pPr>
            <a:r>
              <a:t/>
            </a:r>
            <a:endParaRPr/>
          </a:p>
        </p:txBody>
      </p:sp>
      <p:sp>
        <p:nvSpPr>
          <p:cNvPr id="1200" name="Google Shape;1200;p50: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6" name="Shape 1206"/>
        <p:cNvGrpSpPr/>
        <p:nvPr/>
      </p:nvGrpSpPr>
      <p:grpSpPr>
        <a:xfrm>
          <a:off x="0" y="0"/>
          <a:ext cx="0" cy="0"/>
          <a:chOff x="0" y="0"/>
          <a:chExt cx="0" cy="0"/>
        </a:xfrm>
      </p:grpSpPr>
      <p:sp>
        <p:nvSpPr>
          <p:cNvPr id="1207" name="Google Shape;1207;p51: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8" name="Google Shape;1208;p51: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al"/>
              <a:buNone/>
            </a:pPr>
            <a:r>
              <a:rPr lang="en-US"/>
              <a:t>Learning Objectives: Everyone is oriented to where we are in the five steps of the Conservation Standards.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Presenter Notes: We are now in Step 4: Analyze &amp; Adapt. Here we look at the results of the monitoring and:</a:t>
            </a:r>
            <a:endParaRPr/>
          </a:p>
          <a:p>
            <a:pPr indent="-171450" lvl="0" marL="171450" rtl="0" algn="l">
              <a:spcBef>
                <a:spcPts val="0"/>
              </a:spcBef>
              <a:spcAft>
                <a:spcPts val="0"/>
              </a:spcAft>
              <a:buClr>
                <a:schemeClr val="dk1"/>
              </a:buClr>
              <a:buSzPts val="1000"/>
              <a:buFont typeface="Arial"/>
              <a:buChar char="•"/>
            </a:pPr>
            <a:r>
              <a:rPr lang="en-US"/>
              <a:t>Prepare data for analysis</a:t>
            </a:r>
            <a:endParaRPr/>
          </a:p>
          <a:p>
            <a:pPr indent="-171450" lvl="0" marL="171450" rtl="0" algn="l">
              <a:spcBef>
                <a:spcPts val="0"/>
              </a:spcBef>
              <a:spcAft>
                <a:spcPts val="0"/>
              </a:spcAft>
              <a:buClr>
                <a:schemeClr val="dk1"/>
              </a:buClr>
              <a:buSzPts val="1000"/>
              <a:buFont typeface="Arial"/>
              <a:buChar char="•"/>
            </a:pPr>
            <a:r>
              <a:rPr lang="en-US"/>
              <a:t>Analyze results and reflect on what has worked and what has not</a:t>
            </a:r>
            <a:endParaRPr/>
          </a:p>
          <a:p>
            <a:pPr indent="-171450" lvl="0" marL="171450" rtl="0" algn="l">
              <a:spcBef>
                <a:spcPts val="0"/>
              </a:spcBef>
              <a:spcAft>
                <a:spcPts val="0"/>
              </a:spcAft>
              <a:buClr>
                <a:schemeClr val="dk1"/>
              </a:buClr>
              <a:buSzPts val="1000"/>
              <a:buFont typeface="Arial"/>
              <a:buChar char="•"/>
            </a:pPr>
            <a:r>
              <a:rPr lang="en-US"/>
              <a:t>Adapt the plan as necessary</a:t>
            </a:r>
            <a:endParaRPr/>
          </a:p>
          <a:p>
            <a:pPr indent="0" lvl="0" marL="0" rtl="0" algn="l">
              <a:spcBef>
                <a:spcPts val="0"/>
              </a:spcBef>
              <a:spcAft>
                <a:spcPts val="0"/>
              </a:spcAft>
              <a:buNone/>
            </a:pPr>
            <a:r>
              <a:rPr lang="en-US"/>
              <a:t>All this happens iteratively during the project, not just at the end.</a:t>
            </a:r>
            <a:endParaRPr/>
          </a:p>
          <a:p>
            <a:pPr indent="0" lvl="0" marL="0" rtl="0" algn="l">
              <a:spcBef>
                <a:spcPts val="0"/>
              </a:spcBef>
              <a:spcAft>
                <a:spcPts val="0"/>
              </a:spcAft>
              <a:buNone/>
            </a:pPr>
            <a:r>
              <a:t/>
            </a:r>
            <a:endParaRPr/>
          </a:p>
        </p:txBody>
      </p:sp>
      <p:sp>
        <p:nvSpPr>
          <p:cNvPr id="1209" name="Google Shape;1209;p51: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4" name="Shape 1214"/>
        <p:cNvGrpSpPr/>
        <p:nvPr/>
      </p:nvGrpSpPr>
      <p:grpSpPr>
        <a:xfrm>
          <a:off x="0" y="0"/>
          <a:ext cx="0" cy="0"/>
          <a:chOff x="0" y="0"/>
          <a:chExt cx="0" cy="0"/>
        </a:xfrm>
      </p:grpSpPr>
      <p:sp>
        <p:nvSpPr>
          <p:cNvPr id="1215" name="Google Shape;1215;p52: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6" name="Google Shape;1216;p52: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Learning Objective: This slide explains what is meant by Analyze &amp; Adapt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Presenter’s Notes:</a:t>
            </a:r>
            <a:endParaRPr/>
          </a:p>
          <a:p>
            <a:pPr indent="0" lvl="0" marL="0" rtl="0" algn="l">
              <a:spcBef>
                <a:spcPts val="0"/>
              </a:spcBef>
              <a:spcAft>
                <a:spcPts val="0"/>
              </a:spcAft>
              <a:buNone/>
            </a:pPr>
            <a:r>
              <a:rPr lang="en-US"/>
              <a:t>The first level of analysis is about implementation.  </a:t>
            </a:r>
            <a:endParaRPr/>
          </a:p>
          <a:p>
            <a:pPr indent="0" lvl="0" marL="0" rtl="0" algn="l">
              <a:spcBef>
                <a:spcPts val="0"/>
              </a:spcBef>
              <a:spcAft>
                <a:spcPts val="0"/>
              </a:spcAft>
              <a:buNone/>
            </a:pPr>
            <a:r>
              <a:rPr lang="en-US"/>
              <a:t>This is frequent – maybe even monthly – and helps to understand how efficiently we are doing activities.  It will also inform the degree to which we are following the plan. This analysis is about outputs.</a:t>
            </a:r>
            <a:endParaRPr/>
          </a:p>
          <a:p>
            <a:pPr indent="0" lvl="0" marL="0" rtl="0" algn="l">
              <a:spcBef>
                <a:spcPts val="0"/>
              </a:spcBef>
              <a:spcAft>
                <a:spcPts val="0"/>
              </a:spcAft>
              <a:buNone/>
            </a:pPr>
            <a:r>
              <a:rPr lang="en-US"/>
              <a:t>[click]</a:t>
            </a:r>
            <a:endParaRPr/>
          </a:p>
          <a:p>
            <a:pPr indent="0" lvl="0" marL="0" rtl="0" algn="l">
              <a:spcBef>
                <a:spcPts val="0"/>
              </a:spcBef>
              <a:spcAft>
                <a:spcPts val="0"/>
              </a:spcAft>
              <a:buNone/>
            </a:pPr>
            <a:r>
              <a:rPr lang="en-US"/>
              <a:t>The next level is about the effectiveness of our activities.</a:t>
            </a:r>
            <a:endParaRPr/>
          </a:p>
          <a:p>
            <a:pPr indent="0" lvl="0" marL="0" rtl="0" algn="l">
              <a:spcBef>
                <a:spcPts val="0"/>
              </a:spcBef>
              <a:spcAft>
                <a:spcPts val="0"/>
              </a:spcAft>
              <a:buNone/>
            </a:pPr>
            <a:r>
              <a:rPr lang="en-US"/>
              <a:t>This is less frequent – probably several years – because it takes time to assess whether our activities and strategies are having the desired OUTCOMES.</a:t>
            </a:r>
            <a:endParaRPr/>
          </a:p>
          <a:p>
            <a:pPr indent="0" lvl="0" marL="0" rtl="0" algn="l">
              <a:spcBef>
                <a:spcPts val="0"/>
              </a:spcBef>
              <a:spcAft>
                <a:spcPts val="0"/>
              </a:spcAft>
              <a:buNone/>
            </a:pPr>
            <a:r>
              <a:rPr lang="en-US"/>
              <a:t>[click]</a:t>
            </a:r>
            <a:endParaRPr/>
          </a:p>
          <a:p>
            <a:pPr indent="0" lvl="0" marL="0" rtl="0" algn="l">
              <a:spcBef>
                <a:spcPts val="0"/>
              </a:spcBef>
              <a:spcAft>
                <a:spcPts val="0"/>
              </a:spcAft>
              <a:buNone/>
            </a:pPr>
            <a:r>
              <a:rPr lang="en-US"/>
              <a:t>And finally, we can analysis STATUS data.  Are having the intended IMPACTS on the viability or health of our targets.</a:t>
            </a:r>
            <a:endParaRPr/>
          </a:p>
          <a:p>
            <a:pPr indent="0" lvl="0" marL="0" rtl="0" algn="l">
              <a:spcBef>
                <a:spcPts val="0"/>
              </a:spcBef>
              <a:spcAft>
                <a:spcPts val="0"/>
              </a:spcAft>
              <a:buNone/>
            </a:pPr>
            <a:r>
              <a:rPr lang="en-US"/>
              <a:t>{click]</a:t>
            </a:r>
            <a:endParaRPr/>
          </a:p>
          <a:p>
            <a:pPr indent="0" lvl="0" marL="0" rtl="0" algn="l">
              <a:spcBef>
                <a:spcPts val="0"/>
              </a:spcBef>
              <a:spcAft>
                <a:spcPts val="0"/>
              </a:spcAft>
              <a:buNone/>
            </a:pPr>
            <a:r>
              <a:rPr lang="en-US"/>
              <a:t>Each of these levels of analysis will build the evidence needed to EVALUATE whether we are doing the right things in the right ways.</a:t>
            </a:r>
            <a:endParaRPr/>
          </a:p>
          <a:p>
            <a:pPr indent="0" lvl="0" marL="0" rtl="0" algn="l">
              <a:spcBef>
                <a:spcPts val="0"/>
              </a:spcBef>
              <a:spcAft>
                <a:spcPts val="0"/>
              </a:spcAft>
              <a:buNone/>
            </a:pPr>
            <a:r>
              <a:rPr lang="en-US"/>
              <a:t>[click]</a:t>
            </a:r>
            <a:endParaRPr/>
          </a:p>
          <a:p>
            <a:pPr indent="0" lvl="0" marL="0" rtl="0" algn="l">
              <a:spcBef>
                <a:spcPts val="0"/>
              </a:spcBef>
              <a:spcAft>
                <a:spcPts val="0"/>
              </a:spcAft>
              <a:buNone/>
            </a:pPr>
            <a:r>
              <a:rPr lang="en-US"/>
              <a:t>Once our understanding is increased, we can then make informed decisions about changing our approaches, where needed.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Photography Notes:  Photo: Pixabay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217" name="Google Shape;1217;p52: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4" name="Shape 1224"/>
        <p:cNvGrpSpPr/>
        <p:nvPr/>
      </p:nvGrpSpPr>
      <p:grpSpPr>
        <a:xfrm>
          <a:off x="0" y="0"/>
          <a:ext cx="0" cy="0"/>
          <a:chOff x="0" y="0"/>
          <a:chExt cx="0" cy="0"/>
        </a:xfrm>
      </p:grpSpPr>
      <p:sp>
        <p:nvSpPr>
          <p:cNvPr id="1225" name="Google Shape;1225;p53: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6" name="Google Shape;1226;p53: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lang="en-US"/>
              <a:t>Learning Objective: This slide explains how the Theory of Change is again used to analyze effectiveness</a:t>
            </a:r>
            <a:endParaRPr/>
          </a:p>
          <a:p>
            <a:pPr indent="0" lvl="0" marL="0" rtl="0" algn="l">
              <a:spcBef>
                <a:spcPts val="0"/>
              </a:spcBef>
              <a:spcAft>
                <a:spcPts val="0"/>
              </a:spcAft>
              <a:buNone/>
            </a:pPr>
            <a:r>
              <a:t/>
            </a:r>
            <a:endParaRPr b="0"/>
          </a:p>
          <a:p>
            <a:pPr indent="0" lvl="0" marL="0" rtl="0" algn="l">
              <a:spcBef>
                <a:spcPts val="0"/>
              </a:spcBef>
              <a:spcAft>
                <a:spcPts val="0"/>
              </a:spcAft>
              <a:buNone/>
            </a:pPr>
            <a:r>
              <a:rPr b="0" lang="en-US"/>
              <a:t>Presenter’s Notes:</a:t>
            </a:r>
            <a:endParaRPr/>
          </a:p>
          <a:p>
            <a:pPr indent="0" lvl="0" marL="0" rtl="0" algn="l">
              <a:spcBef>
                <a:spcPts val="0"/>
              </a:spcBef>
              <a:spcAft>
                <a:spcPts val="0"/>
              </a:spcAft>
              <a:buNone/>
            </a:pPr>
            <a:r>
              <a:rPr b="0" lang="en-US"/>
              <a:t>In our case study – we start with the </a:t>
            </a:r>
            <a:r>
              <a:rPr b="1" lang="en-US"/>
              <a:t>PLAN</a:t>
            </a:r>
            <a:r>
              <a:rPr b="0" lang="en-US"/>
              <a:t>:</a:t>
            </a:r>
            <a:endParaRPr/>
          </a:p>
          <a:p>
            <a:pPr indent="-171450" lvl="0" marL="171450" rtl="0" algn="l">
              <a:spcBef>
                <a:spcPts val="0"/>
              </a:spcBef>
              <a:spcAft>
                <a:spcPts val="0"/>
              </a:spcAft>
              <a:buClr>
                <a:schemeClr val="dk1"/>
              </a:buClr>
              <a:buSzPts val="1000"/>
              <a:buFont typeface="Arial"/>
              <a:buChar char="•"/>
            </a:pPr>
            <a:r>
              <a:rPr b="0" lang="en-US"/>
              <a:t>Our target </a:t>
            </a:r>
            <a:r>
              <a:rPr b="1" lang="en-US"/>
              <a:t>goal </a:t>
            </a:r>
            <a:r>
              <a:rPr b="0" lang="en-US"/>
              <a:t>is to increase turtle populations, and our </a:t>
            </a:r>
            <a:r>
              <a:rPr b="1" lang="en-US"/>
              <a:t>strategy</a:t>
            </a:r>
            <a:r>
              <a:rPr b="0" lang="en-US"/>
              <a:t> is to t</a:t>
            </a:r>
            <a:r>
              <a:rPr b="0" lang="en-US" sz="1000">
                <a:latin typeface="Arial"/>
                <a:ea typeface="Arial"/>
                <a:cs typeface="Arial"/>
                <a:sym typeface="Arial"/>
              </a:rPr>
              <a:t>est and promote circle hooks </a:t>
            </a:r>
            <a:r>
              <a:rPr b="0" lang="en-US"/>
              <a:t>to reduce turtle bycatch</a:t>
            </a:r>
            <a:endParaRPr/>
          </a:p>
          <a:p>
            <a:pPr indent="-171450" lvl="0" marL="171450" rtl="0" algn="l">
              <a:spcBef>
                <a:spcPts val="0"/>
              </a:spcBef>
              <a:spcAft>
                <a:spcPts val="0"/>
              </a:spcAft>
              <a:buClr>
                <a:schemeClr val="dk1"/>
              </a:buClr>
              <a:buSzPts val="1000"/>
              <a:buFont typeface="Arial"/>
              <a:buChar char="•"/>
            </a:pPr>
            <a:r>
              <a:rPr b="0" lang="en-US"/>
              <a:t>Our </a:t>
            </a:r>
            <a:r>
              <a:rPr b="1" lang="en-US"/>
              <a:t>threat reduction objective </a:t>
            </a:r>
            <a:r>
              <a:rPr b="0" lang="en-US"/>
              <a:t>is to reduce bycatch from longline fishing</a:t>
            </a:r>
            <a:endParaRPr/>
          </a:p>
          <a:p>
            <a:pPr indent="-171450" lvl="0" marL="171450" rtl="0" algn="l">
              <a:spcBef>
                <a:spcPts val="0"/>
              </a:spcBef>
              <a:spcAft>
                <a:spcPts val="0"/>
              </a:spcAft>
              <a:buClr>
                <a:schemeClr val="dk1"/>
              </a:buClr>
              <a:buSzPts val="1000"/>
              <a:buFont typeface="Arial"/>
              <a:buChar char="•"/>
            </a:pPr>
            <a:r>
              <a:rPr b="0" lang="en-US"/>
              <a:t>Two </a:t>
            </a:r>
            <a:r>
              <a:rPr b="1" lang="en-US"/>
              <a:t>intermediate objectives</a:t>
            </a:r>
            <a:r>
              <a:rPr b="0" lang="en-US"/>
              <a:t> are effectiveness of the hooks demonstrated and fishers using hooks</a:t>
            </a:r>
            <a:endParaRPr/>
          </a:p>
          <a:p>
            <a:pPr indent="-171450" lvl="0" marL="171450" rtl="0" algn="l">
              <a:spcBef>
                <a:spcPts val="0"/>
              </a:spcBef>
              <a:spcAft>
                <a:spcPts val="0"/>
              </a:spcAft>
              <a:buClr>
                <a:schemeClr val="dk1"/>
              </a:buClr>
              <a:buSzPts val="1000"/>
              <a:buFont typeface="Arial"/>
              <a:buChar char="•"/>
            </a:pPr>
            <a:r>
              <a:rPr b="0" lang="en-US"/>
              <a:t>Our </a:t>
            </a:r>
            <a:r>
              <a:rPr b="1" lang="en-US"/>
              <a:t>actions</a:t>
            </a:r>
            <a:r>
              <a:rPr b="0" lang="en-US"/>
              <a:t> start with testing, deploying and monitoring the effectiveness of the new hooks, prior to having them adopted by the fishers</a:t>
            </a:r>
            <a:endParaRPr/>
          </a:p>
          <a:p>
            <a:pPr indent="-107950" lvl="0" marL="171450" rtl="0" algn="l">
              <a:spcBef>
                <a:spcPts val="0"/>
              </a:spcBef>
              <a:spcAft>
                <a:spcPts val="0"/>
              </a:spcAft>
              <a:buClr>
                <a:schemeClr val="dk1"/>
              </a:buClr>
              <a:buSzPts val="1000"/>
              <a:buFont typeface="Arial"/>
              <a:buNone/>
            </a:pPr>
            <a:r>
              <a:t/>
            </a:r>
            <a:endParaRPr b="0"/>
          </a:p>
          <a:p>
            <a:pPr indent="0" lvl="0" marL="0" rtl="0" algn="l">
              <a:spcBef>
                <a:spcPts val="0"/>
              </a:spcBef>
              <a:spcAft>
                <a:spcPts val="0"/>
              </a:spcAft>
              <a:buClr>
                <a:schemeClr val="dk1"/>
              </a:buClr>
              <a:buSzPts val="1000"/>
              <a:buFont typeface="Arial"/>
              <a:buNone/>
            </a:pPr>
            <a:r>
              <a:rPr b="0" lang="en-US"/>
              <a:t>As work progresses, we’ve set out </a:t>
            </a:r>
            <a:r>
              <a:rPr b="1" lang="en-US"/>
              <a:t>indicators</a:t>
            </a:r>
            <a:r>
              <a:rPr b="0" lang="en-US"/>
              <a:t> for these steps, which we </a:t>
            </a:r>
            <a:r>
              <a:rPr b="1" lang="en-US"/>
              <a:t>analyze</a:t>
            </a:r>
            <a:r>
              <a:rPr b="0" lang="en-US"/>
              <a:t>:</a:t>
            </a:r>
            <a:endParaRPr/>
          </a:p>
          <a:p>
            <a:pPr indent="-171450" lvl="0" marL="171450" rtl="0" algn="l">
              <a:spcBef>
                <a:spcPts val="0"/>
              </a:spcBef>
              <a:spcAft>
                <a:spcPts val="0"/>
              </a:spcAft>
              <a:buClr>
                <a:schemeClr val="dk1"/>
              </a:buClr>
              <a:buSzPts val="1000"/>
              <a:buFont typeface="Arial"/>
              <a:buChar char="•"/>
            </a:pPr>
            <a:r>
              <a:rPr b="1" lang="en-US"/>
              <a:t>Actions</a:t>
            </a:r>
            <a:r>
              <a:rPr b="0" lang="en-US"/>
              <a:t> – do the circle hooks work?  Are they catching as many fish, but not catching turtles?</a:t>
            </a:r>
            <a:endParaRPr/>
          </a:p>
          <a:p>
            <a:pPr indent="-171450" lvl="0" marL="171450" rtl="0" algn="l">
              <a:spcBef>
                <a:spcPts val="0"/>
              </a:spcBef>
              <a:spcAft>
                <a:spcPts val="0"/>
              </a:spcAft>
              <a:buClr>
                <a:schemeClr val="dk1"/>
              </a:buClr>
              <a:buSzPts val="1000"/>
              <a:buFont typeface="Arial"/>
              <a:buChar char="•"/>
            </a:pPr>
            <a:r>
              <a:rPr b="1" lang="en-US"/>
              <a:t>Strategy</a:t>
            </a:r>
            <a:r>
              <a:rPr b="0" lang="en-US"/>
              <a:t> - Do the fishers accept them as a viable alternative to J hooks?  What proportion of boats are using them?</a:t>
            </a:r>
            <a:endParaRPr/>
          </a:p>
          <a:p>
            <a:pPr indent="-171450" lvl="0" marL="171450" rtl="0" algn="l">
              <a:spcBef>
                <a:spcPts val="0"/>
              </a:spcBef>
              <a:spcAft>
                <a:spcPts val="0"/>
              </a:spcAft>
              <a:buClr>
                <a:schemeClr val="dk1"/>
              </a:buClr>
              <a:buSzPts val="1000"/>
              <a:buFont typeface="Arial"/>
              <a:buChar char="•"/>
            </a:pPr>
            <a:r>
              <a:rPr b="1" lang="en-US"/>
              <a:t>Threat reduction</a:t>
            </a:r>
            <a:r>
              <a:rPr b="0" lang="en-US"/>
              <a:t> – are fewer turtles being killed?</a:t>
            </a:r>
            <a:endParaRPr/>
          </a:p>
          <a:p>
            <a:pPr indent="-171450" lvl="0" marL="171450" rtl="0" algn="l">
              <a:spcBef>
                <a:spcPts val="0"/>
              </a:spcBef>
              <a:spcAft>
                <a:spcPts val="0"/>
              </a:spcAft>
              <a:buClr>
                <a:schemeClr val="dk1"/>
              </a:buClr>
              <a:buSzPts val="1000"/>
              <a:buFont typeface="Arial"/>
              <a:buChar char="•"/>
            </a:pPr>
            <a:r>
              <a:rPr b="1" lang="en-US"/>
              <a:t>Impact</a:t>
            </a:r>
            <a:r>
              <a:rPr b="0" lang="en-US"/>
              <a:t> on our target – are there more turtles?</a:t>
            </a:r>
            <a:endParaRPr/>
          </a:p>
          <a:p>
            <a:pPr indent="-107950" lvl="0" marL="171450" rtl="0" algn="l">
              <a:spcBef>
                <a:spcPts val="0"/>
              </a:spcBef>
              <a:spcAft>
                <a:spcPts val="0"/>
              </a:spcAft>
              <a:buClr>
                <a:schemeClr val="dk1"/>
              </a:buClr>
              <a:buSzPts val="1000"/>
              <a:buFont typeface="Arial"/>
              <a:buNone/>
            </a:pPr>
            <a:r>
              <a:t/>
            </a:r>
            <a:endParaRPr b="0"/>
          </a:p>
          <a:p>
            <a:pPr indent="0" lvl="0" marL="0" marR="0" rtl="0" algn="l">
              <a:lnSpc>
                <a:spcPct val="100000"/>
              </a:lnSpc>
              <a:spcBef>
                <a:spcPts val="0"/>
              </a:spcBef>
              <a:spcAft>
                <a:spcPts val="0"/>
              </a:spcAft>
              <a:buClr>
                <a:schemeClr val="dk1"/>
              </a:buClr>
              <a:buSzPts val="1000"/>
              <a:buFont typeface="Arial"/>
              <a:buNone/>
            </a:pPr>
            <a:r>
              <a:rPr lang="en-US"/>
              <a:t>Photography Notes: Turtle photo by Jeremy Bishop, Pexels</a:t>
            </a:r>
            <a:endParaRPr/>
          </a:p>
          <a:p>
            <a:pPr indent="-107950" lvl="0" marL="171450" rtl="0" algn="l">
              <a:spcBef>
                <a:spcPts val="0"/>
              </a:spcBef>
              <a:spcAft>
                <a:spcPts val="0"/>
              </a:spcAft>
              <a:buClr>
                <a:schemeClr val="dk1"/>
              </a:buClr>
              <a:buSzPts val="1000"/>
              <a:buFont typeface="Arial"/>
              <a:buNone/>
            </a:pPr>
            <a:r>
              <a:t/>
            </a:r>
            <a:endParaRPr b="0"/>
          </a:p>
        </p:txBody>
      </p:sp>
      <p:sp>
        <p:nvSpPr>
          <p:cNvPr id="1227" name="Google Shape;1227;p53: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0" name="Shape 1270"/>
        <p:cNvGrpSpPr/>
        <p:nvPr/>
      </p:nvGrpSpPr>
      <p:grpSpPr>
        <a:xfrm>
          <a:off x="0" y="0"/>
          <a:ext cx="0" cy="0"/>
          <a:chOff x="0" y="0"/>
          <a:chExt cx="0" cy="0"/>
        </a:xfrm>
      </p:grpSpPr>
      <p:sp>
        <p:nvSpPr>
          <p:cNvPr id="1271" name="Google Shape;1271;p54: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2" name="Google Shape;1272;p54: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DUPLICATE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Learning Objective: This slide explains the how we evaluate the results of the analysis to adapt our work as needed</a:t>
            </a:r>
            <a:endParaRPr/>
          </a:p>
          <a:p>
            <a:pPr indent="0" lvl="0" marL="0" rtl="0" algn="l">
              <a:spcBef>
                <a:spcPts val="0"/>
              </a:spcBef>
              <a:spcAft>
                <a:spcPts val="0"/>
              </a:spcAft>
              <a:buClr>
                <a:schemeClr val="dk1"/>
              </a:buClr>
              <a:buSzPts val="1000"/>
              <a:buFont typeface="Arial"/>
              <a:buNone/>
            </a:pPr>
            <a:r>
              <a:t/>
            </a:r>
            <a:endParaRPr/>
          </a:p>
          <a:p>
            <a:pPr indent="0" lvl="0" marL="0" rtl="0" algn="l">
              <a:spcBef>
                <a:spcPts val="0"/>
              </a:spcBef>
              <a:spcAft>
                <a:spcPts val="0"/>
              </a:spcAft>
              <a:buClr>
                <a:schemeClr val="dk1"/>
              </a:buClr>
              <a:buSzPts val="1000"/>
              <a:buFont typeface="Arial"/>
              <a:buNone/>
            </a:pPr>
            <a:r>
              <a:rPr lang="en-US"/>
              <a:t>Any need for </a:t>
            </a:r>
            <a:r>
              <a:rPr b="1" lang="en-US"/>
              <a:t>adaptation </a:t>
            </a:r>
            <a:r>
              <a:rPr lang="en-US"/>
              <a:t>comes from how well we have met our objectives.  </a:t>
            </a:r>
            <a:endParaRPr/>
          </a:p>
          <a:p>
            <a:pPr indent="0" lvl="0" marL="0" rtl="0" algn="l">
              <a:spcBef>
                <a:spcPts val="0"/>
              </a:spcBef>
              <a:spcAft>
                <a:spcPts val="0"/>
              </a:spcAft>
              <a:buClr>
                <a:schemeClr val="dk1"/>
              </a:buClr>
              <a:buSzPts val="1000"/>
              <a:buFont typeface="Arial"/>
              <a:buNone/>
            </a:pPr>
            <a:r>
              <a:rPr lang="en-US"/>
              <a:t>This happens over time, with the first questions being about our activities.</a:t>
            </a:r>
            <a:endParaRPr/>
          </a:p>
          <a:p>
            <a:pPr indent="0" lvl="0" marL="0" rtl="0" algn="l">
              <a:spcBef>
                <a:spcPts val="0"/>
              </a:spcBef>
              <a:spcAft>
                <a:spcPts val="0"/>
              </a:spcAft>
              <a:buClr>
                <a:schemeClr val="dk1"/>
              </a:buClr>
              <a:buSzPts val="1000"/>
              <a:buFont typeface="Arial"/>
              <a:buNone/>
            </a:pPr>
            <a:r>
              <a:t/>
            </a:r>
            <a:endParaRPr/>
          </a:p>
          <a:p>
            <a:pPr indent="0" lvl="0" marL="0" rtl="0" algn="l">
              <a:spcBef>
                <a:spcPts val="0"/>
              </a:spcBef>
              <a:spcAft>
                <a:spcPts val="0"/>
              </a:spcAft>
              <a:buClr>
                <a:schemeClr val="dk1"/>
              </a:buClr>
              <a:buSzPts val="1000"/>
              <a:buFont typeface="Arial"/>
              <a:buNone/>
            </a:pPr>
            <a:r>
              <a:rPr lang="en-US"/>
              <a:t>The first most simple questions are about implementation (</a:t>
            </a:r>
            <a:r>
              <a:rPr b="1" lang="en-US"/>
              <a:t>input/output</a:t>
            </a:r>
            <a:r>
              <a:rPr lang="en-US"/>
              <a:t>)</a:t>
            </a:r>
            <a:endParaRPr/>
          </a:p>
          <a:p>
            <a:pPr indent="-171450" lvl="0" marL="171450" rtl="0" algn="l">
              <a:spcBef>
                <a:spcPts val="0"/>
              </a:spcBef>
              <a:spcAft>
                <a:spcPts val="0"/>
              </a:spcAft>
              <a:buClr>
                <a:schemeClr val="dk1"/>
              </a:buClr>
              <a:buSzPts val="1000"/>
              <a:buFont typeface="Arial"/>
              <a:buChar char="•"/>
            </a:pPr>
            <a:r>
              <a:rPr lang="en-US"/>
              <a:t>Did we do the </a:t>
            </a:r>
            <a:r>
              <a:rPr b="1" lang="en-US"/>
              <a:t>work/actions</a:t>
            </a:r>
            <a:r>
              <a:rPr lang="en-US"/>
              <a:t> as set out in the plan? Was it on time and budget?</a:t>
            </a:r>
            <a:endParaRPr/>
          </a:p>
          <a:p>
            <a:pPr indent="0" lvl="0" marL="0" rtl="0" algn="l">
              <a:spcBef>
                <a:spcPts val="0"/>
              </a:spcBef>
              <a:spcAft>
                <a:spcPts val="0"/>
              </a:spcAft>
              <a:buClr>
                <a:schemeClr val="dk1"/>
              </a:buClr>
              <a:buSzPts val="1000"/>
              <a:buFont typeface="Arial"/>
              <a:buNone/>
            </a:pPr>
            <a:r>
              <a:rPr i="1" lang="en-US"/>
              <a:t>If not, maybe we were doing the wrong things or doing them poorly and need to adapt</a:t>
            </a:r>
            <a:endParaRPr/>
          </a:p>
          <a:p>
            <a:pPr indent="0" lvl="0" marL="0" rtl="0" algn="l">
              <a:spcBef>
                <a:spcPts val="0"/>
              </a:spcBef>
              <a:spcAft>
                <a:spcPts val="0"/>
              </a:spcAft>
              <a:buClr>
                <a:schemeClr val="dk1"/>
              </a:buClr>
              <a:buSzPts val="1000"/>
              <a:buFont typeface="Arial"/>
              <a:buNone/>
            </a:pPr>
            <a:r>
              <a:t/>
            </a:r>
            <a:endParaRPr i="1"/>
          </a:p>
          <a:p>
            <a:pPr indent="0" lvl="0" marL="0" rtl="0" algn="l">
              <a:spcBef>
                <a:spcPts val="0"/>
              </a:spcBef>
              <a:spcAft>
                <a:spcPts val="0"/>
              </a:spcAft>
              <a:buClr>
                <a:schemeClr val="dk1"/>
              </a:buClr>
              <a:buSzPts val="1000"/>
              <a:buFont typeface="Arial"/>
              <a:buNone/>
            </a:pPr>
            <a:r>
              <a:rPr i="0" lang="en-US"/>
              <a:t>If our work was OK, we subsequently ask </a:t>
            </a:r>
            <a:r>
              <a:rPr lang="en-US"/>
              <a:t>questions about </a:t>
            </a:r>
            <a:r>
              <a:rPr b="1" lang="en-US"/>
              <a:t>effectiveness</a:t>
            </a:r>
            <a:r>
              <a:rPr lang="en-US"/>
              <a:t> of the strategy (</a:t>
            </a:r>
            <a:r>
              <a:rPr b="1" lang="en-US"/>
              <a:t>outcomes</a:t>
            </a:r>
            <a:r>
              <a:rPr lang="en-US"/>
              <a:t>) </a:t>
            </a:r>
            <a:endParaRPr/>
          </a:p>
          <a:p>
            <a:pPr indent="-171450" lvl="0" marL="171450" rtl="0" algn="l">
              <a:spcBef>
                <a:spcPts val="0"/>
              </a:spcBef>
              <a:spcAft>
                <a:spcPts val="0"/>
              </a:spcAft>
              <a:buClr>
                <a:schemeClr val="dk1"/>
              </a:buClr>
              <a:buSzPts val="1000"/>
              <a:buFont typeface="Arial"/>
              <a:buChar char="•"/>
            </a:pPr>
            <a:r>
              <a:rPr lang="en-US"/>
              <a:t>Did the hooks as well as hoped?</a:t>
            </a:r>
            <a:endParaRPr/>
          </a:p>
          <a:p>
            <a:pPr indent="0" lvl="0" marL="0" rtl="0" algn="l">
              <a:spcBef>
                <a:spcPts val="0"/>
              </a:spcBef>
              <a:spcAft>
                <a:spcPts val="0"/>
              </a:spcAft>
              <a:buClr>
                <a:schemeClr val="dk1"/>
              </a:buClr>
              <a:buSzPts val="1000"/>
              <a:buFont typeface="Arial"/>
              <a:buNone/>
            </a:pPr>
            <a:r>
              <a:rPr i="1" lang="en-US"/>
              <a:t>If not, maybe the advantages of circular hooks is less than expected, and we need to look to </a:t>
            </a:r>
            <a:r>
              <a:rPr b="1" i="1" lang="en-US"/>
              <a:t>other strategies</a:t>
            </a:r>
            <a:r>
              <a:rPr b="1" lang="en-US"/>
              <a:t> </a:t>
            </a:r>
            <a:endParaRPr/>
          </a:p>
          <a:p>
            <a:pPr indent="-171450" lvl="0" marL="171450" rtl="0" algn="l">
              <a:spcBef>
                <a:spcPts val="0"/>
              </a:spcBef>
              <a:spcAft>
                <a:spcPts val="0"/>
              </a:spcAft>
              <a:buClr>
                <a:schemeClr val="dk1"/>
              </a:buClr>
              <a:buSzPts val="1000"/>
              <a:buFont typeface="Arial"/>
              <a:buChar char="•"/>
            </a:pPr>
            <a:r>
              <a:rPr lang="en-US"/>
              <a:t>Do the fishers accept hooks as advantageous? </a:t>
            </a:r>
            <a:endParaRPr/>
          </a:p>
          <a:p>
            <a:pPr indent="-171450" lvl="0" marL="171450" rtl="0" algn="l">
              <a:spcBef>
                <a:spcPts val="0"/>
              </a:spcBef>
              <a:spcAft>
                <a:spcPts val="0"/>
              </a:spcAft>
              <a:buClr>
                <a:schemeClr val="dk1"/>
              </a:buClr>
              <a:buSzPts val="1000"/>
              <a:buFont typeface="Arial"/>
              <a:buChar char="•"/>
            </a:pPr>
            <a:r>
              <a:rPr lang="en-US"/>
              <a:t>Can they access the hooks easily?</a:t>
            </a:r>
            <a:endParaRPr/>
          </a:p>
          <a:p>
            <a:pPr indent="0" lvl="0" marL="0" marR="0" rtl="0" algn="l">
              <a:lnSpc>
                <a:spcPct val="100000"/>
              </a:lnSpc>
              <a:spcBef>
                <a:spcPts val="0"/>
              </a:spcBef>
              <a:spcAft>
                <a:spcPts val="0"/>
              </a:spcAft>
              <a:buClr>
                <a:schemeClr val="dk1"/>
              </a:buClr>
              <a:buSzPts val="1000"/>
              <a:buFont typeface="Arial"/>
              <a:buNone/>
            </a:pPr>
            <a:r>
              <a:rPr i="1" lang="en-US"/>
              <a:t>If not, maybe we missed something about how the fishers operate – we need to </a:t>
            </a:r>
            <a:r>
              <a:rPr b="1" i="1" lang="en-US"/>
              <a:t>understand the process </a:t>
            </a:r>
            <a:r>
              <a:rPr i="1" lang="en-US"/>
              <a:t>better</a:t>
            </a:r>
            <a:endParaRPr/>
          </a:p>
          <a:p>
            <a:pPr indent="0" lvl="0" marL="0" rtl="0" algn="l">
              <a:spcBef>
                <a:spcPts val="0"/>
              </a:spcBef>
              <a:spcAft>
                <a:spcPts val="0"/>
              </a:spcAft>
              <a:buClr>
                <a:schemeClr val="dk1"/>
              </a:buClr>
              <a:buSzPts val="1000"/>
              <a:buFont typeface="Arial"/>
              <a:buNone/>
            </a:pPr>
            <a:r>
              <a:t/>
            </a:r>
            <a:endParaRPr/>
          </a:p>
          <a:p>
            <a:pPr indent="0" lvl="0" marL="0" rtl="0" algn="l">
              <a:spcBef>
                <a:spcPts val="0"/>
              </a:spcBef>
              <a:spcAft>
                <a:spcPts val="0"/>
              </a:spcAft>
              <a:buClr>
                <a:schemeClr val="dk1"/>
              </a:buClr>
              <a:buSzPts val="1000"/>
              <a:buFont typeface="Arial"/>
              <a:buNone/>
            </a:pPr>
            <a:r>
              <a:rPr i="0" lang="en-US"/>
              <a:t>If that was OK, we subsequently ask </a:t>
            </a:r>
            <a:r>
              <a:rPr lang="en-US"/>
              <a:t>questions about our threat reduction (</a:t>
            </a:r>
            <a:r>
              <a:rPr b="1" lang="en-US"/>
              <a:t>outcomes</a:t>
            </a:r>
            <a:r>
              <a:rPr lang="en-US"/>
              <a:t>):</a:t>
            </a:r>
            <a:endParaRPr/>
          </a:p>
          <a:p>
            <a:pPr indent="-171450" lvl="0" marL="171450" rtl="0" algn="l">
              <a:spcBef>
                <a:spcPts val="0"/>
              </a:spcBef>
              <a:spcAft>
                <a:spcPts val="0"/>
              </a:spcAft>
              <a:buClr>
                <a:schemeClr val="dk1"/>
              </a:buClr>
              <a:buSzPts val="1000"/>
              <a:buFont typeface="Arial"/>
              <a:buChar char="•"/>
            </a:pPr>
            <a:r>
              <a:rPr lang="en-US"/>
              <a:t>Has the bycatch rate dropped?</a:t>
            </a:r>
            <a:endParaRPr/>
          </a:p>
          <a:p>
            <a:pPr indent="-171450" lvl="0" marL="171450" marR="0" rtl="0" algn="l">
              <a:lnSpc>
                <a:spcPct val="100000"/>
              </a:lnSpc>
              <a:spcBef>
                <a:spcPts val="0"/>
              </a:spcBef>
              <a:spcAft>
                <a:spcPts val="0"/>
              </a:spcAft>
              <a:buClr>
                <a:schemeClr val="dk1"/>
              </a:buClr>
              <a:buSzPts val="1000"/>
              <a:buFont typeface="Arial"/>
              <a:buChar char="•"/>
            </a:pPr>
            <a:r>
              <a:rPr lang="en-US"/>
              <a:t>Were the fishers using the hooks well?</a:t>
            </a:r>
            <a:endParaRPr/>
          </a:p>
          <a:p>
            <a:pPr indent="0" lvl="0" marL="0" rtl="0" algn="l">
              <a:spcBef>
                <a:spcPts val="0"/>
              </a:spcBef>
              <a:spcAft>
                <a:spcPts val="0"/>
              </a:spcAft>
              <a:buClr>
                <a:schemeClr val="dk1"/>
              </a:buClr>
              <a:buSzPts val="1000"/>
              <a:buFont typeface="Arial"/>
              <a:buNone/>
            </a:pPr>
            <a:r>
              <a:rPr i="1" lang="en-US"/>
              <a:t>If not, maybe we missed something about how fishers deploy their lines and we need to address this</a:t>
            </a:r>
            <a:r>
              <a:rPr lang="en-US"/>
              <a:t>.</a:t>
            </a:r>
            <a:endParaRPr/>
          </a:p>
          <a:p>
            <a:pPr indent="0" lvl="0" marL="0" rtl="0" algn="l">
              <a:spcBef>
                <a:spcPts val="0"/>
              </a:spcBef>
              <a:spcAft>
                <a:spcPts val="0"/>
              </a:spcAft>
              <a:buClr>
                <a:schemeClr val="dk1"/>
              </a:buClr>
              <a:buSzPts val="1000"/>
              <a:buFont typeface="Arial"/>
              <a:buNone/>
            </a:pPr>
            <a:r>
              <a:t/>
            </a:r>
            <a:endParaRPr/>
          </a:p>
          <a:p>
            <a:pPr indent="0" lvl="0" marL="0" rtl="0" algn="l">
              <a:spcBef>
                <a:spcPts val="0"/>
              </a:spcBef>
              <a:spcAft>
                <a:spcPts val="0"/>
              </a:spcAft>
              <a:buClr>
                <a:schemeClr val="dk1"/>
              </a:buClr>
              <a:buSzPts val="1000"/>
              <a:buFont typeface="Arial"/>
              <a:buNone/>
            </a:pPr>
            <a:r>
              <a:rPr lang="en-US"/>
              <a:t>And finally, questions about how well we achieved our Goal (</a:t>
            </a:r>
            <a:r>
              <a:rPr b="1" lang="en-US"/>
              <a:t>impact</a:t>
            </a:r>
            <a:r>
              <a:rPr lang="en-US"/>
              <a:t>)</a:t>
            </a:r>
            <a:endParaRPr/>
          </a:p>
          <a:p>
            <a:pPr indent="-171450" lvl="0" marL="171450" rtl="0" algn="l">
              <a:spcBef>
                <a:spcPts val="0"/>
              </a:spcBef>
              <a:spcAft>
                <a:spcPts val="0"/>
              </a:spcAft>
              <a:buClr>
                <a:schemeClr val="dk1"/>
              </a:buClr>
              <a:buSzPts val="1000"/>
              <a:buFont typeface="Arial"/>
              <a:buChar char="•"/>
            </a:pPr>
            <a:r>
              <a:rPr lang="en-US"/>
              <a:t>Was the Goal achievable?</a:t>
            </a:r>
            <a:endParaRPr/>
          </a:p>
          <a:p>
            <a:pPr indent="-171450" lvl="0" marL="171450" rtl="0" algn="l">
              <a:spcBef>
                <a:spcPts val="0"/>
              </a:spcBef>
              <a:spcAft>
                <a:spcPts val="0"/>
              </a:spcAft>
              <a:buClr>
                <a:schemeClr val="dk1"/>
              </a:buClr>
              <a:buSzPts val="1000"/>
              <a:buFont typeface="Arial"/>
              <a:buChar char="•"/>
            </a:pPr>
            <a:r>
              <a:rPr lang="en-US"/>
              <a:t>Were factors outside our control impacting on the turtles?</a:t>
            </a:r>
            <a:endParaRPr/>
          </a:p>
          <a:p>
            <a:pPr indent="0" lvl="0" marL="0" marR="0" rtl="0" algn="l">
              <a:lnSpc>
                <a:spcPct val="100000"/>
              </a:lnSpc>
              <a:spcBef>
                <a:spcPts val="0"/>
              </a:spcBef>
              <a:spcAft>
                <a:spcPts val="0"/>
              </a:spcAft>
              <a:buClr>
                <a:schemeClr val="dk1"/>
              </a:buClr>
              <a:buSzPts val="1000"/>
              <a:buFont typeface="Arial"/>
              <a:buNone/>
            </a:pPr>
            <a:r>
              <a:rPr i="1" lang="en-US"/>
              <a:t>If not, maybe the threat of by-catch was not driving turtle loss, and we need to address other threats</a:t>
            </a:r>
            <a:r>
              <a:rPr lang="en-US"/>
              <a:t>.</a:t>
            </a:r>
            <a:endParaRPr/>
          </a:p>
          <a:p>
            <a:pPr indent="-107950" lvl="0" marL="171450" rtl="0" algn="l">
              <a:spcBef>
                <a:spcPts val="0"/>
              </a:spcBef>
              <a:spcAft>
                <a:spcPts val="0"/>
              </a:spcAft>
              <a:buClr>
                <a:schemeClr val="dk1"/>
              </a:buClr>
              <a:buSzPts val="1000"/>
              <a:buFont typeface="Arial"/>
              <a:buNone/>
            </a:pPr>
            <a:r>
              <a:t/>
            </a:r>
            <a:endParaRPr/>
          </a:p>
          <a:p>
            <a:pPr indent="0" lvl="0" marL="0" marR="0" rtl="0" algn="l">
              <a:lnSpc>
                <a:spcPct val="100000"/>
              </a:lnSpc>
              <a:spcBef>
                <a:spcPts val="0"/>
              </a:spcBef>
              <a:spcAft>
                <a:spcPts val="0"/>
              </a:spcAft>
              <a:buClr>
                <a:schemeClr val="dk1"/>
              </a:buClr>
              <a:buSzPts val="1000"/>
              <a:buFont typeface="Arial"/>
              <a:buNone/>
            </a:pPr>
            <a:r>
              <a:rPr lang="en-US"/>
              <a:t>Photography Notes: Turtle photo by Jeremy Bishop, Pexels</a:t>
            </a:r>
            <a:endParaRPr/>
          </a:p>
          <a:p>
            <a:pPr indent="0" lvl="0" marL="0" rtl="0" algn="l">
              <a:spcBef>
                <a:spcPts val="0"/>
              </a:spcBef>
              <a:spcAft>
                <a:spcPts val="0"/>
              </a:spcAft>
              <a:buClr>
                <a:schemeClr val="dk1"/>
              </a:buClr>
              <a:buSzPts val="1000"/>
              <a:buFont typeface="Arial"/>
              <a:buNone/>
            </a:pPr>
            <a:r>
              <a:t/>
            </a:r>
            <a:endParaRPr/>
          </a:p>
        </p:txBody>
      </p:sp>
      <p:sp>
        <p:nvSpPr>
          <p:cNvPr id="1273" name="Google Shape;1273;p54: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3" name="Shape 1313"/>
        <p:cNvGrpSpPr/>
        <p:nvPr/>
      </p:nvGrpSpPr>
      <p:grpSpPr>
        <a:xfrm>
          <a:off x="0" y="0"/>
          <a:ext cx="0" cy="0"/>
          <a:chOff x="0" y="0"/>
          <a:chExt cx="0" cy="0"/>
        </a:xfrm>
      </p:grpSpPr>
      <p:sp>
        <p:nvSpPr>
          <p:cNvPr id="1314" name="Google Shape;1314;p55: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5" name="Google Shape;1315;p55: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al"/>
              <a:buNone/>
            </a:pPr>
            <a:r>
              <a:rPr lang="en-US"/>
              <a:t>Learning Objectives: Everyone is oriented to where we are in the five steps of the Conservation Standards.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Presenter Notes: We are now in Step 5: Share. Here we:</a:t>
            </a:r>
            <a:endParaRPr/>
          </a:p>
          <a:p>
            <a:pPr indent="-171450" lvl="0" marL="171450" marR="0" rtl="0" algn="l">
              <a:lnSpc>
                <a:spcPct val="100000"/>
              </a:lnSpc>
              <a:spcBef>
                <a:spcPts val="0"/>
              </a:spcBef>
              <a:spcAft>
                <a:spcPts val="0"/>
              </a:spcAft>
              <a:buClr>
                <a:schemeClr val="dk1"/>
              </a:buClr>
              <a:buSzPts val="1000"/>
              <a:buFont typeface="Arial"/>
              <a:buChar char="•"/>
            </a:pPr>
            <a:r>
              <a:rPr lang="en-US"/>
              <a:t>Document results and knowledge gained to build the evidence base</a:t>
            </a:r>
            <a:endParaRPr/>
          </a:p>
          <a:p>
            <a:pPr indent="-171450" lvl="0" marL="171450" marR="0" rtl="0" algn="l">
              <a:lnSpc>
                <a:spcPct val="100000"/>
              </a:lnSpc>
              <a:spcBef>
                <a:spcPts val="0"/>
              </a:spcBef>
              <a:spcAft>
                <a:spcPts val="0"/>
              </a:spcAft>
              <a:buClr>
                <a:schemeClr val="dk1"/>
              </a:buClr>
              <a:buSzPts val="1000"/>
              <a:buFont typeface="Arial"/>
              <a:buChar char="•"/>
            </a:pPr>
            <a:r>
              <a:rPr lang="en-US"/>
              <a:t>Share within the team, to funders and interested parties</a:t>
            </a:r>
            <a:endParaRPr/>
          </a:p>
          <a:p>
            <a:pPr indent="-171450" lvl="0" marL="171450" rtl="0" algn="l">
              <a:spcBef>
                <a:spcPts val="0"/>
              </a:spcBef>
              <a:spcAft>
                <a:spcPts val="0"/>
              </a:spcAft>
              <a:buClr>
                <a:schemeClr val="dk1"/>
              </a:buClr>
              <a:buSzPts val="1000"/>
              <a:buFont typeface="Arial"/>
              <a:buChar char="•"/>
            </a:pPr>
            <a:r>
              <a:rPr lang="en-US"/>
              <a:t>Foster a performance and learning culture within the project team, across the organization &amp; partners, and among conservation practitioners around the world.</a:t>
            </a:r>
            <a:endParaRPr/>
          </a:p>
        </p:txBody>
      </p:sp>
      <p:sp>
        <p:nvSpPr>
          <p:cNvPr id="1316" name="Google Shape;1316;p55: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1" name="Shape 1321"/>
        <p:cNvGrpSpPr/>
        <p:nvPr/>
      </p:nvGrpSpPr>
      <p:grpSpPr>
        <a:xfrm>
          <a:off x="0" y="0"/>
          <a:ext cx="0" cy="0"/>
          <a:chOff x="0" y="0"/>
          <a:chExt cx="0" cy="0"/>
        </a:xfrm>
      </p:grpSpPr>
      <p:sp>
        <p:nvSpPr>
          <p:cNvPr id="1322" name="Google Shape;1322;p56: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3" name="Google Shape;1323;p56: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Learning Objective: This slide explains why sharing your learning is so important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Presenter’s Notes:</a:t>
            </a:r>
            <a:endParaRPr/>
          </a:p>
          <a:p>
            <a:pPr indent="0" lvl="0" marL="0" rtl="0" algn="l">
              <a:spcBef>
                <a:spcPts val="0"/>
              </a:spcBef>
              <a:spcAft>
                <a:spcPts val="0"/>
              </a:spcAft>
              <a:buNone/>
            </a:pPr>
            <a:r>
              <a:rPr lang="en-US"/>
              <a:t>External sharing means building the </a:t>
            </a:r>
            <a:r>
              <a:rPr b="1" lang="en-US"/>
              <a:t>evidence base </a:t>
            </a:r>
            <a:r>
              <a:rPr lang="en-US"/>
              <a:t>for conservation action.  Your </a:t>
            </a:r>
            <a:r>
              <a:rPr b="1" lang="en-US"/>
              <a:t>success and failures </a:t>
            </a:r>
            <a:r>
              <a:rPr lang="en-US"/>
              <a:t>can help other people learn and do things better.</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Help others learn from your experience:</a:t>
            </a:r>
            <a:endParaRPr/>
          </a:p>
          <a:p>
            <a:pPr indent="-171450" lvl="0" marL="171450" rtl="0" algn="l">
              <a:spcBef>
                <a:spcPts val="0"/>
              </a:spcBef>
              <a:spcAft>
                <a:spcPts val="0"/>
              </a:spcAft>
              <a:buClr>
                <a:schemeClr val="dk1"/>
              </a:buClr>
              <a:buSzPts val="1000"/>
              <a:buFont typeface="Arial"/>
              <a:buChar char="•"/>
            </a:pPr>
            <a:r>
              <a:rPr lang="en-US"/>
              <a:t>Successes help people to implement strategies with confidence.</a:t>
            </a:r>
            <a:endParaRPr/>
          </a:p>
          <a:p>
            <a:pPr indent="-171450" lvl="0" marL="171450" rtl="0" algn="l">
              <a:spcBef>
                <a:spcPts val="0"/>
              </a:spcBef>
              <a:spcAft>
                <a:spcPts val="0"/>
              </a:spcAft>
              <a:buClr>
                <a:schemeClr val="dk1"/>
              </a:buClr>
              <a:buSzPts val="1000"/>
              <a:buFont typeface="Arial"/>
              <a:buChar char="•"/>
            </a:pPr>
            <a:r>
              <a:rPr lang="en-US"/>
              <a:t>Failures help people to avoid an approach that has proved to be less useful</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Telling the story of success and failures helps to build confidence and </a:t>
            </a:r>
            <a:r>
              <a:rPr b="1" lang="en-US"/>
              <a:t>trust</a:t>
            </a:r>
            <a:r>
              <a:rPr lang="en-US"/>
              <a:t> in the sector.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Reference:</a:t>
            </a:r>
            <a:endParaRPr/>
          </a:p>
          <a:p>
            <a:pPr indent="0" lvl="0" marL="0" rtl="0" algn="l">
              <a:spcBef>
                <a:spcPts val="0"/>
              </a:spcBef>
              <a:spcAft>
                <a:spcPts val="0"/>
              </a:spcAft>
              <a:buNone/>
            </a:pPr>
            <a:r>
              <a:rPr lang="en-US"/>
              <a:t>Andraka etal (2013) </a:t>
            </a:r>
            <a:r>
              <a:rPr i="1" lang="en-US"/>
              <a:t>Circle hooks: Developing better fishing practices in the artisanal longline fisheries of the Eastern Pacific Ocea</a:t>
            </a:r>
            <a:r>
              <a:rPr lang="en-US"/>
              <a:t>n. BIOLOGICAL CONSERVATION, 160 (2013) 214-224. doi:10.1016/j.biocon.2013.01.019</a:t>
            </a:r>
            <a:endParaRPr/>
          </a:p>
          <a:p>
            <a:pPr indent="0" lvl="0" marL="0" rtl="0" algn="l">
              <a:spcBef>
                <a:spcPts val="0"/>
              </a:spcBef>
              <a:spcAft>
                <a:spcPts val="0"/>
              </a:spcAft>
              <a:buNone/>
            </a:pPr>
            <a:r>
              <a:rPr lang="en-US"/>
              <a:t>.</a:t>
            </a:r>
            <a:endParaRPr/>
          </a:p>
          <a:p>
            <a:pPr indent="0" lvl="0" marL="0" rtl="0" algn="l">
              <a:spcBef>
                <a:spcPts val="0"/>
              </a:spcBef>
              <a:spcAft>
                <a:spcPts val="0"/>
              </a:spcAft>
              <a:buNone/>
            </a:pPr>
            <a:r>
              <a:t/>
            </a:r>
            <a:endParaRPr/>
          </a:p>
        </p:txBody>
      </p:sp>
      <p:sp>
        <p:nvSpPr>
          <p:cNvPr id="1324" name="Google Shape;1324;p56: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9" name="Shape 1329"/>
        <p:cNvGrpSpPr/>
        <p:nvPr/>
      </p:nvGrpSpPr>
      <p:grpSpPr>
        <a:xfrm>
          <a:off x="0" y="0"/>
          <a:ext cx="0" cy="0"/>
          <a:chOff x="0" y="0"/>
          <a:chExt cx="0" cy="0"/>
        </a:xfrm>
      </p:grpSpPr>
      <p:sp>
        <p:nvSpPr>
          <p:cNvPr id="1330" name="Google Shape;1330;p57: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1" name="Google Shape;1331;p57: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Learning Objectives: Understanding of what should be shared with others.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Presenter’s Notes: Targeted </a:t>
            </a:r>
            <a:r>
              <a:rPr b="1" lang="en-US"/>
              <a:t>formal communication </a:t>
            </a:r>
            <a:r>
              <a:rPr lang="en-US"/>
              <a:t>products will help you share your findings with practitioners around the world.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There are a </a:t>
            </a:r>
            <a:r>
              <a:rPr b="1" lang="en-US"/>
              <a:t>range of options </a:t>
            </a:r>
            <a:r>
              <a:rPr lang="en-US"/>
              <a:t>for sharing your findings more broadly, including contributing to evidence libraries, publishing in scientific journals, posting lessons on your website, sharing learning via social media, and telling your stories at workshops and conferences.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When sharing lessons, you should provide:</a:t>
            </a:r>
            <a:endParaRPr/>
          </a:p>
          <a:p>
            <a:pPr indent="0" lvl="0" marL="0" rtl="0" algn="l">
              <a:spcBef>
                <a:spcPts val="0"/>
              </a:spcBef>
              <a:spcAft>
                <a:spcPts val="0"/>
              </a:spcAft>
              <a:buNone/>
            </a:pPr>
            <a:r>
              <a:rPr lang="en-US"/>
              <a:t>• Clear </a:t>
            </a:r>
            <a:r>
              <a:rPr b="1" lang="en-US"/>
              <a:t>management recommendations </a:t>
            </a:r>
            <a:r>
              <a:rPr lang="en-US"/>
              <a:t>(based on your analysis) to the right people;</a:t>
            </a:r>
            <a:endParaRPr/>
          </a:p>
          <a:p>
            <a:pPr indent="0" lvl="0" marL="0" rtl="0" algn="l">
              <a:spcBef>
                <a:spcPts val="0"/>
              </a:spcBef>
              <a:spcAft>
                <a:spcPts val="0"/>
              </a:spcAft>
              <a:buNone/>
            </a:pPr>
            <a:r>
              <a:rPr lang="en-US"/>
              <a:t>• Necessary details to help support your recommendations and interpret results; and</a:t>
            </a:r>
            <a:endParaRPr/>
          </a:p>
          <a:p>
            <a:pPr indent="0" lvl="0" marL="0" rtl="0" algn="l">
              <a:spcBef>
                <a:spcPts val="0"/>
              </a:spcBef>
              <a:spcAft>
                <a:spcPts val="0"/>
              </a:spcAft>
              <a:buNone/>
            </a:pPr>
            <a:r>
              <a:rPr lang="en-US"/>
              <a:t>• Alternatives and contingencies based on the results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Photography Notes: Matt Turner – Laura Rangers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32" name="Google Shape;1332;p57: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8" name="Shape 1338"/>
        <p:cNvGrpSpPr/>
        <p:nvPr/>
      </p:nvGrpSpPr>
      <p:grpSpPr>
        <a:xfrm>
          <a:off x="0" y="0"/>
          <a:ext cx="0" cy="0"/>
          <a:chOff x="0" y="0"/>
          <a:chExt cx="0" cy="0"/>
        </a:xfrm>
      </p:grpSpPr>
      <p:sp>
        <p:nvSpPr>
          <p:cNvPr id="1339" name="Google Shape;1339;p58: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0" name="Google Shape;1340;p58: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Learning Objective: This slide explains why fostering a learning environment is so important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Presenter’s Notes:</a:t>
            </a:r>
            <a:endParaRPr/>
          </a:p>
          <a:p>
            <a:pPr indent="0" lvl="0" marL="0" rtl="0" algn="l">
              <a:spcBef>
                <a:spcPts val="0"/>
              </a:spcBef>
              <a:spcAft>
                <a:spcPts val="0"/>
              </a:spcAft>
              <a:buNone/>
            </a:pPr>
            <a:r>
              <a:rPr lang="en-US"/>
              <a:t>Organisations</a:t>
            </a:r>
            <a:r>
              <a:rPr b="0" i="0" lang="en-US" sz="1000" u="none" strike="noStrike">
                <a:solidFill>
                  <a:schemeClr val="dk1"/>
                </a:solidFill>
                <a:latin typeface="Arial"/>
                <a:ea typeface="Arial"/>
                <a:cs typeface="Arial"/>
                <a:sym typeface="Arial"/>
              </a:rPr>
              <a:t> seeking and providing feedback both internally and externally create better potential to learn and grow.  </a:t>
            </a:r>
            <a:endParaRPr/>
          </a:p>
          <a:p>
            <a:pPr indent="0" lvl="0" marL="0" rtl="0" algn="l">
              <a:spcBef>
                <a:spcPts val="0"/>
              </a:spcBef>
              <a:spcAft>
                <a:spcPts val="0"/>
              </a:spcAft>
              <a:buNone/>
            </a:pPr>
            <a:r>
              <a:rPr b="0" i="0" lang="en-US" sz="1000" u="none" strike="noStrike">
                <a:solidFill>
                  <a:schemeClr val="dk1"/>
                </a:solidFill>
                <a:latin typeface="Arial"/>
                <a:ea typeface="Arial"/>
                <a:cs typeface="Arial"/>
                <a:sym typeface="Arial"/>
              </a:rPr>
              <a:t>These may be </a:t>
            </a:r>
            <a:endParaRPr/>
          </a:p>
          <a:p>
            <a:pPr indent="-171450" lvl="0" marL="171450" rtl="0" algn="l">
              <a:spcBef>
                <a:spcPts val="0"/>
              </a:spcBef>
              <a:spcAft>
                <a:spcPts val="0"/>
              </a:spcAft>
              <a:buClr>
                <a:schemeClr val="dk1"/>
              </a:buClr>
              <a:buSzPts val="1000"/>
              <a:buFont typeface="Arial"/>
              <a:buChar char="•"/>
            </a:pPr>
            <a:r>
              <a:rPr b="1" i="0" lang="en-US" sz="1000" u="none" strike="noStrike">
                <a:solidFill>
                  <a:schemeClr val="dk1"/>
                </a:solidFill>
                <a:latin typeface="Arial"/>
                <a:ea typeface="Arial"/>
                <a:cs typeface="Arial"/>
                <a:sym typeface="Arial"/>
              </a:rPr>
              <a:t>evaluations</a:t>
            </a:r>
            <a:r>
              <a:rPr b="0" i="0" lang="en-US" sz="1000" u="none" strike="noStrike">
                <a:solidFill>
                  <a:schemeClr val="dk1"/>
                </a:solidFill>
                <a:latin typeface="Arial"/>
                <a:ea typeface="Arial"/>
                <a:cs typeface="Arial"/>
                <a:sym typeface="Arial"/>
              </a:rPr>
              <a:t> which assess a project against its own stated goals and objectives, or </a:t>
            </a:r>
            <a:endParaRPr/>
          </a:p>
          <a:p>
            <a:pPr indent="-171450" lvl="0" marL="171450" rtl="0" algn="l">
              <a:spcBef>
                <a:spcPts val="0"/>
              </a:spcBef>
              <a:spcAft>
                <a:spcPts val="0"/>
              </a:spcAft>
              <a:buClr>
                <a:schemeClr val="dk1"/>
              </a:buClr>
              <a:buSzPts val="1000"/>
              <a:buFont typeface="Arial"/>
              <a:buChar char="•"/>
            </a:pPr>
            <a:r>
              <a:rPr b="1" i="0" lang="en-US" sz="1000" u="none" strike="noStrike">
                <a:solidFill>
                  <a:schemeClr val="dk1"/>
                </a:solidFill>
                <a:latin typeface="Arial"/>
                <a:ea typeface="Arial"/>
                <a:cs typeface="Arial"/>
                <a:sym typeface="Arial"/>
              </a:rPr>
              <a:t>audits</a:t>
            </a:r>
            <a:r>
              <a:rPr b="0" i="0" lang="en-US" sz="1000" u="none" strike="noStrike">
                <a:solidFill>
                  <a:schemeClr val="dk1"/>
                </a:solidFill>
                <a:latin typeface="Arial"/>
                <a:ea typeface="Arial"/>
                <a:cs typeface="Arial"/>
                <a:sym typeface="Arial"/>
              </a:rPr>
              <a:t>, which assess a project against a set of process standards.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conservation sector needs to get better at achieving real outcomes. This is what motivates many in the sector, where personal values align well with organisational values.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People are more willing to: </a:t>
            </a:r>
            <a:endParaRPr/>
          </a:p>
          <a:p>
            <a:pPr indent="-171450" lvl="0" marL="171450" rtl="0" algn="l">
              <a:spcBef>
                <a:spcPts val="0"/>
              </a:spcBef>
              <a:spcAft>
                <a:spcPts val="0"/>
              </a:spcAft>
              <a:buClr>
                <a:schemeClr val="dk1"/>
              </a:buClr>
              <a:buSzPts val="1000"/>
              <a:buFont typeface="Arial"/>
              <a:buChar char="•"/>
            </a:pPr>
            <a:r>
              <a:rPr b="1" lang="en-US"/>
              <a:t>Embrace innovation</a:t>
            </a:r>
            <a:r>
              <a:rPr lang="en-US"/>
              <a:t> and try unusual approaches where the organisation fosters learning and </a:t>
            </a:r>
            <a:endParaRPr/>
          </a:p>
          <a:p>
            <a:pPr indent="-171450" lvl="0" marL="171450" rtl="0" algn="l">
              <a:spcBef>
                <a:spcPts val="0"/>
              </a:spcBef>
              <a:spcAft>
                <a:spcPts val="0"/>
              </a:spcAft>
              <a:buClr>
                <a:schemeClr val="dk1"/>
              </a:buClr>
              <a:buSzPts val="1000"/>
              <a:buFont typeface="Arial"/>
              <a:buChar char="•"/>
            </a:pPr>
            <a:r>
              <a:rPr lang="en-US"/>
              <a:t>Embrace and </a:t>
            </a:r>
            <a:r>
              <a:rPr b="1" lang="en-US"/>
              <a:t>accept</a:t>
            </a:r>
            <a:r>
              <a:rPr lang="en-US"/>
              <a:t> </a:t>
            </a:r>
            <a:r>
              <a:rPr b="1" lang="en-US"/>
              <a:t>failure</a:t>
            </a:r>
            <a:r>
              <a:rPr lang="en-US"/>
              <a:t> as a cost of innovation.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There is a real thirst for EFFECTIVE environmental action, but the results need to be real and communicated well.</a:t>
            </a:r>
            <a:endParaRPr/>
          </a:p>
          <a:p>
            <a:pPr indent="0" lvl="0" marL="0" rtl="0" algn="l">
              <a:spcBef>
                <a:spcPts val="0"/>
              </a:spcBef>
              <a:spcAft>
                <a:spcPts val="0"/>
              </a:spcAft>
              <a:buNone/>
            </a:pPr>
            <a:r>
              <a:rPr lang="en-US"/>
              <a:t>Venture capital, crowd funding and local environmental action all need confidence that their effort translates to results.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Photography Notes: Photo by Marika Suval (EWT Drylands Team discussing aspects of their strategic plan)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Reference:</a:t>
            </a:r>
            <a:endParaRPr/>
          </a:p>
          <a:p>
            <a:pPr indent="0" lvl="0" marL="0" rtl="0" algn="l">
              <a:spcBef>
                <a:spcPts val="0"/>
              </a:spcBef>
              <a:spcAft>
                <a:spcPts val="0"/>
              </a:spcAft>
              <a:buNone/>
            </a:pPr>
            <a:r>
              <a:rPr lang="en-US"/>
              <a:t>Stewart (2016) </a:t>
            </a:r>
            <a:r>
              <a:rPr i="1" lang="en-US"/>
              <a:t>Open Standards Support for the Impact Investing Market – An outline of a significant new funding source, showing how use of the Open Standards can position organisations to access it.</a:t>
            </a:r>
            <a:r>
              <a:rPr lang="en-US"/>
              <a:t> Fulbright Scholarship, Melbourne Australia.</a:t>
            </a:r>
            <a:endParaRPr/>
          </a:p>
          <a:p>
            <a:pPr indent="0" lvl="0" marL="0" rtl="0" algn="l">
              <a:spcBef>
                <a:spcPts val="0"/>
              </a:spcBef>
              <a:spcAft>
                <a:spcPts val="0"/>
              </a:spcAft>
              <a:buNone/>
            </a:pPr>
            <a:r>
              <a:rPr lang="en-US"/>
              <a:t>.</a:t>
            </a:r>
            <a:endParaRPr/>
          </a:p>
          <a:p>
            <a:pPr indent="0" lvl="0" marL="0" rtl="0" algn="l">
              <a:spcBef>
                <a:spcPts val="0"/>
              </a:spcBef>
              <a:spcAft>
                <a:spcPts val="0"/>
              </a:spcAft>
              <a:buNone/>
            </a:pPr>
            <a:r>
              <a:t/>
            </a:r>
            <a:endParaRPr/>
          </a:p>
        </p:txBody>
      </p:sp>
      <p:sp>
        <p:nvSpPr>
          <p:cNvPr id="1341" name="Google Shape;1341;p58: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7" name="Shape 1347"/>
        <p:cNvGrpSpPr/>
        <p:nvPr/>
      </p:nvGrpSpPr>
      <p:grpSpPr>
        <a:xfrm>
          <a:off x="0" y="0"/>
          <a:ext cx="0" cy="0"/>
          <a:chOff x="0" y="0"/>
          <a:chExt cx="0" cy="0"/>
        </a:xfrm>
      </p:grpSpPr>
      <p:sp>
        <p:nvSpPr>
          <p:cNvPr id="1348" name="Google Shape;1348;p59: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9" name="Google Shape;1349;p59: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al"/>
              <a:buNone/>
            </a:pPr>
            <a:r>
              <a:rPr lang="en-US"/>
              <a:t>Learning Objective: Divider slide introducing the next section which outlines what tools and support exists for coaches and practitioners of the CS</a:t>
            </a:r>
            <a:endParaRPr/>
          </a:p>
          <a:p>
            <a:pPr indent="0" lvl="0" marL="0" marR="0" rtl="0" algn="l">
              <a:lnSpc>
                <a:spcPct val="100000"/>
              </a:lnSpc>
              <a:spcBef>
                <a:spcPts val="0"/>
              </a:spcBef>
              <a:spcAft>
                <a:spcPts val="0"/>
              </a:spcAft>
              <a:buClr>
                <a:schemeClr val="dk1"/>
              </a:buClr>
              <a:buSzPts val="1000"/>
              <a:buFont typeface="Arial"/>
              <a:buNone/>
            </a:pPr>
            <a:r>
              <a:t/>
            </a:r>
            <a:endParaRPr/>
          </a:p>
          <a:p>
            <a:pPr indent="0" lvl="0" marL="0" marR="0" rtl="0" algn="l">
              <a:lnSpc>
                <a:spcPct val="100000"/>
              </a:lnSpc>
              <a:spcBef>
                <a:spcPts val="0"/>
              </a:spcBef>
              <a:spcAft>
                <a:spcPts val="0"/>
              </a:spcAft>
              <a:buClr>
                <a:schemeClr val="dk1"/>
              </a:buClr>
              <a:buSzPts val="1000"/>
              <a:buFont typeface="Arial"/>
              <a:buNone/>
            </a:pPr>
            <a:r>
              <a:rPr lang="en-US"/>
              <a:t>Presenter’s Notes: there are a number of resources that </a:t>
            </a:r>
            <a:r>
              <a:rPr b="0" i="1" lang="en-US"/>
              <a:t>Conservation Standards </a:t>
            </a:r>
            <a:r>
              <a:rPr lang="en-US"/>
              <a:t>practitioners can use to assist with the process.</a:t>
            </a:r>
            <a:endParaRPr/>
          </a:p>
          <a:p>
            <a:pPr indent="0" lvl="0" marL="0" marR="0" rtl="0" algn="l">
              <a:lnSpc>
                <a:spcPct val="100000"/>
              </a:lnSpc>
              <a:spcBef>
                <a:spcPts val="0"/>
              </a:spcBef>
              <a:spcAft>
                <a:spcPts val="0"/>
              </a:spcAft>
              <a:buClr>
                <a:schemeClr val="dk1"/>
              </a:buClr>
              <a:buSzPts val="1000"/>
              <a:buFont typeface="Arial"/>
              <a:buNone/>
            </a:pPr>
            <a:r>
              <a:t/>
            </a:r>
            <a:endParaRPr/>
          </a:p>
          <a:p>
            <a:pPr indent="0" lvl="0" marL="0" marR="0" rtl="0" algn="l">
              <a:lnSpc>
                <a:spcPct val="100000"/>
              </a:lnSpc>
              <a:spcBef>
                <a:spcPts val="0"/>
              </a:spcBef>
              <a:spcAft>
                <a:spcPts val="0"/>
              </a:spcAft>
              <a:buClr>
                <a:schemeClr val="dk1"/>
              </a:buClr>
              <a:buSzPts val="1000"/>
              <a:buFont typeface="Arial"/>
              <a:buNone/>
            </a:pPr>
            <a:r>
              <a:rPr lang="en-US"/>
              <a:t>Photography Notes: Pexels: Brown Ostrich</a:t>
            </a:r>
            <a:endParaRPr/>
          </a:p>
          <a:p>
            <a:pPr indent="0" lvl="0" marL="0" marR="0" rtl="0" algn="l">
              <a:lnSpc>
                <a:spcPct val="100000"/>
              </a:lnSpc>
              <a:spcBef>
                <a:spcPts val="0"/>
              </a:spcBef>
              <a:spcAft>
                <a:spcPts val="0"/>
              </a:spcAft>
              <a:buClr>
                <a:schemeClr val="dk1"/>
              </a:buClr>
              <a:buSzPts val="1000"/>
              <a:buFont typeface="Arial"/>
              <a:buNone/>
            </a:pPr>
            <a:r>
              <a:t/>
            </a:r>
            <a:endParaRPr/>
          </a:p>
          <a:p>
            <a:pPr indent="0" lvl="0" marL="0" marR="0" rtl="0" algn="l">
              <a:lnSpc>
                <a:spcPct val="100000"/>
              </a:lnSpc>
              <a:spcBef>
                <a:spcPts val="0"/>
              </a:spcBef>
              <a:spcAft>
                <a:spcPts val="0"/>
              </a:spcAft>
              <a:buClr>
                <a:schemeClr val="dk1"/>
              </a:buClr>
              <a:buSzPts val="1000"/>
              <a:buFont typeface="Arial"/>
              <a:buNone/>
            </a:pPr>
            <a:r>
              <a:t/>
            </a:r>
            <a:endParaRPr/>
          </a:p>
          <a:p>
            <a:pPr indent="0" lvl="0" marL="0" marR="0" rtl="0" algn="l">
              <a:lnSpc>
                <a:spcPct val="100000"/>
              </a:lnSpc>
              <a:spcBef>
                <a:spcPts val="0"/>
              </a:spcBef>
              <a:spcAft>
                <a:spcPts val="0"/>
              </a:spcAft>
              <a:buClr>
                <a:schemeClr val="dk1"/>
              </a:buClr>
              <a:buSzPts val="1000"/>
              <a:buFont typeface="Arial"/>
              <a:buNone/>
            </a:pPr>
            <a:r>
              <a:t/>
            </a:r>
            <a:endParaRPr/>
          </a:p>
        </p:txBody>
      </p:sp>
      <p:sp>
        <p:nvSpPr>
          <p:cNvPr id="1350" name="Google Shape;1350;p59: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6: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3" name="Google Shape;493;p6: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Learning Objective: This slide introduces the idea of an Evidence based approach</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Presenter’s Notes: </a:t>
            </a:r>
            <a:endParaRPr/>
          </a:p>
          <a:p>
            <a:pPr indent="0" lvl="0" marL="0" rtl="0" algn="l">
              <a:spcBef>
                <a:spcPts val="0"/>
              </a:spcBef>
              <a:spcAft>
                <a:spcPts val="0"/>
              </a:spcAft>
              <a:buNone/>
            </a:pPr>
            <a:r>
              <a:rPr lang="en-US"/>
              <a:t>“</a:t>
            </a:r>
            <a:r>
              <a:rPr b="0" lang="en-US"/>
              <a:t>Evidence</a:t>
            </a:r>
            <a:r>
              <a:rPr lang="en-US"/>
              <a:t>” in Evidence based conservation is defined as “</a:t>
            </a:r>
            <a:r>
              <a:rPr i="1" lang="en-US"/>
              <a:t>relevant </a:t>
            </a:r>
            <a:r>
              <a:rPr b="0" i="1" lang="en-US"/>
              <a:t>information</a:t>
            </a:r>
            <a:r>
              <a:rPr i="1" lang="en-US"/>
              <a:t> used to assess one or more </a:t>
            </a:r>
            <a:r>
              <a:rPr b="0" i="1" lang="en-US"/>
              <a:t>hypotheses</a:t>
            </a:r>
            <a:r>
              <a:rPr i="1" lang="en-US"/>
              <a:t> related to a question of interest</a:t>
            </a:r>
            <a:r>
              <a:rPr lang="en-US"/>
              <a:t>”.</a:t>
            </a:r>
            <a:endParaRPr/>
          </a:p>
          <a:p>
            <a:pPr indent="0" lvl="0" marL="0" rtl="0" algn="l">
              <a:spcBef>
                <a:spcPts val="0"/>
              </a:spcBef>
              <a:spcAft>
                <a:spcPts val="0"/>
              </a:spcAft>
              <a:buNone/>
            </a:pPr>
            <a:r>
              <a:rPr lang="en-US"/>
              <a:t>[click]</a:t>
            </a:r>
            <a:endParaRPr/>
          </a:p>
          <a:p>
            <a:pPr indent="0" lvl="0" marL="0" rtl="0" algn="l">
              <a:spcBef>
                <a:spcPts val="0"/>
              </a:spcBef>
              <a:spcAft>
                <a:spcPts val="0"/>
              </a:spcAft>
              <a:buNone/>
            </a:pPr>
            <a:r>
              <a:rPr lang="en-US"/>
              <a:t>Mature scientific fields such as medicine, engineering and education use comprehensive evidence-based approaches.</a:t>
            </a:r>
            <a:endParaRPr/>
          </a:p>
          <a:p>
            <a:pPr indent="0" lvl="0" marL="0" rtl="0" algn="l">
              <a:spcBef>
                <a:spcPts val="0"/>
              </a:spcBef>
              <a:spcAft>
                <a:spcPts val="0"/>
              </a:spcAft>
              <a:buNone/>
            </a:pPr>
            <a:r>
              <a:rPr lang="en-US"/>
              <a:t>In conservation, sources of evidence can be absent, confusing or contradictory.  </a:t>
            </a:r>
            <a:endParaRPr/>
          </a:p>
          <a:p>
            <a:pPr indent="0" lvl="0" marL="0" rtl="0" algn="l">
              <a:spcBef>
                <a:spcPts val="0"/>
              </a:spcBef>
              <a:spcAft>
                <a:spcPts val="0"/>
              </a:spcAft>
              <a:buNone/>
            </a:pPr>
            <a:r>
              <a:rPr lang="en-US"/>
              <a:t>Types of evidence can range from high quality and reliable to inferential and anecdotal.</a:t>
            </a:r>
            <a:endParaRPr/>
          </a:p>
          <a:p>
            <a:pPr indent="0" lvl="0" marL="0" rtl="0" algn="l">
              <a:spcBef>
                <a:spcPts val="0"/>
              </a:spcBef>
              <a:spcAft>
                <a:spcPts val="0"/>
              </a:spcAft>
              <a:buNone/>
            </a:pPr>
            <a:r>
              <a:rPr lang="en-US"/>
              <a:t>Always </a:t>
            </a:r>
            <a:r>
              <a:rPr b="1" lang="en-US"/>
              <a:t>seek the best </a:t>
            </a:r>
            <a:r>
              <a:rPr lang="en-US"/>
              <a:t>available to support your project.</a:t>
            </a:r>
            <a:endParaRPr/>
          </a:p>
          <a:p>
            <a:pPr indent="0" lvl="0" marL="0" rtl="0" algn="l">
              <a:spcBef>
                <a:spcPts val="0"/>
              </a:spcBef>
              <a:spcAft>
                <a:spcPts val="0"/>
              </a:spcAft>
              <a:buNone/>
            </a:pPr>
            <a:r>
              <a:rPr lang="en-US"/>
              <a:t>[click]  </a:t>
            </a:r>
            <a:endParaRPr/>
          </a:p>
          <a:p>
            <a:pPr indent="0" lvl="0" marL="0" rtl="0" algn="l">
              <a:spcBef>
                <a:spcPts val="0"/>
              </a:spcBef>
              <a:spcAft>
                <a:spcPts val="0"/>
              </a:spcAft>
              <a:buNone/>
            </a:pPr>
            <a:r>
              <a:rPr lang="en-US"/>
              <a:t>Evidence is </a:t>
            </a:r>
            <a:r>
              <a:rPr b="1" lang="en-US"/>
              <a:t>used throughout </a:t>
            </a:r>
            <a:r>
              <a:rPr lang="en-US"/>
              <a:t>the CS, for instance:</a:t>
            </a:r>
            <a:endParaRPr/>
          </a:p>
          <a:p>
            <a:pPr indent="0" lvl="0" marL="0" rtl="0" algn="l">
              <a:spcBef>
                <a:spcPts val="0"/>
              </a:spcBef>
              <a:spcAft>
                <a:spcPts val="0"/>
              </a:spcAft>
              <a:buNone/>
            </a:pPr>
            <a:r>
              <a:rPr b="0" i="0" lang="en-US" sz="1000" u="none" strike="noStrike">
                <a:solidFill>
                  <a:schemeClr val="dk1"/>
                </a:solidFill>
                <a:latin typeface="Arial"/>
                <a:ea typeface="Arial"/>
                <a:cs typeface="Arial"/>
                <a:sym typeface="Arial"/>
              </a:rPr>
              <a:t>• Informing stakeholder determination of appropriate project scope and targets;</a:t>
            </a:r>
            <a:endParaRPr/>
          </a:p>
          <a:p>
            <a:pPr indent="-171450" lvl="0" marL="171450" rtl="0" algn="l">
              <a:spcBef>
                <a:spcPts val="0"/>
              </a:spcBef>
              <a:spcAft>
                <a:spcPts val="0"/>
              </a:spcAft>
              <a:buClr>
                <a:schemeClr val="dk1"/>
              </a:buClr>
              <a:buSzPts val="1000"/>
              <a:buFont typeface="Arial"/>
              <a:buChar char="•"/>
            </a:pPr>
            <a:r>
              <a:rPr b="0" i="0" lang="en-US" sz="1000" u="none" strike="noStrike">
                <a:solidFill>
                  <a:schemeClr val="dk1"/>
                </a:solidFill>
                <a:latin typeface="Arial"/>
                <a:ea typeface="Arial"/>
                <a:cs typeface="Arial"/>
                <a:sym typeface="Arial"/>
              </a:rPr>
              <a:t>Informing viability of targets</a:t>
            </a:r>
            <a:endParaRPr/>
          </a:p>
          <a:p>
            <a:pPr indent="0" lvl="0" marL="0" rtl="0" algn="l">
              <a:spcBef>
                <a:spcPts val="0"/>
              </a:spcBef>
              <a:spcAft>
                <a:spcPts val="0"/>
              </a:spcAft>
              <a:buNone/>
            </a:pPr>
            <a:r>
              <a:rPr b="0" i="0" lang="en-US" sz="1000" u="none" strike="noStrike">
                <a:solidFill>
                  <a:schemeClr val="dk1"/>
                </a:solidFill>
                <a:latin typeface="Arial"/>
                <a:ea typeface="Arial"/>
                <a:cs typeface="Arial"/>
                <a:sym typeface="Arial"/>
              </a:rPr>
              <a:t>• Determining the presence/absence or the status of key factors such as conservation targets, biophysical factors,</a:t>
            </a:r>
            <a:endParaRPr/>
          </a:p>
          <a:p>
            <a:pPr indent="0" lvl="0" marL="0" rtl="0" algn="l">
              <a:spcBef>
                <a:spcPts val="0"/>
              </a:spcBef>
              <a:spcAft>
                <a:spcPts val="0"/>
              </a:spcAft>
              <a:buNone/>
            </a:pPr>
            <a:r>
              <a:rPr b="0" i="0" lang="en-US" sz="1000" u="none" strike="noStrike">
                <a:solidFill>
                  <a:schemeClr val="dk1"/>
                </a:solidFill>
                <a:latin typeface="Arial"/>
                <a:ea typeface="Arial"/>
                <a:cs typeface="Arial"/>
                <a:sym typeface="Arial"/>
              </a:rPr>
              <a:t>direct threats, and contributing factors in a situation analysis;</a:t>
            </a:r>
            <a:endParaRPr/>
          </a:p>
          <a:p>
            <a:pPr indent="0" lvl="0" marL="0" rtl="0" algn="l">
              <a:spcBef>
                <a:spcPts val="0"/>
              </a:spcBef>
              <a:spcAft>
                <a:spcPts val="0"/>
              </a:spcAft>
              <a:buNone/>
            </a:pPr>
            <a:r>
              <a:rPr b="0" i="0" lang="en-US" sz="1000" u="none" strike="noStrike">
                <a:solidFill>
                  <a:schemeClr val="dk1"/>
                </a:solidFill>
                <a:latin typeface="Arial"/>
                <a:ea typeface="Arial"/>
                <a:cs typeface="Arial"/>
                <a:sym typeface="Arial"/>
              </a:rPr>
              <a:t>• Determining the associative or causal relationships between key factors in a situation analysis or “theory of change” including</a:t>
            </a:r>
            <a:endParaRPr/>
          </a:p>
          <a:p>
            <a:pPr indent="0" lvl="0" marL="0" rtl="0" algn="l">
              <a:spcBef>
                <a:spcPts val="0"/>
              </a:spcBef>
              <a:spcAft>
                <a:spcPts val="0"/>
              </a:spcAft>
              <a:buNone/>
            </a:pPr>
            <a:r>
              <a:rPr b="0" i="0" lang="en-US" sz="1000" u="none" strike="noStrike">
                <a:solidFill>
                  <a:schemeClr val="dk1"/>
                </a:solidFill>
                <a:latin typeface="Arial"/>
                <a:ea typeface="Arial"/>
                <a:cs typeface="Arial"/>
                <a:sym typeface="Arial"/>
              </a:rPr>
              <a:t>interactive and confounding factors;</a:t>
            </a:r>
            <a:endParaRPr/>
          </a:p>
          <a:p>
            <a:pPr indent="0" lvl="0" marL="0" rtl="0" algn="l">
              <a:spcBef>
                <a:spcPts val="0"/>
              </a:spcBef>
              <a:spcAft>
                <a:spcPts val="0"/>
              </a:spcAft>
              <a:buNone/>
            </a:pPr>
            <a:r>
              <a:rPr b="0" i="0" lang="en-US" sz="1000" u="none" strike="noStrike">
                <a:solidFill>
                  <a:schemeClr val="dk1"/>
                </a:solidFill>
                <a:latin typeface="Arial"/>
                <a:ea typeface="Arial"/>
                <a:cs typeface="Arial"/>
                <a:sym typeface="Arial"/>
              </a:rPr>
              <a:t>• Setting desired outcomes for key factors such as targets or threat reduction results; and</a:t>
            </a:r>
            <a:endParaRPr/>
          </a:p>
          <a:p>
            <a:pPr indent="0" lvl="0" marL="0" rtl="0" algn="l">
              <a:spcBef>
                <a:spcPts val="0"/>
              </a:spcBef>
              <a:spcAft>
                <a:spcPts val="0"/>
              </a:spcAft>
              <a:buNone/>
            </a:pPr>
            <a:r>
              <a:rPr b="0" i="0" lang="en-US" sz="1000" u="none" strike="noStrike">
                <a:solidFill>
                  <a:schemeClr val="dk1"/>
                </a:solidFill>
                <a:latin typeface="Arial"/>
                <a:ea typeface="Arial"/>
                <a:cs typeface="Arial"/>
                <a:sym typeface="Arial"/>
              </a:rPr>
              <a:t>• Deciding which action or set of actions to invest in to achieve desired outcomes.</a:t>
            </a:r>
            <a:r>
              <a:rPr lang="en-US"/>
              <a:t> </a:t>
            </a:r>
            <a:endParaRPr/>
          </a:p>
          <a:p>
            <a:pPr indent="0" lvl="0" marL="0" rtl="0" algn="l">
              <a:spcBef>
                <a:spcPts val="0"/>
              </a:spcBef>
              <a:spcAft>
                <a:spcPts val="0"/>
              </a:spcAft>
              <a:buClr>
                <a:schemeClr val="dk1"/>
              </a:buClr>
              <a:buSzPts val="1000"/>
              <a:buFont typeface="Arial"/>
              <a:buNone/>
            </a:pPr>
            <a:r>
              <a:rPr lang="en-US"/>
              <a:t>[click]</a:t>
            </a:r>
            <a:endParaRPr/>
          </a:p>
          <a:p>
            <a:pPr indent="0" lvl="0" marL="0" rtl="0" algn="l">
              <a:spcBef>
                <a:spcPts val="0"/>
              </a:spcBef>
              <a:spcAft>
                <a:spcPts val="0"/>
              </a:spcAft>
              <a:buClr>
                <a:schemeClr val="dk1"/>
              </a:buClr>
              <a:buSzPts val="1000"/>
              <a:buFont typeface="Arial"/>
              <a:buNone/>
            </a:pPr>
            <a:r>
              <a:rPr lang="en-US"/>
              <a:t>A thorough analysis of evidence may results in differing levels of </a:t>
            </a:r>
            <a:r>
              <a:rPr b="1" lang="en-US"/>
              <a:t>confidence</a:t>
            </a:r>
            <a:r>
              <a:rPr lang="en-US"/>
              <a:t> in the implementation phase,  from:</a:t>
            </a:r>
            <a:endParaRPr/>
          </a:p>
          <a:p>
            <a:pPr indent="-171450" lvl="0" marL="171450" rtl="0" algn="l">
              <a:spcBef>
                <a:spcPts val="0"/>
              </a:spcBef>
              <a:spcAft>
                <a:spcPts val="0"/>
              </a:spcAft>
              <a:buClr>
                <a:schemeClr val="dk1"/>
              </a:buClr>
              <a:buSzPts val="1000"/>
              <a:buFont typeface="Arial"/>
              <a:buChar char="•"/>
            </a:pPr>
            <a:r>
              <a:rPr lang="en-US"/>
              <a:t>implementing at scale and monitoring only the implementation; </a:t>
            </a:r>
            <a:endParaRPr/>
          </a:p>
          <a:p>
            <a:pPr indent="-171450" lvl="0" marL="171450" rtl="0" algn="l">
              <a:spcBef>
                <a:spcPts val="0"/>
              </a:spcBef>
              <a:spcAft>
                <a:spcPts val="0"/>
              </a:spcAft>
              <a:buClr>
                <a:schemeClr val="dk1"/>
              </a:buClr>
              <a:buSzPts val="1000"/>
              <a:buFont typeface="Arial"/>
              <a:buChar char="•"/>
            </a:pPr>
            <a:r>
              <a:rPr lang="en-US"/>
              <a:t>through adaptive management; </a:t>
            </a:r>
            <a:endParaRPr/>
          </a:p>
          <a:p>
            <a:pPr indent="-171450" lvl="0" marL="171450" rtl="0" algn="l">
              <a:spcBef>
                <a:spcPts val="0"/>
              </a:spcBef>
              <a:spcAft>
                <a:spcPts val="0"/>
              </a:spcAft>
              <a:buClr>
                <a:schemeClr val="dk1"/>
              </a:buClr>
              <a:buSzPts val="1000"/>
              <a:buFont typeface="Arial"/>
              <a:buChar char="•"/>
            </a:pPr>
            <a:r>
              <a:rPr lang="en-US"/>
              <a:t>through to abandoning strategies initially thought useful.</a:t>
            </a:r>
            <a:endParaRPr/>
          </a:p>
          <a:p>
            <a:pPr indent="0" lvl="0" marL="0" rtl="0" algn="l">
              <a:spcBef>
                <a:spcPts val="0"/>
              </a:spcBef>
              <a:spcAft>
                <a:spcPts val="0"/>
              </a:spcAft>
              <a:buClr>
                <a:schemeClr val="dk1"/>
              </a:buClr>
              <a:buSzPts val="1000"/>
              <a:buFont typeface="Arial"/>
              <a:buNone/>
            </a:pPr>
            <a:r>
              <a:t/>
            </a:r>
            <a:endParaRPr/>
          </a:p>
          <a:p>
            <a:pPr indent="0" lvl="0" marL="0" rtl="0" algn="l">
              <a:spcBef>
                <a:spcPts val="0"/>
              </a:spcBef>
              <a:spcAft>
                <a:spcPts val="0"/>
              </a:spcAft>
              <a:buClr>
                <a:schemeClr val="dk1"/>
              </a:buClr>
              <a:buSzPts val="1000"/>
              <a:buFont typeface="Arial"/>
              <a:buNone/>
            </a:pPr>
            <a:r>
              <a:rPr lang="en-US"/>
              <a:t>Photography Notes: John Morrison, Brooks Range, Alaska</a:t>
            </a:r>
            <a:endParaRPr/>
          </a:p>
          <a:p>
            <a:pPr indent="0" lvl="0" marL="0" rtl="0" algn="l">
              <a:spcBef>
                <a:spcPts val="0"/>
              </a:spcBef>
              <a:spcAft>
                <a:spcPts val="0"/>
              </a:spcAft>
              <a:buClr>
                <a:schemeClr val="dk1"/>
              </a:buClr>
              <a:buSzPts val="1000"/>
              <a:buFont typeface="Arial"/>
              <a:buNone/>
            </a:pPr>
            <a:r>
              <a:t/>
            </a:r>
            <a:endParaRPr/>
          </a:p>
          <a:p>
            <a:pPr indent="0" lvl="0" marL="0" rtl="0" algn="l">
              <a:spcBef>
                <a:spcPts val="0"/>
              </a:spcBef>
              <a:spcAft>
                <a:spcPts val="0"/>
              </a:spcAft>
              <a:buClr>
                <a:schemeClr val="dk1"/>
              </a:buClr>
              <a:buSzPts val="1000"/>
              <a:buFont typeface="Arial"/>
              <a:buNone/>
            </a:pPr>
            <a:r>
              <a:rPr lang="en-US"/>
              <a:t>References:</a:t>
            </a:r>
            <a:endParaRPr/>
          </a:p>
          <a:p>
            <a:pPr indent="0" lvl="0" marL="0" rtl="0" algn="l">
              <a:spcBef>
                <a:spcPts val="0"/>
              </a:spcBef>
              <a:spcAft>
                <a:spcPts val="0"/>
              </a:spcAft>
              <a:buNone/>
            </a:pPr>
            <a:r>
              <a:rPr b="0" i="0" lang="en-US" sz="1000" u="none" strike="noStrike">
                <a:solidFill>
                  <a:schemeClr val="dk1"/>
                </a:solidFill>
                <a:latin typeface="Arial"/>
                <a:ea typeface="Arial"/>
                <a:cs typeface="Arial"/>
                <a:sym typeface="Arial"/>
              </a:rPr>
              <a:t>Salafsky N, Boshoven J, Burivalova Z, et al. Defining and using evidence in conservation practice. </a:t>
            </a:r>
            <a:r>
              <a:rPr b="0" i="1" lang="en-US" sz="1000" u="none" strike="noStrike">
                <a:solidFill>
                  <a:schemeClr val="dk1"/>
                </a:solidFill>
                <a:latin typeface="Arial"/>
                <a:ea typeface="Arial"/>
                <a:cs typeface="Arial"/>
                <a:sym typeface="Arial"/>
              </a:rPr>
              <a:t>Conservation Science and Practice</a:t>
            </a:r>
            <a:r>
              <a:rPr b="0" i="0" lang="en-US" sz="1000" u="none" strike="noStrike">
                <a:solidFill>
                  <a:schemeClr val="dk1"/>
                </a:solidFill>
                <a:latin typeface="Arial"/>
                <a:ea typeface="Arial"/>
                <a:cs typeface="Arial"/>
                <a:sym typeface="Arial"/>
              </a:rPr>
              <a:t>. 2019;e27. https://doi.org/10.1111/csp2.27</a:t>
            </a:r>
            <a:endParaRPr/>
          </a:p>
        </p:txBody>
      </p:sp>
      <p:sp>
        <p:nvSpPr>
          <p:cNvPr id="494" name="Google Shape;494;p6: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8" name="Shape 1358"/>
        <p:cNvGrpSpPr/>
        <p:nvPr/>
      </p:nvGrpSpPr>
      <p:grpSpPr>
        <a:xfrm>
          <a:off x="0" y="0"/>
          <a:ext cx="0" cy="0"/>
          <a:chOff x="0" y="0"/>
          <a:chExt cx="0" cy="0"/>
        </a:xfrm>
      </p:grpSpPr>
      <p:sp>
        <p:nvSpPr>
          <p:cNvPr id="1359" name="Google Shape;1359;p60: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0" name="Google Shape;1360;p60: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Learning Objective: Participants understand the range of resources available to them for the practice of the Conservation Standards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Presenter’s Notes:</a:t>
            </a:r>
            <a:endParaRPr/>
          </a:p>
          <a:p>
            <a:pPr indent="0" lvl="0" marL="0" rtl="0" algn="l">
              <a:spcBef>
                <a:spcPts val="0"/>
              </a:spcBef>
              <a:spcAft>
                <a:spcPts val="0"/>
              </a:spcAft>
              <a:buNone/>
            </a:pPr>
            <a:r>
              <a:rPr lang="en-US"/>
              <a:t>There are a range of resources available to practitioners of the Conservation Standards</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000"/>
              <a:buFont typeface="Arial"/>
              <a:buNone/>
            </a:pPr>
            <a:r>
              <a:rPr lang="en-US"/>
              <a:t>There is a network of </a:t>
            </a:r>
            <a:r>
              <a:rPr b="1" lang="en-US"/>
              <a:t>coaches network </a:t>
            </a:r>
            <a:r>
              <a:rPr lang="en-US"/>
              <a:t>of trained and experienced “Conservation Coaches” to teach the </a:t>
            </a:r>
            <a:r>
              <a:rPr b="0" i="1" lang="en-US"/>
              <a:t>Conservation Standards </a:t>
            </a:r>
            <a:r>
              <a:rPr lang="en-US"/>
              <a:t>and facilitate CS planning processes.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There are live remote &amp; in-person basic </a:t>
            </a:r>
            <a:r>
              <a:rPr b="0" i="1" lang="en-US"/>
              <a:t>Conservation Standards </a:t>
            </a:r>
            <a:r>
              <a:rPr b="1" lang="en-US"/>
              <a:t>training &amp; guidance</a:t>
            </a:r>
            <a:r>
              <a:rPr lang="en-US"/>
              <a:t>, stored online trainings, and many guidance documents and Powerpoints.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There are desktop and online versions of “</a:t>
            </a:r>
            <a:r>
              <a:rPr b="1" lang="en-US"/>
              <a:t>Miradi</a:t>
            </a:r>
            <a:r>
              <a:rPr lang="en-US"/>
              <a:t>” </a:t>
            </a:r>
            <a:r>
              <a:rPr b="1" lang="en-US"/>
              <a:t>software</a:t>
            </a:r>
            <a:r>
              <a:rPr lang="en-US"/>
              <a:t>, which is a non-profit package and means “project” in Swahili.</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There is a </a:t>
            </a:r>
            <a:r>
              <a:rPr b="1" lang="en-US"/>
              <a:t>teaching network </a:t>
            </a:r>
            <a:r>
              <a:rPr lang="en-US"/>
              <a:t>of universities and professors that include the </a:t>
            </a:r>
            <a:r>
              <a:rPr b="0" i="1" lang="en-US"/>
              <a:t>Conservation Standards </a:t>
            </a:r>
            <a:r>
              <a:rPr lang="en-US"/>
              <a:t>in their undergraduate and graduate curricula.</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There are a couple of </a:t>
            </a:r>
            <a:r>
              <a:rPr b="1" lang="en-US"/>
              <a:t>standard classifications </a:t>
            </a:r>
            <a:r>
              <a:rPr lang="en-US"/>
              <a:t>that may provide additional help to assist an organization in standardizing terminology.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next few slides go into these resources in a bit more detail…</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Photography Notes: John Morrison; Revelation Mountains, Alaska, USA</a:t>
            </a:r>
            <a:endParaRPr/>
          </a:p>
        </p:txBody>
      </p:sp>
      <p:sp>
        <p:nvSpPr>
          <p:cNvPr id="1361" name="Google Shape;1361;p60: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7" name="Shape 1367"/>
        <p:cNvGrpSpPr/>
        <p:nvPr/>
      </p:nvGrpSpPr>
      <p:grpSpPr>
        <a:xfrm>
          <a:off x="0" y="0"/>
          <a:ext cx="0" cy="0"/>
          <a:chOff x="0" y="0"/>
          <a:chExt cx="0" cy="0"/>
        </a:xfrm>
      </p:grpSpPr>
      <p:sp>
        <p:nvSpPr>
          <p:cNvPr id="1368" name="Google Shape;1368;p61: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9" name="Google Shape;1369;p61: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Learning Objective: Participants learn what CCNet is and how it can help them.</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Presenter’s Notes:</a:t>
            </a:r>
            <a:endParaRPr/>
          </a:p>
          <a:p>
            <a:pPr indent="0" lvl="0" marL="0" rtl="0" algn="l">
              <a:spcBef>
                <a:spcPts val="0"/>
              </a:spcBef>
              <a:spcAft>
                <a:spcPts val="0"/>
              </a:spcAft>
              <a:buNone/>
            </a:pPr>
            <a:r>
              <a:rPr lang="en-US"/>
              <a:t>The Conservation Coaches Network (CCNet) is a global community of trained professional coaches that use the </a:t>
            </a:r>
            <a:r>
              <a:rPr b="0" i="1" lang="en-US"/>
              <a:t>Conservation Standards </a:t>
            </a:r>
            <a:r>
              <a:rPr lang="en-US"/>
              <a:t>to strengthen conservation action and results around the world. </a:t>
            </a:r>
            <a:r>
              <a:rPr b="0" i="0" lang="en-US" sz="1200" u="none" strike="noStrike">
                <a:solidFill>
                  <a:schemeClr val="dk1"/>
                </a:solidFill>
                <a:latin typeface="Arial"/>
                <a:ea typeface="Arial"/>
                <a:cs typeface="Arial"/>
                <a:sym typeface="Arial"/>
              </a:rPr>
              <a:t>CCNet trains and supports Conservation Coaches to teach and to lead Conservation Standards-based conservation projects and programs. Coaches help teams through the CS process. Coaches link practitioners with other support services and identify peer projects where project leaders can find additional review and support for similar challenges. Coaches also actively promote the </a:t>
            </a:r>
            <a:r>
              <a:rPr b="0" i="1" lang="en-US" sz="1200"/>
              <a:t>Conservation Standards </a:t>
            </a:r>
            <a:r>
              <a:rPr b="0" i="0" lang="en-US" sz="1200" u="none" strike="noStrike">
                <a:solidFill>
                  <a:schemeClr val="dk1"/>
                </a:solidFill>
                <a:latin typeface="Arial"/>
                <a:ea typeface="Arial"/>
                <a:cs typeface="Arial"/>
                <a:sym typeface="Arial"/>
              </a:rPr>
              <a:t>around the world.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Photography Notes: Felix Cybulla; 2014 Monatura CCNet Coaches Rally in Catalonia, Spain.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70" name="Google Shape;1370;p61: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6" name="Shape 1376"/>
        <p:cNvGrpSpPr/>
        <p:nvPr/>
      </p:nvGrpSpPr>
      <p:grpSpPr>
        <a:xfrm>
          <a:off x="0" y="0"/>
          <a:ext cx="0" cy="0"/>
          <a:chOff x="0" y="0"/>
          <a:chExt cx="0" cy="0"/>
        </a:xfrm>
      </p:grpSpPr>
      <p:sp>
        <p:nvSpPr>
          <p:cNvPr id="1377" name="Google Shape;1377;p62: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8" name="Google Shape;1378;p62: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Learning Objective: Participants should understand the range of training available to them.</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Presenter’s Notes:</a:t>
            </a:r>
            <a:endParaRPr/>
          </a:p>
          <a:p>
            <a:pPr indent="0" lvl="0" marL="0" rtl="0" algn="l">
              <a:spcBef>
                <a:spcPts val="0"/>
              </a:spcBef>
              <a:spcAft>
                <a:spcPts val="0"/>
              </a:spcAft>
              <a:buNone/>
            </a:pPr>
            <a:r>
              <a:rPr b="1" lang="en-US"/>
              <a:t>Basic </a:t>
            </a:r>
            <a:r>
              <a:rPr b="1" i="1" lang="en-US"/>
              <a:t>Conservation Standards </a:t>
            </a:r>
            <a:r>
              <a:rPr lang="en-US"/>
              <a:t>Training can happen in a variety of formats, like this one. It can be as light as a 30-minute presentation or take place over the course of a week during the development of an actual conservation project.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Unfortunately, basic </a:t>
            </a:r>
            <a:r>
              <a:rPr b="0" i="1" lang="en-US"/>
              <a:t>Conservation Standards </a:t>
            </a:r>
            <a:r>
              <a:rPr lang="en-US"/>
              <a:t>trainings are not as easy to find as we’d like them to be. Many practitioners have access to them in the medium- to large-size conservation organizations they work for. Other trainings are offered at conservation meetings like Society for Conservation Biology or the Wildlife Society. More opportunities are developing, and we hope that before long there are several opportunities offered to anyone each year.</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Coach training </a:t>
            </a:r>
            <a:r>
              <a:rPr lang="en-US"/>
              <a:t>- over the last 10 years, CCNet has continuously developed a consistent curriculum and format for training coaches that last the course of a week. The training is for those already experienced with the Conservation Standards, who have the opportunity or the mandate to lead conservation project teams, and who feel ready and the desire to increase their knowledge.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Coaches can be self-taught, but most go through an intensive week-long coach training facilitated by 3 experienced trainers. Participants are assumed to have a fair amount of experience with the </a:t>
            </a:r>
            <a:r>
              <a:rPr b="0" i="1" lang="en-US"/>
              <a:t>Conservation Standards </a:t>
            </a:r>
            <a:r>
              <a:rPr lang="en-US"/>
              <a:t>already and be motivated to lead.</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Photography Notes: Andrew Bridges; 2016 CCNet Coach Training in Colorado Springs, Colorado, USA.</a:t>
            </a:r>
            <a:endParaRPr/>
          </a:p>
        </p:txBody>
      </p:sp>
      <p:sp>
        <p:nvSpPr>
          <p:cNvPr id="1379" name="Google Shape;1379;p62: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6" name="Shape 1386"/>
        <p:cNvGrpSpPr/>
        <p:nvPr/>
      </p:nvGrpSpPr>
      <p:grpSpPr>
        <a:xfrm>
          <a:off x="0" y="0"/>
          <a:ext cx="0" cy="0"/>
          <a:chOff x="0" y="0"/>
          <a:chExt cx="0" cy="0"/>
        </a:xfrm>
      </p:grpSpPr>
      <p:sp>
        <p:nvSpPr>
          <p:cNvPr id="1387" name="Google Shape;1387;p63: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8" name="Google Shape;1388;p63: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Learning Objective: Participants should understand the range of guidance materials available to them.</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Presenter’s Notes:</a:t>
            </a:r>
            <a:endParaRPr/>
          </a:p>
          <a:p>
            <a:pPr indent="0" lvl="0" marL="0" rtl="0" algn="l">
              <a:spcBef>
                <a:spcPts val="0"/>
              </a:spcBef>
              <a:spcAft>
                <a:spcPts val="0"/>
              </a:spcAft>
              <a:buNone/>
            </a:pPr>
            <a:r>
              <a:rPr lang="en-US"/>
              <a:t>The most basic CS resource is the </a:t>
            </a:r>
            <a:r>
              <a:rPr b="1" lang="en-US"/>
              <a:t>Conservation Standards 4.0 </a:t>
            </a:r>
            <a:r>
              <a:rPr lang="en-US"/>
              <a:t>document which explains the process and the reasoning behind all of the steps. That said, it is not intended as a practical how-to guide. For that, other resources will be more helpful.</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There are helpful presentations for all of the steps+ on the </a:t>
            </a:r>
            <a:r>
              <a:rPr b="1" i="1" lang="en-US"/>
              <a:t>Conservation Standards </a:t>
            </a:r>
            <a:r>
              <a:rPr b="1" lang="en-US"/>
              <a:t>website</a:t>
            </a:r>
            <a:r>
              <a:rPr lang="en-US"/>
              <a:t>.</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Conservationtraining.org </a:t>
            </a:r>
            <a:r>
              <a:rPr lang="en-US"/>
              <a:t>has an online course for Steps 1 &amp; 2</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a:t>
            </a:r>
            <a:r>
              <a:rPr b="1" lang="en-US"/>
              <a:t>University of Wisconsin Step 3 course </a:t>
            </a:r>
            <a:r>
              <a:rPr lang="en-US"/>
              <a:t>is online and carries a significant financial cost for students, but the videos are freely available to stream (and they are working on further steps 4 &amp; 5).</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Finally, Foundations of Success (a quasi-NGO) and WWF have extensive CS materials.  They can be found on the </a:t>
            </a:r>
            <a:r>
              <a:rPr b="1" lang="en-US"/>
              <a:t>FOS &amp; WWF websites</a:t>
            </a:r>
            <a:r>
              <a:rPr lang="en-US"/>
              <a:t>.  WWF materials can be found by searching for the Project &amp; Programme Management Standards.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Photography Notes: Screenshots</a:t>
            </a:r>
            <a:endParaRPr/>
          </a:p>
        </p:txBody>
      </p:sp>
      <p:sp>
        <p:nvSpPr>
          <p:cNvPr id="1389" name="Google Shape;1389;p63: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7" name="Shape 1397"/>
        <p:cNvGrpSpPr/>
        <p:nvPr/>
      </p:nvGrpSpPr>
      <p:grpSpPr>
        <a:xfrm>
          <a:off x="0" y="0"/>
          <a:ext cx="0" cy="0"/>
          <a:chOff x="0" y="0"/>
          <a:chExt cx="0" cy="0"/>
        </a:xfrm>
      </p:grpSpPr>
      <p:sp>
        <p:nvSpPr>
          <p:cNvPr id="1398" name="Google Shape;1398;p64: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9" name="Google Shape;1399;p64: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Learning Objective: Participants are familiar with the benefits of using Miradi and/or Miradishare – and realize that the software is NOT the </a:t>
            </a:r>
            <a:r>
              <a:rPr b="0" i="1" lang="en-US"/>
              <a:t>Conservation Standards </a:t>
            </a:r>
            <a:r>
              <a:rPr lang="en-US"/>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Presenter’s Notes:</a:t>
            </a:r>
            <a:endParaRPr/>
          </a:p>
          <a:p>
            <a:pPr indent="0" lvl="0" marL="0" rtl="0" algn="l">
              <a:spcBef>
                <a:spcPts val="0"/>
              </a:spcBef>
              <a:spcAft>
                <a:spcPts val="0"/>
              </a:spcAft>
              <a:buNone/>
            </a:pPr>
            <a:r>
              <a:rPr b="0" i="0" lang="en-US" sz="1200">
                <a:solidFill>
                  <a:schemeClr val="dk1"/>
                </a:solidFill>
                <a:latin typeface="Arial"/>
                <a:ea typeface="Arial"/>
                <a:cs typeface="Arial"/>
                <a:sym typeface="Arial"/>
              </a:rPr>
              <a:t>Miradi - a Swahili word meaning "project" or "goal" - is a user-friendly program that allows nature conservation practitioners to design, manage, monitor, and learn from their projects to more effectively meet their conservation goals, following the process laid out in the </a:t>
            </a:r>
            <a:r>
              <a:rPr b="0" i="0" lang="en-US" sz="1200" u="none" strike="noStrike">
                <a:solidFill>
                  <a:schemeClr val="dk1"/>
                </a:solidFill>
                <a:latin typeface="Arial"/>
                <a:ea typeface="Arial"/>
                <a:cs typeface="Arial"/>
                <a:sym typeface="Arial"/>
              </a:rPr>
              <a:t>Conservation Standards. Note that the software is not the CS itself, but software that can help facilitate the process, store information, and manage a project.</a:t>
            </a:r>
            <a:endParaRPr/>
          </a:p>
          <a:p>
            <a:pPr indent="0" lvl="0" marL="0" rtl="0" algn="l">
              <a:spcBef>
                <a:spcPts val="0"/>
              </a:spcBef>
              <a:spcAft>
                <a:spcPts val="0"/>
              </a:spcAft>
              <a:buNone/>
            </a:pPr>
            <a:r>
              <a:t/>
            </a:r>
            <a:endParaRPr b="0" i="0" sz="1200">
              <a:solidFill>
                <a:schemeClr val="dk1"/>
              </a:solidFill>
              <a:latin typeface="Arial"/>
              <a:ea typeface="Arial"/>
              <a:cs typeface="Arial"/>
              <a:sym typeface="Arial"/>
            </a:endParaRPr>
          </a:p>
          <a:p>
            <a:pPr indent="0" lvl="0" marL="0" rtl="0" algn="l">
              <a:spcBef>
                <a:spcPts val="0"/>
              </a:spcBef>
              <a:spcAft>
                <a:spcPts val="0"/>
              </a:spcAft>
              <a:buNone/>
            </a:pPr>
            <a:r>
              <a:rPr b="0" i="0" lang="en-US" sz="1200">
                <a:solidFill>
                  <a:schemeClr val="dk1"/>
                </a:solidFill>
                <a:latin typeface="Arial"/>
                <a:ea typeface="Arial"/>
                <a:cs typeface="Arial"/>
                <a:sym typeface="Arial"/>
              </a:rPr>
              <a:t>There are both desktop and online (Miradishare) versions. The online version is meant to facilitate easier collaboration and roll ups of parent and child projects.</a:t>
            </a:r>
            <a:endParaRPr/>
          </a:p>
          <a:p>
            <a:pPr indent="0" lvl="0" marL="0" rtl="0" algn="l">
              <a:spcBef>
                <a:spcPts val="0"/>
              </a:spcBef>
              <a:spcAft>
                <a:spcPts val="0"/>
              </a:spcAft>
              <a:buNone/>
            </a:pPr>
            <a:r>
              <a:t/>
            </a:r>
            <a:endParaRPr b="0" i="0" sz="1200">
              <a:solidFill>
                <a:schemeClr val="dk1"/>
              </a:solidFill>
              <a:latin typeface="Arial"/>
              <a:ea typeface="Arial"/>
              <a:cs typeface="Arial"/>
              <a:sym typeface="Arial"/>
            </a:endParaRPr>
          </a:p>
          <a:p>
            <a:pPr indent="0" lvl="0" marL="0" rtl="0" algn="l">
              <a:spcBef>
                <a:spcPts val="0"/>
              </a:spcBef>
              <a:spcAft>
                <a:spcPts val="0"/>
              </a:spcAft>
              <a:buNone/>
            </a:pPr>
            <a:r>
              <a:rPr b="0" i="0" lang="en-US" sz="1200">
                <a:solidFill>
                  <a:schemeClr val="dk1"/>
                </a:solidFill>
                <a:latin typeface="Arial"/>
                <a:ea typeface="Arial"/>
                <a:cs typeface="Arial"/>
                <a:sym typeface="Arial"/>
              </a:rPr>
              <a:t>There is a Miradi </a:t>
            </a:r>
            <a:r>
              <a:rPr b="0" i="0" lang="en-US" sz="1200" u="sng" strike="noStrike">
                <a:solidFill>
                  <a:schemeClr val="dk1"/>
                </a:solidFill>
                <a:latin typeface="Arial"/>
                <a:ea typeface="Arial"/>
                <a:cs typeface="Arial"/>
                <a:sym typeface="Arial"/>
                <a:hlinkClick r:id="rId2">
                  <a:extLst>
                    <a:ext uri="{A12FA001-AC4F-418D-AE19-62706E023703}">
                      <ahyp:hlinkClr val="tx"/>
                    </a:ext>
                  </a:extLst>
                </a:hlinkClick>
              </a:rPr>
              <a:t>YouTube Channel</a:t>
            </a:r>
            <a:r>
              <a:rPr b="0" i="0" lang="en-US" sz="1200">
                <a:solidFill>
                  <a:schemeClr val="dk1"/>
                </a:solidFill>
                <a:latin typeface="Arial"/>
                <a:ea typeface="Arial"/>
                <a:cs typeface="Arial"/>
                <a:sym typeface="Arial"/>
              </a:rPr>
              <a:t> with short 2-8 min tutorial videos on how to best use Miradi Desktop and Miradi Share.</a:t>
            </a:r>
            <a:endParaRPr/>
          </a:p>
          <a:p>
            <a:pPr indent="0" lvl="0" marL="0" rtl="0" algn="l">
              <a:spcBef>
                <a:spcPts val="0"/>
              </a:spcBef>
              <a:spcAft>
                <a:spcPts val="0"/>
              </a:spcAft>
              <a:buNone/>
            </a:pPr>
            <a:br>
              <a:rPr b="0" i="0" lang="en-US" sz="1200">
                <a:solidFill>
                  <a:schemeClr val="dk1"/>
                </a:solidFill>
                <a:latin typeface="Arial"/>
                <a:ea typeface="Arial"/>
                <a:cs typeface="Arial"/>
                <a:sym typeface="Arial"/>
              </a:rPr>
            </a:br>
            <a:r>
              <a:rPr b="0" i="0" lang="en-US" sz="1200">
                <a:solidFill>
                  <a:schemeClr val="dk1"/>
                </a:solidFill>
                <a:latin typeface="Arial"/>
                <a:ea typeface="Arial"/>
                <a:cs typeface="Arial"/>
                <a:sym typeface="Arial"/>
              </a:rPr>
              <a:t>The Miradi software program is a non-profit joint venture between the </a:t>
            </a:r>
            <a:r>
              <a:rPr b="0" i="0" lang="en-US" sz="1200" u="sng" strike="noStrike">
                <a:solidFill>
                  <a:schemeClr val="dk1"/>
                </a:solidFill>
                <a:latin typeface="Arial"/>
                <a:ea typeface="Arial"/>
                <a:cs typeface="Arial"/>
                <a:sym typeface="Arial"/>
                <a:hlinkClick r:id="rId3">
                  <a:extLst>
                    <a:ext uri="{A12FA001-AC4F-418D-AE19-62706E023703}">
                      <ahyp:hlinkClr val="tx"/>
                    </a:ext>
                  </a:extLst>
                </a:hlinkClick>
              </a:rPr>
              <a:t>Conservation Measures Partnership</a:t>
            </a:r>
            <a:r>
              <a:rPr b="0" i="0" lang="en-US" sz="1200">
                <a:solidFill>
                  <a:schemeClr val="dk1"/>
                </a:solidFill>
                <a:latin typeface="Arial"/>
                <a:ea typeface="Arial"/>
                <a:cs typeface="Arial"/>
                <a:sym typeface="Arial"/>
              </a:rPr>
              <a:t> (CMP) and </a:t>
            </a:r>
            <a:r>
              <a:rPr b="0" i="0" lang="en-US" sz="1200" u="sng" strike="noStrike">
                <a:solidFill>
                  <a:schemeClr val="dk1"/>
                </a:solidFill>
                <a:latin typeface="Arial"/>
                <a:ea typeface="Arial"/>
                <a:cs typeface="Arial"/>
                <a:sym typeface="Arial"/>
                <a:hlinkClick r:id="rId4">
                  <a:extLst>
                    <a:ext uri="{A12FA001-AC4F-418D-AE19-62706E023703}">
                      <ahyp:hlinkClr val="tx"/>
                    </a:ext>
                  </a:extLst>
                </a:hlinkClick>
              </a:rPr>
              <a:t>Sitka Technology Group</a:t>
            </a:r>
            <a:r>
              <a:rPr b="0" i="0" lang="en-US" sz="1200">
                <a:solidFill>
                  <a:schemeClr val="dk1"/>
                </a:solidFill>
                <a:latin typeface="Arial"/>
                <a:ea typeface="Arial"/>
                <a:cs typeface="Arial"/>
                <a:sym typeface="Arial"/>
              </a:rPr>
              <a:t>. There is a cost associated with Miradi though there is a 60-day free trial – and that software will keep working (without a license it just won’t get updated).</a:t>
            </a:r>
            <a:endParaRPr/>
          </a:p>
          <a:p>
            <a:pPr indent="0" lvl="0" marL="0" rtl="0" algn="l">
              <a:spcBef>
                <a:spcPts val="0"/>
              </a:spcBef>
              <a:spcAft>
                <a:spcPts val="0"/>
              </a:spcAft>
              <a:buNone/>
            </a:pPr>
            <a:r>
              <a:rPr b="0" i="0" lang="en-US" sz="1200">
                <a:solidFill>
                  <a:schemeClr val="dk1"/>
                </a:solidFill>
                <a:latin typeface="Arial"/>
                <a:ea typeface="Arial"/>
                <a:cs typeface="Arial"/>
                <a:sym typeface="Arial"/>
              </a:rPr>
              <a:t> </a:t>
            </a:r>
            <a:endParaRPr/>
          </a:p>
        </p:txBody>
      </p:sp>
      <p:sp>
        <p:nvSpPr>
          <p:cNvPr id="1400" name="Google Shape;1400;p64: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5" name="Shape 1405"/>
        <p:cNvGrpSpPr/>
        <p:nvPr/>
      </p:nvGrpSpPr>
      <p:grpSpPr>
        <a:xfrm>
          <a:off x="0" y="0"/>
          <a:ext cx="0" cy="0"/>
          <a:chOff x="0" y="0"/>
          <a:chExt cx="0" cy="0"/>
        </a:xfrm>
      </p:grpSpPr>
      <p:sp>
        <p:nvSpPr>
          <p:cNvPr id="1406" name="Google Shape;1406;p65: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7" name="Google Shape;1407;p65: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Learning Objective: Participants understand what the TAM Network is all about.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Presenter’s Notes:</a:t>
            </a:r>
            <a:endParaRPr/>
          </a:p>
          <a:p>
            <a:pPr indent="0" lvl="0" marL="0" rtl="0" algn="l">
              <a:spcBef>
                <a:spcPts val="0"/>
              </a:spcBef>
              <a:spcAft>
                <a:spcPts val="0"/>
              </a:spcAft>
              <a:buNone/>
            </a:pPr>
            <a:r>
              <a:rPr lang="en-US"/>
              <a:t>There is network of people focused on teaching the </a:t>
            </a:r>
            <a:r>
              <a:rPr b="0" i="1" lang="en-US"/>
              <a:t>Conservation Standards </a:t>
            </a:r>
            <a:r>
              <a:rPr lang="en-US"/>
              <a:t>with an </a:t>
            </a:r>
            <a:r>
              <a:rPr b="1" lang="en-US"/>
              <a:t>academic focus</a:t>
            </a:r>
            <a:r>
              <a:rPr lang="en-US"/>
              <a:t>, called the Teaching Adaptive Management (TAM) network.</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TAM network serves faculty, staff, students, and coaches who are involved or interested in conservation adaptive management courses at universities or other academic institutions. Through TAM, members share tried-and-tested resources, experiences, and insights for bringing the </a:t>
            </a:r>
            <a:r>
              <a:rPr b="0" i="1" lang="en-US"/>
              <a:t>Conservation Standards </a:t>
            </a:r>
            <a:r>
              <a:rPr lang="en-US"/>
              <a:t>to the classroom and integrating adaptive management training into applied conservation curricula. Find out how to start a course, find a course near you or check out their webinar series at the CCNet website.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Academic courses that bring together students and practitioners to apply the CS to real conservation projects has proven time and again to be a win-win collaboration.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Practitioners get:</a:t>
            </a:r>
            <a:endParaRPr/>
          </a:p>
          <a:p>
            <a:pPr indent="-171450" lvl="0" marL="171450" rtl="0" algn="l">
              <a:spcBef>
                <a:spcPts val="0"/>
              </a:spcBef>
              <a:spcAft>
                <a:spcPts val="0"/>
              </a:spcAft>
              <a:buClr>
                <a:schemeClr val="dk1"/>
              </a:buClr>
              <a:buSzPts val="1000"/>
              <a:buFont typeface="Arial"/>
              <a:buChar char="•"/>
            </a:pPr>
            <a:r>
              <a:rPr lang="en-US"/>
              <a:t>An opportunity to systematically apply the OS to their work</a:t>
            </a:r>
            <a:endParaRPr/>
          </a:p>
          <a:p>
            <a:pPr indent="-171450" lvl="0" marL="171450" rtl="0" algn="l">
              <a:spcBef>
                <a:spcPts val="0"/>
              </a:spcBef>
              <a:spcAft>
                <a:spcPts val="0"/>
              </a:spcAft>
              <a:buClr>
                <a:schemeClr val="dk1"/>
              </a:buClr>
              <a:buSzPts val="1000"/>
              <a:buFont typeface="Arial"/>
              <a:buChar char="•"/>
            </a:pPr>
            <a:r>
              <a:rPr lang="en-US"/>
              <a:t>Useful draft management plans and recommendations</a:t>
            </a:r>
            <a:endParaRPr/>
          </a:p>
          <a:p>
            <a:pPr indent="-171450" lvl="0" marL="171450" rtl="0" algn="l">
              <a:spcBef>
                <a:spcPts val="0"/>
              </a:spcBef>
              <a:spcAft>
                <a:spcPts val="0"/>
              </a:spcAft>
              <a:buClr>
                <a:schemeClr val="dk1"/>
              </a:buClr>
              <a:buSzPts val="1000"/>
              <a:buFont typeface="Arial"/>
              <a:buChar char="•"/>
            </a:pPr>
            <a:r>
              <a:rPr lang="en-US"/>
              <a:t>A cadre of prospective staff  / interns with AM skills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Students get:</a:t>
            </a:r>
            <a:endParaRPr/>
          </a:p>
          <a:p>
            <a:pPr indent="-171450" lvl="0" marL="171450" rtl="0" algn="l">
              <a:spcBef>
                <a:spcPts val="0"/>
              </a:spcBef>
              <a:spcAft>
                <a:spcPts val="0"/>
              </a:spcAft>
              <a:buClr>
                <a:schemeClr val="dk1"/>
              </a:buClr>
              <a:buSzPts val="1000"/>
              <a:buFont typeface="Arial"/>
              <a:buChar char="•"/>
            </a:pPr>
            <a:r>
              <a:rPr lang="en-US"/>
              <a:t>Fluency in Open Standards – looks great on a resume!</a:t>
            </a:r>
            <a:endParaRPr/>
          </a:p>
          <a:p>
            <a:pPr indent="-171450" lvl="0" marL="171450" rtl="0" algn="l">
              <a:spcBef>
                <a:spcPts val="0"/>
              </a:spcBef>
              <a:spcAft>
                <a:spcPts val="0"/>
              </a:spcAft>
              <a:buClr>
                <a:schemeClr val="dk1"/>
              </a:buClr>
              <a:buSzPts val="1000"/>
              <a:buFont typeface="Arial"/>
              <a:buChar char="•"/>
            </a:pPr>
            <a:r>
              <a:rPr lang="en-US"/>
              <a:t>An opportunity to gain hands-on experience applying AM skills to real-world projects</a:t>
            </a:r>
            <a:endParaRPr/>
          </a:p>
          <a:p>
            <a:pPr indent="-171450" lvl="0" marL="171450" rtl="0" algn="l">
              <a:spcBef>
                <a:spcPts val="0"/>
              </a:spcBef>
              <a:spcAft>
                <a:spcPts val="0"/>
              </a:spcAft>
              <a:buClr>
                <a:schemeClr val="dk1"/>
              </a:buClr>
              <a:buSzPts val="1000"/>
              <a:buFont typeface="Arial"/>
              <a:buChar char="•"/>
            </a:pPr>
            <a:r>
              <a:rPr lang="en-US"/>
              <a:t>Exposure to the realities and challenges of conservation practice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There are already undergraduate and graduate level university courses on the </a:t>
            </a:r>
            <a:r>
              <a:rPr b="0" i="1" lang="en-US"/>
              <a:t>Conservation Standards </a:t>
            </a:r>
            <a:r>
              <a:rPr lang="en-US"/>
              <a:t>taught around the world, and the TAM network wants to help you get another course started.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Photography Notes: Andrew Bridges; CCNet coach training in Julian, California, USA 2020.</a:t>
            </a:r>
            <a:endParaRPr/>
          </a:p>
        </p:txBody>
      </p:sp>
      <p:sp>
        <p:nvSpPr>
          <p:cNvPr id="1408" name="Google Shape;1408;p65: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4" name="Shape 1414"/>
        <p:cNvGrpSpPr/>
        <p:nvPr/>
      </p:nvGrpSpPr>
      <p:grpSpPr>
        <a:xfrm>
          <a:off x="0" y="0"/>
          <a:ext cx="0" cy="0"/>
          <a:chOff x="0" y="0"/>
          <a:chExt cx="0" cy="0"/>
        </a:xfrm>
      </p:grpSpPr>
      <p:sp>
        <p:nvSpPr>
          <p:cNvPr id="1415" name="Google Shape;1415;p66: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6" name="Google Shape;1416;p66: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Learning Objectives: To understand what the CMP/IUCN Standard Classifications are and how they might be useful in the context of the Conservation Standards.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Presenter’s Notes:</a:t>
            </a:r>
            <a:endParaRPr/>
          </a:p>
          <a:p>
            <a:pPr indent="0" lvl="0" marL="0" rtl="0" algn="l">
              <a:spcBef>
                <a:spcPts val="0"/>
              </a:spcBef>
              <a:spcAft>
                <a:spcPts val="0"/>
              </a:spcAft>
              <a:buNone/>
            </a:pPr>
            <a:r>
              <a:rPr lang="en-US"/>
              <a:t>To allow information about threats and strategies to be analyzed, and to ensure uniformity when describing the habitat in which a taxon occurs, the threats to a taxon, what conservation actions are in place or are needed, and whether or not the taxon is utilized, a set of standard terms (Classification Schemes) have been developed by </a:t>
            </a:r>
            <a:r>
              <a:rPr b="1" lang="en-US"/>
              <a:t>CMP &amp; IUCN</a:t>
            </a:r>
            <a:r>
              <a:rPr lang="en-US"/>
              <a:t>.  These include names for </a:t>
            </a:r>
            <a:r>
              <a:rPr b="1" lang="en-US"/>
              <a:t>standardized threats </a:t>
            </a:r>
            <a:r>
              <a:rPr lang="en-US"/>
              <a:t>and </a:t>
            </a:r>
            <a:r>
              <a:rPr b="1" lang="en-US"/>
              <a:t>standardized actions</a:t>
            </a:r>
            <a:r>
              <a:rPr lang="en-US"/>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helps practitioners talk to each other and not past each other.</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References:</a:t>
            </a:r>
            <a:endParaRPr/>
          </a:p>
          <a:p>
            <a:pPr indent="0" lvl="0" marL="0" marR="0" rtl="0" algn="l">
              <a:lnSpc>
                <a:spcPct val="100000"/>
              </a:lnSpc>
              <a:spcBef>
                <a:spcPts val="0"/>
              </a:spcBef>
              <a:spcAft>
                <a:spcPts val="0"/>
              </a:spcAft>
              <a:buClr>
                <a:schemeClr val="dk1"/>
              </a:buClr>
              <a:buSzPts val="1000"/>
              <a:buFont typeface="Arial"/>
              <a:buNone/>
            </a:pPr>
            <a:r>
              <a:rPr i="1" lang="en-US"/>
              <a:t>Conservation Biology. </a:t>
            </a:r>
            <a:r>
              <a:rPr lang="en-US"/>
              <a:t>2008. A Standard Lexicon for Biodiversity Conservation: Unified Classifications of Threats and Actions.</a:t>
            </a:r>
            <a:endParaRPr/>
          </a:p>
          <a:p>
            <a:pPr indent="0" lvl="0" marL="0" rtl="0" algn="l">
              <a:spcBef>
                <a:spcPts val="0"/>
              </a:spcBef>
              <a:spcAft>
                <a:spcPts val="0"/>
              </a:spcAft>
              <a:buNone/>
            </a:pPr>
            <a:r>
              <a:t/>
            </a:r>
            <a:endParaRPr/>
          </a:p>
        </p:txBody>
      </p:sp>
      <p:sp>
        <p:nvSpPr>
          <p:cNvPr id="1417" name="Google Shape;1417;p66: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3" name="Shape 1423"/>
        <p:cNvGrpSpPr/>
        <p:nvPr/>
      </p:nvGrpSpPr>
      <p:grpSpPr>
        <a:xfrm>
          <a:off x="0" y="0"/>
          <a:ext cx="0" cy="0"/>
          <a:chOff x="0" y="0"/>
          <a:chExt cx="0" cy="0"/>
        </a:xfrm>
      </p:grpSpPr>
      <p:sp>
        <p:nvSpPr>
          <p:cNvPr id="1424" name="Google Shape;1424;p67: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5" name="Google Shape;1425;p67: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Learning Objective: This slide summarizes what has been covered in this slide set.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Presenter’s Notes: So, in this presentation, we have reviewed: </a:t>
            </a:r>
            <a:endParaRPr/>
          </a:p>
          <a:p>
            <a:pPr indent="-171450" lvl="0" marL="171450" marR="0" rtl="0" algn="l">
              <a:lnSpc>
                <a:spcPct val="100000"/>
              </a:lnSpc>
              <a:spcBef>
                <a:spcPts val="0"/>
              </a:spcBef>
              <a:spcAft>
                <a:spcPts val="0"/>
              </a:spcAft>
              <a:buClr>
                <a:schemeClr val="dk1"/>
              </a:buClr>
              <a:buSzPts val="1000"/>
              <a:buFont typeface="Arial"/>
              <a:buChar char="•"/>
            </a:pPr>
            <a:r>
              <a:rPr lang="en-US"/>
              <a:t>Why </a:t>
            </a:r>
            <a:r>
              <a:rPr b="1" lang="en-US"/>
              <a:t>evidence-based management </a:t>
            </a:r>
            <a:r>
              <a:rPr lang="en-US"/>
              <a:t>is important and when to use </a:t>
            </a:r>
            <a:r>
              <a:rPr b="1" lang="en-US"/>
              <a:t>adaptive management (</a:t>
            </a:r>
            <a:r>
              <a:rPr lang="en-US"/>
              <a:t>where there is uncertainty). Often we use both in our projects.</a:t>
            </a:r>
            <a:endParaRPr/>
          </a:p>
          <a:p>
            <a:pPr indent="-171450" lvl="0" marL="171450" marR="0" rtl="0" algn="l">
              <a:lnSpc>
                <a:spcPct val="100000"/>
              </a:lnSpc>
              <a:spcBef>
                <a:spcPts val="0"/>
              </a:spcBef>
              <a:spcAft>
                <a:spcPts val="0"/>
              </a:spcAft>
              <a:buClr>
                <a:schemeClr val="dk1"/>
              </a:buClr>
              <a:buSzPts val="1000"/>
              <a:buFont typeface="Arial"/>
              <a:buChar char="•"/>
            </a:pPr>
            <a:r>
              <a:rPr b="0" lang="en-US"/>
              <a:t>Where the </a:t>
            </a:r>
            <a:r>
              <a:rPr b="0" i="0" lang="en-US"/>
              <a:t>are</a:t>
            </a:r>
            <a:r>
              <a:rPr b="0" i="1" lang="en-US"/>
              <a:t> </a:t>
            </a:r>
            <a:r>
              <a:rPr b="1" i="1" lang="en-US"/>
              <a:t>Conservation Standards </a:t>
            </a:r>
            <a:r>
              <a:rPr b="1" lang="en-US"/>
              <a:t>used</a:t>
            </a:r>
            <a:r>
              <a:rPr lang="en-US"/>
              <a:t>, and the variety of projects they can be used for</a:t>
            </a:r>
            <a:endParaRPr/>
          </a:p>
          <a:p>
            <a:pPr indent="-171450" lvl="0" marL="171450" rtl="0" algn="l">
              <a:spcBef>
                <a:spcPts val="0"/>
              </a:spcBef>
              <a:spcAft>
                <a:spcPts val="0"/>
              </a:spcAft>
              <a:buClr>
                <a:schemeClr val="dk1"/>
              </a:buClr>
              <a:buSzPts val="1000"/>
              <a:buFont typeface="Arial"/>
              <a:buChar char="•"/>
            </a:pPr>
            <a:r>
              <a:rPr lang="en-US"/>
              <a:t>An </a:t>
            </a:r>
            <a:r>
              <a:rPr b="1" lang="en-US"/>
              <a:t>overview of </a:t>
            </a:r>
            <a:r>
              <a:rPr b="1" i="1" lang="en-US"/>
              <a:t>CS 4.0 </a:t>
            </a:r>
            <a:r>
              <a:rPr lang="en-US"/>
              <a:t>as a set of tools and approaches that provide a powerful and adaptable conservation planning framework</a:t>
            </a:r>
            <a:endParaRPr/>
          </a:p>
          <a:p>
            <a:pPr indent="-171450" lvl="0" marL="171450" rtl="0" algn="l">
              <a:spcBef>
                <a:spcPts val="0"/>
              </a:spcBef>
              <a:spcAft>
                <a:spcPts val="0"/>
              </a:spcAft>
              <a:buClr>
                <a:schemeClr val="dk1"/>
              </a:buClr>
              <a:buSzPts val="1000"/>
              <a:buFont typeface="Arial"/>
              <a:buChar char="•"/>
            </a:pPr>
            <a:r>
              <a:rPr lang="en-US"/>
              <a:t>Where to find </a:t>
            </a:r>
            <a:r>
              <a:rPr b="1" lang="en-US"/>
              <a:t>tools &amp; support </a:t>
            </a:r>
            <a:r>
              <a:rPr b="0" lang="en-US"/>
              <a:t>for all aspect of the </a:t>
            </a:r>
            <a:r>
              <a:rPr b="0" i="1" lang="en-US"/>
              <a:t>Conservation Standards</a:t>
            </a:r>
            <a:r>
              <a:rPr b="0" lang="en-US"/>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Photography Notes: Photo by Quang Nguyen from Pexels (2131967)</a:t>
            </a:r>
            <a:endParaRPr/>
          </a:p>
          <a:p>
            <a:pPr indent="0" lvl="0" marL="0" rtl="0" algn="l">
              <a:spcBef>
                <a:spcPts val="0"/>
              </a:spcBef>
              <a:spcAft>
                <a:spcPts val="0"/>
              </a:spcAft>
              <a:buNone/>
            </a:pPr>
            <a:r>
              <a:t/>
            </a:r>
            <a:endParaRPr/>
          </a:p>
        </p:txBody>
      </p:sp>
      <p:sp>
        <p:nvSpPr>
          <p:cNvPr id="1426" name="Google Shape;1426;p67: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7: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2" name="Google Shape;502;p7: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Learning Objective: Introduction to the concept of adaptive management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Presenter’s Notes: </a:t>
            </a:r>
            <a:endParaRPr/>
          </a:p>
          <a:p>
            <a:pPr indent="0" lvl="0" marL="0" rtl="0" algn="l">
              <a:spcBef>
                <a:spcPts val="0"/>
              </a:spcBef>
              <a:spcAft>
                <a:spcPts val="0"/>
              </a:spcAft>
              <a:buClr>
                <a:schemeClr val="dk1"/>
              </a:buClr>
              <a:buSzPts val="1000"/>
              <a:buFont typeface="Arial"/>
              <a:buNone/>
            </a:pPr>
            <a:r>
              <a:rPr lang="en-US"/>
              <a:t>Adaptive management is critical to help us </a:t>
            </a:r>
            <a:r>
              <a:rPr b="0" i="0" lang="en-US" sz="1000" u="none" strike="noStrike">
                <a:solidFill>
                  <a:schemeClr val="dk1"/>
                </a:solidFill>
                <a:latin typeface="Arial"/>
                <a:ea typeface="Arial"/>
                <a:cs typeface="Arial"/>
                <a:sym typeface="Arial"/>
              </a:rPr>
              <a:t>to manage </a:t>
            </a:r>
            <a:r>
              <a:rPr b="1" i="0" lang="en-US" sz="1000" u="none" strike="noStrike">
                <a:solidFill>
                  <a:schemeClr val="dk1"/>
                </a:solidFill>
                <a:latin typeface="Arial"/>
                <a:ea typeface="Arial"/>
                <a:cs typeface="Arial"/>
                <a:sym typeface="Arial"/>
              </a:rPr>
              <a:t>complexity &amp; uncertainty</a:t>
            </a:r>
            <a:r>
              <a:rPr b="0" i="0" lang="en-US" sz="1000" u="none" strike="noStrike">
                <a:solidFill>
                  <a:schemeClr val="dk1"/>
                </a:solidFill>
                <a:latin typeface="Arial"/>
                <a:ea typeface="Arial"/>
                <a:cs typeface="Arial"/>
                <a:sym typeface="Arial"/>
              </a:rPr>
              <a:t>. </a:t>
            </a:r>
            <a:endParaRPr/>
          </a:p>
          <a:p>
            <a:pPr indent="0" lvl="0" marL="0" rtl="0" algn="l">
              <a:spcBef>
                <a:spcPts val="0"/>
              </a:spcBef>
              <a:spcAft>
                <a:spcPts val="0"/>
              </a:spcAft>
              <a:buClr>
                <a:schemeClr val="dk1"/>
              </a:buClr>
              <a:buSzPts val="1000"/>
              <a:buFont typeface="Arial"/>
              <a:buNone/>
            </a:pPr>
            <a:r>
              <a:rPr b="0" i="0" lang="en-US" sz="1000" u="none" strike="noStrike">
                <a:solidFill>
                  <a:schemeClr val="dk1"/>
                </a:solidFill>
                <a:latin typeface="Arial"/>
                <a:ea typeface="Arial"/>
                <a:cs typeface="Arial"/>
                <a:sym typeface="Arial"/>
              </a:rPr>
              <a:t>Given the urgency of many environmental problems we need to act now, but we cannot be sure that our activities will lead to the desired results.</a:t>
            </a:r>
            <a:endParaRPr/>
          </a:p>
          <a:p>
            <a:pPr indent="0" lvl="0" marL="0" rtl="0" algn="l">
              <a:spcBef>
                <a:spcPts val="0"/>
              </a:spcBef>
              <a:spcAft>
                <a:spcPts val="0"/>
              </a:spcAft>
              <a:buClr>
                <a:schemeClr val="dk1"/>
              </a:buClr>
              <a:buSzPts val="1000"/>
              <a:buFont typeface="Arial"/>
              <a:buNone/>
            </a:pPr>
            <a:r>
              <a:rPr b="0" i="0" lang="en-US" sz="1000" u="none" strike="noStrike">
                <a:solidFill>
                  <a:schemeClr val="dk1"/>
                </a:solidFill>
                <a:latin typeface="Arial"/>
                <a:ea typeface="Arial"/>
                <a:cs typeface="Arial"/>
                <a:sym typeface="Arial"/>
              </a:rPr>
              <a:t>Thus we need to be willing to adapt.</a:t>
            </a:r>
            <a:endParaRPr/>
          </a:p>
          <a:p>
            <a:pPr indent="0" lvl="0" marL="0" rtl="0" algn="l">
              <a:spcBef>
                <a:spcPts val="0"/>
              </a:spcBef>
              <a:spcAft>
                <a:spcPts val="0"/>
              </a:spcAft>
              <a:buClr>
                <a:schemeClr val="dk1"/>
              </a:buClr>
              <a:buSzPts val="1000"/>
              <a:buFont typeface="Arial"/>
              <a:buNone/>
            </a:pPr>
            <a:r>
              <a:rPr lang="en-US"/>
              <a:t>CLICK</a:t>
            </a:r>
            <a:endParaRPr/>
          </a:p>
          <a:p>
            <a:pPr indent="0" lvl="0" marL="0" rtl="0" algn="l">
              <a:spcBef>
                <a:spcPts val="0"/>
              </a:spcBef>
              <a:spcAft>
                <a:spcPts val="0"/>
              </a:spcAft>
              <a:buClr>
                <a:schemeClr val="dk1"/>
              </a:buClr>
              <a:buSzPts val="1000"/>
              <a:buFont typeface="Arial"/>
              <a:buNone/>
            </a:pPr>
            <a:r>
              <a:rPr lang="en-US"/>
              <a:t>There are many ways we could try to do things to achieve our required impact.  How do we know whether we are </a:t>
            </a:r>
            <a:r>
              <a:rPr b="1" lang="en-US"/>
              <a:t>doing the right things</a:t>
            </a:r>
            <a:r>
              <a:rPr lang="en-US"/>
              <a:t>?</a:t>
            </a:r>
            <a:endParaRPr/>
          </a:p>
          <a:p>
            <a:pPr indent="-171450" lvl="0" marL="171450" rtl="0" algn="l">
              <a:spcBef>
                <a:spcPts val="0"/>
              </a:spcBef>
              <a:spcAft>
                <a:spcPts val="0"/>
              </a:spcAft>
              <a:buClr>
                <a:schemeClr val="dk1"/>
              </a:buClr>
              <a:buSzPts val="1000"/>
              <a:buFont typeface="Arial"/>
              <a:buChar char="•"/>
            </a:pPr>
            <a:r>
              <a:rPr lang="en-US"/>
              <a:t>How can we choose between the alternative ways?</a:t>
            </a:r>
            <a:endParaRPr/>
          </a:p>
          <a:p>
            <a:pPr indent="-171450" lvl="0" marL="171450" rtl="0" algn="l">
              <a:spcBef>
                <a:spcPts val="0"/>
              </a:spcBef>
              <a:spcAft>
                <a:spcPts val="0"/>
              </a:spcAft>
              <a:buClr>
                <a:schemeClr val="dk1"/>
              </a:buClr>
              <a:buSzPts val="1000"/>
              <a:buFont typeface="Arial"/>
              <a:buChar char="•"/>
            </a:pPr>
            <a:r>
              <a:rPr lang="en-US"/>
              <a:t>How can we test the assumptions in our thinking</a:t>
            </a:r>
            <a:endParaRPr/>
          </a:p>
          <a:p>
            <a:pPr indent="-171450" lvl="0" marL="171450" rtl="0" algn="l">
              <a:spcBef>
                <a:spcPts val="0"/>
              </a:spcBef>
              <a:spcAft>
                <a:spcPts val="0"/>
              </a:spcAft>
              <a:buClr>
                <a:schemeClr val="dk1"/>
              </a:buClr>
              <a:buSzPts val="1000"/>
              <a:buFont typeface="Arial"/>
              <a:buChar char="•"/>
            </a:pPr>
            <a:r>
              <a:rPr lang="en-US"/>
              <a:t>In the Conservation Standards, our key tools are a ‘Situation Model’ or analysis and ‘Theory of Change’, (or ‘Results Chain’)</a:t>
            </a:r>
            <a:endParaRPr/>
          </a:p>
          <a:p>
            <a:pPr indent="0" lvl="0" marL="0" rtl="0" algn="l">
              <a:spcBef>
                <a:spcPts val="0"/>
              </a:spcBef>
              <a:spcAft>
                <a:spcPts val="0"/>
              </a:spcAft>
              <a:buClr>
                <a:schemeClr val="dk1"/>
              </a:buClr>
              <a:buSzPts val="1000"/>
              <a:buFont typeface="Arial"/>
              <a:buNone/>
            </a:pPr>
            <a:r>
              <a:rPr lang="en-US"/>
              <a:t>CLICK</a:t>
            </a:r>
            <a:endParaRPr/>
          </a:p>
          <a:p>
            <a:pPr indent="0" lvl="0" marL="0" rtl="0" algn="l">
              <a:spcBef>
                <a:spcPts val="0"/>
              </a:spcBef>
              <a:spcAft>
                <a:spcPts val="0"/>
              </a:spcAft>
              <a:buClr>
                <a:schemeClr val="dk1"/>
              </a:buClr>
              <a:buSzPts val="1000"/>
              <a:buFont typeface="Arial"/>
              <a:buNone/>
            </a:pPr>
            <a:r>
              <a:rPr lang="en-US"/>
              <a:t>How do we know if we are </a:t>
            </a:r>
            <a:r>
              <a:rPr b="1" lang="en-US"/>
              <a:t>doing them well in </a:t>
            </a:r>
            <a:r>
              <a:rPr lang="en-US"/>
              <a:t>our work?</a:t>
            </a:r>
            <a:endParaRPr/>
          </a:p>
          <a:p>
            <a:pPr indent="-171450" lvl="0" marL="171450" rtl="0" algn="l">
              <a:spcBef>
                <a:spcPts val="0"/>
              </a:spcBef>
              <a:spcAft>
                <a:spcPts val="0"/>
              </a:spcAft>
              <a:buClr>
                <a:schemeClr val="dk1"/>
              </a:buClr>
              <a:buSzPts val="1000"/>
              <a:buFont typeface="Arial"/>
              <a:buChar char="•"/>
            </a:pPr>
            <a:r>
              <a:rPr lang="en-US"/>
              <a:t>To be confident that we are doing our best, we define measureable outcomes for our actions</a:t>
            </a:r>
            <a:endParaRPr/>
          </a:p>
          <a:p>
            <a:pPr indent="-171450" lvl="0" marL="171450" rtl="0" algn="l">
              <a:spcBef>
                <a:spcPts val="0"/>
              </a:spcBef>
              <a:spcAft>
                <a:spcPts val="0"/>
              </a:spcAft>
              <a:buClr>
                <a:schemeClr val="dk1"/>
              </a:buClr>
              <a:buSzPts val="1000"/>
              <a:buFont typeface="Arial"/>
              <a:buChar char="•"/>
            </a:pPr>
            <a:r>
              <a:rPr lang="en-US"/>
              <a:t>The degree to which we are achieving defined outcomes gives us confidence in our actions, long before the final impacts can be measured.</a:t>
            </a:r>
            <a:endParaRPr/>
          </a:p>
          <a:p>
            <a:pPr indent="0" lvl="0" marL="0" rtl="0" algn="l">
              <a:spcBef>
                <a:spcPts val="0"/>
              </a:spcBef>
              <a:spcAft>
                <a:spcPts val="0"/>
              </a:spcAft>
              <a:buClr>
                <a:schemeClr val="dk1"/>
              </a:buClr>
              <a:buSzPts val="1000"/>
              <a:buFont typeface="Arial"/>
              <a:buNone/>
            </a:pPr>
            <a:r>
              <a:rPr lang="en-US"/>
              <a:t>CLICK</a:t>
            </a:r>
            <a:endParaRPr/>
          </a:p>
          <a:p>
            <a:pPr indent="0" lvl="0" marL="0" rtl="0" algn="l">
              <a:spcBef>
                <a:spcPts val="0"/>
              </a:spcBef>
              <a:spcAft>
                <a:spcPts val="0"/>
              </a:spcAft>
              <a:buClr>
                <a:schemeClr val="dk1"/>
              </a:buClr>
              <a:buSzPts val="1000"/>
              <a:buFont typeface="Arial"/>
              <a:buNone/>
            </a:pPr>
            <a:r>
              <a:rPr lang="en-US"/>
              <a:t>And finally, in most conservation projects take a long time to become apparent, so it can be challenging to determine if we are achieveing an impact. </a:t>
            </a:r>
            <a:endParaRPr/>
          </a:p>
          <a:p>
            <a:pPr indent="-171450" lvl="0" marL="171450" rtl="0" algn="l">
              <a:spcBef>
                <a:spcPts val="0"/>
              </a:spcBef>
              <a:spcAft>
                <a:spcPts val="0"/>
              </a:spcAft>
              <a:buClr>
                <a:schemeClr val="dk1"/>
              </a:buClr>
              <a:buSzPts val="1000"/>
              <a:buFont typeface="Arial"/>
              <a:buChar char="•"/>
            </a:pPr>
            <a:r>
              <a:rPr lang="en-US"/>
              <a:t>we need a roadmap to see whether we are travelling in the right direction along the way</a:t>
            </a:r>
            <a:endParaRPr/>
          </a:p>
          <a:p>
            <a:pPr indent="-171450" lvl="0" marL="171450" rtl="0" algn="l">
              <a:spcBef>
                <a:spcPts val="0"/>
              </a:spcBef>
              <a:spcAft>
                <a:spcPts val="0"/>
              </a:spcAft>
              <a:buClr>
                <a:schemeClr val="dk1"/>
              </a:buClr>
              <a:buSzPts val="1000"/>
              <a:buFont typeface="Arial"/>
              <a:buChar char="•"/>
            </a:pPr>
            <a:r>
              <a:rPr lang="en-US"/>
              <a:t>If we find that our expected ‘signposts’ are not happening, we want to know as soon as possible, so we can</a:t>
            </a:r>
            <a:endParaRPr/>
          </a:p>
          <a:p>
            <a:pPr indent="-171450" lvl="0" marL="171450" rtl="0" algn="l">
              <a:spcBef>
                <a:spcPts val="0"/>
              </a:spcBef>
              <a:spcAft>
                <a:spcPts val="0"/>
              </a:spcAft>
              <a:buClr>
                <a:schemeClr val="dk1"/>
              </a:buClr>
              <a:buSzPts val="1000"/>
              <a:buFont typeface="Arial"/>
              <a:buChar char="•"/>
            </a:pPr>
            <a:r>
              <a:rPr lang="en-US"/>
              <a:t>Understand where we are going wrong and</a:t>
            </a:r>
            <a:endParaRPr/>
          </a:p>
          <a:p>
            <a:pPr indent="-171450" lvl="0" marL="171450" rtl="0" algn="l">
              <a:spcBef>
                <a:spcPts val="0"/>
              </a:spcBef>
              <a:spcAft>
                <a:spcPts val="0"/>
              </a:spcAft>
              <a:buClr>
                <a:schemeClr val="dk1"/>
              </a:buClr>
              <a:buSzPts val="1000"/>
              <a:buFont typeface="Arial"/>
              <a:buChar char="•"/>
            </a:pPr>
            <a:r>
              <a:rPr lang="en-US"/>
              <a:t>Adjust</a:t>
            </a:r>
            <a:endParaRPr/>
          </a:p>
          <a:p>
            <a:pPr indent="0" lvl="0" marL="0" rtl="0" algn="l">
              <a:spcBef>
                <a:spcPts val="0"/>
              </a:spcBef>
              <a:spcAft>
                <a:spcPts val="0"/>
              </a:spcAft>
              <a:buClr>
                <a:schemeClr val="dk1"/>
              </a:buClr>
              <a:buSzPts val="1000"/>
              <a:buFont typeface="Arial"/>
              <a:buNone/>
            </a:pPr>
            <a:r>
              <a:rPr lang="en-US"/>
              <a:t>This is central concept of adaptive management</a:t>
            </a:r>
            <a:r>
              <a:rPr b="0" i="0" lang="en-US" sz="1000" u="none" strike="noStrike">
                <a:solidFill>
                  <a:schemeClr val="dk1"/>
                </a:solidFill>
                <a:latin typeface="Arial"/>
                <a:ea typeface="Arial"/>
                <a:cs typeface="Arial"/>
                <a:sym typeface="Arial"/>
              </a:rPr>
              <a:t>.</a:t>
            </a:r>
            <a:endParaRPr/>
          </a:p>
          <a:p>
            <a:pPr indent="0" lvl="0" marL="0" rtl="0" algn="l">
              <a:spcBef>
                <a:spcPts val="0"/>
              </a:spcBef>
              <a:spcAft>
                <a:spcPts val="0"/>
              </a:spcAft>
              <a:buClr>
                <a:schemeClr val="dk1"/>
              </a:buClr>
              <a:buSzPts val="1000"/>
              <a:buFont typeface="Arial"/>
              <a:buNone/>
            </a:pPr>
            <a:r>
              <a:t/>
            </a:r>
            <a:endParaRPr/>
          </a:p>
          <a:p>
            <a:pPr indent="0" lvl="0" marL="0" rtl="0" algn="l">
              <a:spcBef>
                <a:spcPts val="0"/>
              </a:spcBef>
              <a:spcAft>
                <a:spcPts val="0"/>
              </a:spcAft>
              <a:buClr>
                <a:schemeClr val="dk1"/>
              </a:buClr>
              <a:buSzPts val="1000"/>
              <a:buFont typeface="Arial"/>
              <a:buNone/>
            </a:pPr>
            <a:r>
              <a:rPr lang="en-US"/>
              <a:t>Photography Notes:  Photo by Felix Cybulla</a:t>
            </a:r>
            <a:endParaRPr/>
          </a:p>
          <a:p>
            <a:pPr indent="0" lvl="0" marL="0" rtl="0" algn="l">
              <a:spcBef>
                <a:spcPts val="0"/>
              </a:spcBef>
              <a:spcAft>
                <a:spcPts val="0"/>
              </a:spcAft>
              <a:buClr>
                <a:schemeClr val="dk1"/>
              </a:buClr>
              <a:buSzPts val="1000"/>
              <a:buFont typeface="Arial"/>
              <a:buNone/>
            </a:pPr>
            <a:r>
              <a:t/>
            </a:r>
            <a:endParaRPr/>
          </a:p>
          <a:p>
            <a:pPr indent="0" lvl="0" marL="0" rtl="0" algn="l">
              <a:spcBef>
                <a:spcPts val="0"/>
              </a:spcBef>
              <a:spcAft>
                <a:spcPts val="0"/>
              </a:spcAft>
              <a:buClr>
                <a:schemeClr val="dk1"/>
              </a:buClr>
              <a:buSzPts val="1000"/>
              <a:buFont typeface="Arial"/>
              <a:buNone/>
            </a:pPr>
            <a:r>
              <a:rPr lang="en-US"/>
              <a:t>Reference: Margoulis et al.</a:t>
            </a:r>
            <a:endParaRPr/>
          </a:p>
          <a:p>
            <a:pPr indent="0" lvl="0" marL="0" rtl="0" algn="l">
              <a:spcBef>
                <a:spcPts val="0"/>
              </a:spcBef>
              <a:spcAft>
                <a:spcPts val="0"/>
              </a:spcAft>
              <a:buNone/>
            </a:pPr>
            <a:r>
              <a:rPr lang="en-US"/>
              <a:t>https://www.researchgate.net/publication/257363563_Results_Chains_a_Tool_for_Conservation_Action_Design_Management_and_Evaluation</a:t>
            </a:r>
            <a:endParaRPr/>
          </a:p>
          <a:p>
            <a:pPr indent="0" lvl="0" marL="0" rtl="0" algn="l">
              <a:spcBef>
                <a:spcPts val="0"/>
              </a:spcBef>
              <a:spcAft>
                <a:spcPts val="0"/>
              </a:spcAft>
              <a:buNone/>
            </a:pPr>
            <a:r>
              <a:rPr lang="en-US"/>
              <a:t>https://www.ecologyandsociety.org/vol18/iss3/art22/</a:t>
            </a:r>
            <a:endParaRPr/>
          </a:p>
        </p:txBody>
      </p:sp>
      <p:sp>
        <p:nvSpPr>
          <p:cNvPr id="503" name="Google Shape;503;p7: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8: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1" name="Google Shape;511;p8: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al"/>
              <a:buNone/>
            </a:pPr>
            <a:r>
              <a:rPr lang="en-US"/>
              <a:t>Learning Objective: This </a:t>
            </a:r>
            <a:r>
              <a:rPr b="0" lang="en-US"/>
              <a:t>alternative to the previous slide presents the five broad steps of the Conservation Standards</a:t>
            </a:r>
            <a:endParaRPr/>
          </a:p>
          <a:p>
            <a:pPr indent="0" lvl="0" marL="0" marR="0" rtl="0" algn="l">
              <a:lnSpc>
                <a:spcPct val="100000"/>
              </a:lnSpc>
              <a:spcBef>
                <a:spcPts val="0"/>
              </a:spcBef>
              <a:spcAft>
                <a:spcPts val="0"/>
              </a:spcAft>
              <a:buClr>
                <a:schemeClr val="dk1"/>
              </a:buClr>
              <a:buSzPts val="1000"/>
              <a:buFont typeface="Arial"/>
              <a:buNone/>
            </a:pPr>
            <a:r>
              <a:t/>
            </a:r>
            <a:endParaRPr/>
          </a:p>
          <a:p>
            <a:pPr indent="0" lvl="0" marL="0" rtl="0" algn="l">
              <a:spcBef>
                <a:spcPts val="0"/>
              </a:spcBef>
              <a:spcAft>
                <a:spcPts val="0"/>
              </a:spcAft>
              <a:buNone/>
            </a:pPr>
            <a:r>
              <a:rPr lang="en-US"/>
              <a:t>Presenters Notes:</a:t>
            </a:r>
            <a:endParaRPr/>
          </a:p>
          <a:p>
            <a:pPr indent="-228600" lvl="0" marL="228600" rtl="0" algn="l">
              <a:spcBef>
                <a:spcPts val="0"/>
              </a:spcBef>
              <a:spcAft>
                <a:spcPts val="0"/>
              </a:spcAft>
              <a:buClr>
                <a:schemeClr val="dk1"/>
              </a:buClr>
              <a:buSzPts val="1000"/>
              <a:buFont typeface="Arial Black"/>
              <a:buAutoNum type="arabicPeriod"/>
            </a:pPr>
            <a:r>
              <a:rPr b="1" lang="en-US"/>
              <a:t>Assess</a:t>
            </a:r>
            <a:r>
              <a:rPr lang="en-US"/>
              <a:t> the conservation situation to prepare for planning</a:t>
            </a:r>
            <a:endParaRPr/>
          </a:p>
          <a:p>
            <a:pPr indent="-228600" lvl="0" marL="228600" rtl="0" algn="l">
              <a:spcBef>
                <a:spcPts val="0"/>
              </a:spcBef>
              <a:spcAft>
                <a:spcPts val="0"/>
              </a:spcAft>
              <a:buClr>
                <a:schemeClr val="dk1"/>
              </a:buClr>
              <a:buSzPts val="1000"/>
              <a:buFont typeface="Arial Black"/>
              <a:buAutoNum type="arabicPeriod"/>
            </a:pPr>
            <a:r>
              <a:rPr lang="en-US"/>
              <a:t>Develop a strategic </a:t>
            </a:r>
            <a:r>
              <a:rPr b="1" lang="en-US"/>
              <a:t>plan</a:t>
            </a:r>
            <a:endParaRPr/>
          </a:p>
          <a:p>
            <a:pPr indent="-228600" lvl="0" marL="228600" rtl="0" algn="l">
              <a:spcBef>
                <a:spcPts val="0"/>
              </a:spcBef>
              <a:spcAft>
                <a:spcPts val="0"/>
              </a:spcAft>
              <a:buClr>
                <a:schemeClr val="dk1"/>
              </a:buClr>
              <a:buSzPts val="1000"/>
              <a:buFont typeface="Arial Black"/>
              <a:buAutoNum type="arabicPeriod"/>
            </a:pPr>
            <a:r>
              <a:rPr b="1" lang="en-US"/>
              <a:t>Implement</a:t>
            </a:r>
            <a:r>
              <a:rPr lang="en-US"/>
              <a:t> and </a:t>
            </a:r>
            <a:r>
              <a:rPr b="1" lang="en-US"/>
              <a:t>monitor</a:t>
            </a:r>
            <a:r>
              <a:rPr lang="en-US"/>
              <a:t> the plan</a:t>
            </a:r>
            <a:endParaRPr/>
          </a:p>
          <a:p>
            <a:pPr indent="-228600" lvl="0" marL="228600" rtl="0" algn="l">
              <a:spcBef>
                <a:spcPts val="0"/>
              </a:spcBef>
              <a:spcAft>
                <a:spcPts val="0"/>
              </a:spcAft>
              <a:buClr>
                <a:schemeClr val="dk1"/>
              </a:buClr>
              <a:buSzPts val="1000"/>
              <a:buFont typeface="Arial Black"/>
              <a:buAutoNum type="arabicPeriod"/>
            </a:pPr>
            <a:r>
              <a:rPr b="1" lang="en-US"/>
              <a:t>Analyze</a:t>
            </a:r>
            <a:r>
              <a:rPr lang="en-US"/>
              <a:t> the experience and monitoring and </a:t>
            </a:r>
            <a:r>
              <a:rPr b="1" lang="en-US"/>
              <a:t>adapt</a:t>
            </a:r>
            <a:r>
              <a:rPr lang="en-US"/>
              <a:t> as needed</a:t>
            </a:r>
            <a:endParaRPr/>
          </a:p>
          <a:p>
            <a:pPr indent="-228600" lvl="0" marL="228600" rtl="0" algn="l">
              <a:spcBef>
                <a:spcPts val="0"/>
              </a:spcBef>
              <a:spcAft>
                <a:spcPts val="0"/>
              </a:spcAft>
              <a:buClr>
                <a:schemeClr val="dk1"/>
              </a:buClr>
              <a:buSzPts val="1000"/>
              <a:buFont typeface="Arial Black"/>
              <a:buAutoNum type="arabicPeriod"/>
            </a:pPr>
            <a:r>
              <a:rPr b="1" lang="en-US"/>
              <a:t>Share </a:t>
            </a:r>
            <a:r>
              <a:rPr lang="en-US"/>
              <a:t>learning from the experience.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Or with more detail (but note that this is covered in better detail further into the presentation):</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000"/>
              <a:buFont typeface="Arial Black"/>
              <a:buNone/>
            </a:pPr>
            <a:r>
              <a:rPr lang="en-US"/>
              <a:t>The CS have developed a common language or lexicon so people across the globe can share their experience and questions with confidence. </a:t>
            </a:r>
            <a:endParaRPr/>
          </a:p>
          <a:p>
            <a:pPr indent="0" lvl="0" marL="0" rtl="0" algn="l">
              <a:spcBef>
                <a:spcPts val="0"/>
              </a:spcBef>
              <a:spcAft>
                <a:spcPts val="0"/>
              </a:spcAft>
              <a:buClr>
                <a:schemeClr val="dk1"/>
              </a:buClr>
              <a:buSzPts val="1000"/>
              <a:buFont typeface="Arial Black"/>
              <a:buNone/>
            </a:pPr>
            <a:r>
              <a:rPr lang="en-US"/>
              <a:t>They are open source, and thus can be adapted (and should be adapted) to suit to local circumstances.</a:t>
            </a:r>
            <a:endParaRPr/>
          </a:p>
          <a:p>
            <a:pPr indent="0" lvl="0" marL="0" rtl="0" algn="l">
              <a:spcBef>
                <a:spcPts val="0"/>
              </a:spcBef>
              <a:spcAft>
                <a:spcPts val="0"/>
              </a:spcAft>
              <a:buClr>
                <a:schemeClr val="dk1"/>
              </a:buClr>
              <a:buSzPts val="1000"/>
              <a:buFont typeface="Arial Black"/>
              <a:buNone/>
            </a:pPr>
            <a:r>
              <a:rPr lang="en-US"/>
              <a:t>They are drawn as a cycle, as the entry point will be different, depending on where the project is up to and furthermore, because planning and management should always adapt as better evidence comes to light.</a:t>
            </a:r>
            <a:endParaRPr/>
          </a:p>
          <a:p>
            <a:pPr indent="0" lvl="0" marL="0" rtl="0" algn="l">
              <a:spcBef>
                <a:spcPts val="0"/>
              </a:spcBef>
              <a:spcAft>
                <a:spcPts val="0"/>
              </a:spcAft>
              <a:buClr>
                <a:schemeClr val="dk1"/>
              </a:buClr>
              <a:buSzPts val="1000"/>
              <a:buFont typeface="Arial Black"/>
              <a:buNone/>
            </a:pPr>
            <a:r>
              <a:rPr lang="en-US"/>
              <a:t>The first step </a:t>
            </a:r>
            <a:r>
              <a:rPr b="1" lang="en-US"/>
              <a:t>ASSESS</a:t>
            </a:r>
            <a:r>
              <a:rPr lang="en-US"/>
              <a:t> is preparation for planning: </a:t>
            </a:r>
            <a:endParaRPr/>
          </a:p>
          <a:p>
            <a:pPr indent="-171450" lvl="0" marL="171450" rtl="0" algn="l">
              <a:spcBef>
                <a:spcPts val="0"/>
              </a:spcBef>
              <a:spcAft>
                <a:spcPts val="0"/>
              </a:spcAft>
              <a:buClr>
                <a:schemeClr val="dk1"/>
              </a:buClr>
              <a:buSzPts val="1000"/>
              <a:buFont typeface="Arial"/>
              <a:buChar char="•"/>
            </a:pPr>
            <a:r>
              <a:rPr lang="en-US"/>
              <a:t>Who is doing the planning and why (</a:t>
            </a:r>
            <a:r>
              <a:rPr b="1" lang="en-US"/>
              <a:t>purpose</a:t>
            </a:r>
            <a:r>
              <a:rPr lang="en-US"/>
              <a:t> and </a:t>
            </a:r>
            <a:r>
              <a:rPr b="1" lang="en-US"/>
              <a:t>team</a:t>
            </a:r>
            <a:r>
              <a:rPr lang="en-US"/>
              <a:t>)</a:t>
            </a:r>
            <a:endParaRPr/>
          </a:p>
          <a:p>
            <a:pPr indent="-171450" lvl="0" marL="171450" rtl="0" algn="l">
              <a:spcBef>
                <a:spcPts val="0"/>
              </a:spcBef>
              <a:spcAft>
                <a:spcPts val="0"/>
              </a:spcAft>
              <a:buClr>
                <a:schemeClr val="dk1"/>
              </a:buClr>
              <a:buSzPts val="1000"/>
              <a:buFont typeface="Arial"/>
              <a:buChar char="•"/>
            </a:pPr>
            <a:r>
              <a:rPr lang="en-US"/>
              <a:t>Where does the planning cover (</a:t>
            </a:r>
            <a:r>
              <a:rPr b="1" lang="en-US"/>
              <a:t>Scope</a:t>
            </a:r>
            <a:r>
              <a:rPr lang="en-US"/>
              <a:t>)</a:t>
            </a:r>
            <a:endParaRPr/>
          </a:p>
          <a:p>
            <a:pPr indent="-171450" lvl="0" marL="171450" rtl="0" algn="l">
              <a:spcBef>
                <a:spcPts val="0"/>
              </a:spcBef>
              <a:spcAft>
                <a:spcPts val="0"/>
              </a:spcAft>
              <a:buClr>
                <a:schemeClr val="dk1"/>
              </a:buClr>
              <a:buSzPts val="1000"/>
              <a:buFont typeface="Arial"/>
              <a:buChar char="•"/>
            </a:pPr>
            <a:r>
              <a:rPr lang="en-US"/>
              <a:t>What is the </a:t>
            </a:r>
            <a:r>
              <a:rPr b="1" lang="en-US"/>
              <a:t>vision</a:t>
            </a:r>
            <a:r>
              <a:rPr lang="en-US"/>
              <a:t>, or overall outcome sought</a:t>
            </a:r>
            <a:endParaRPr/>
          </a:p>
          <a:p>
            <a:pPr indent="-171450" lvl="0" marL="171450" rtl="0" algn="l">
              <a:spcBef>
                <a:spcPts val="0"/>
              </a:spcBef>
              <a:spcAft>
                <a:spcPts val="0"/>
              </a:spcAft>
              <a:buClr>
                <a:schemeClr val="dk1"/>
              </a:buClr>
              <a:buSzPts val="1000"/>
              <a:buFont typeface="Arial"/>
              <a:buChar char="•"/>
            </a:pPr>
            <a:r>
              <a:rPr lang="en-US"/>
              <a:t>Detail the elements or </a:t>
            </a:r>
            <a:r>
              <a:rPr b="1" lang="en-US"/>
              <a:t>targets</a:t>
            </a:r>
            <a:r>
              <a:rPr lang="en-US"/>
              <a:t> that comprise this outcome</a:t>
            </a:r>
            <a:endParaRPr/>
          </a:p>
          <a:p>
            <a:pPr indent="-171450" lvl="0" marL="171450" rtl="0" algn="l">
              <a:spcBef>
                <a:spcPts val="0"/>
              </a:spcBef>
              <a:spcAft>
                <a:spcPts val="0"/>
              </a:spcAft>
              <a:buClr>
                <a:schemeClr val="dk1"/>
              </a:buClr>
              <a:buSzPts val="1000"/>
              <a:buFont typeface="Arial"/>
              <a:buChar char="•"/>
            </a:pPr>
            <a:r>
              <a:rPr lang="en-US"/>
              <a:t>How can their health or </a:t>
            </a:r>
            <a:r>
              <a:rPr b="1" lang="en-US"/>
              <a:t>viability</a:t>
            </a:r>
            <a:r>
              <a:rPr lang="en-US"/>
              <a:t> be measured, what is the health now, and what future health is sought</a:t>
            </a:r>
            <a:endParaRPr/>
          </a:p>
          <a:p>
            <a:pPr indent="-171450" lvl="0" marL="171450" rtl="0" algn="l">
              <a:spcBef>
                <a:spcPts val="0"/>
              </a:spcBef>
              <a:spcAft>
                <a:spcPts val="0"/>
              </a:spcAft>
              <a:buClr>
                <a:schemeClr val="dk1"/>
              </a:buClr>
              <a:buSzPts val="1000"/>
              <a:buFont typeface="Arial"/>
              <a:buChar char="•"/>
            </a:pPr>
            <a:r>
              <a:rPr lang="en-US"/>
              <a:t>Resolve and rank </a:t>
            </a:r>
            <a:r>
              <a:rPr b="1" lang="en-US"/>
              <a:t>threats</a:t>
            </a:r>
            <a:r>
              <a:rPr lang="en-US"/>
              <a:t> to these targets</a:t>
            </a:r>
            <a:endParaRPr/>
          </a:p>
          <a:p>
            <a:pPr indent="-171450" lvl="0" marL="171450" rtl="0" algn="l">
              <a:spcBef>
                <a:spcPts val="0"/>
              </a:spcBef>
              <a:spcAft>
                <a:spcPts val="0"/>
              </a:spcAft>
              <a:buClr>
                <a:schemeClr val="dk1"/>
              </a:buClr>
              <a:buSzPts val="1000"/>
              <a:buFont typeface="Arial"/>
              <a:buChar char="•"/>
            </a:pPr>
            <a:r>
              <a:rPr lang="en-US"/>
              <a:t>Understand who is driving these threats to seek the best points for intervention (</a:t>
            </a:r>
            <a:r>
              <a:rPr b="1" lang="en-US"/>
              <a:t>conservation situation</a:t>
            </a:r>
            <a:r>
              <a:rPr lang="en-US"/>
              <a:t>)</a:t>
            </a:r>
            <a:endParaRPr/>
          </a:p>
          <a:p>
            <a:pPr indent="0" lvl="0" marL="0" rtl="0" algn="l">
              <a:spcBef>
                <a:spcPts val="0"/>
              </a:spcBef>
              <a:spcAft>
                <a:spcPts val="0"/>
              </a:spcAft>
              <a:buClr>
                <a:schemeClr val="dk1"/>
              </a:buClr>
              <a:buSzPts val="1000"/>
              <a:buFont typeface="Arial"/>
              <a:buNone/>
            </a:pPr>
            <a:r>
              <a:rPr lang="en-US"/>
              <a:t>The second step </a:t>
            </a:r>
            <a:r>
              <a:rPr b="1" lang="en-US"/>
              <a:t>PLAN</a:t>
            </a:r>
            <a:r>
              <a:rPr lang="en-US"/>
              <a:t> develops the plan</a:t>
            </a:r>
            <a:endParaRPr/>
          </a:p>
          <a:p>
            <a:pPr indent="-171450" lvl="0" marL="171450" rtl="0" algn="l">
              <a:spcBef>
                <a:spcPts val="0"/>
              </a:spcBef>
              <a:spcAft>
                <a:spcPts val="0"/>
              </a:spcAft>
              <a:buClr>
                <a:schemeClr val="dk1"/>
              </a:buClr>
              <a:buSzPts val="1000"/>
              <a:buFont typeface="Arial"/>
              <a:buChar char="•"/>
            </a:pPr>
            <a:r>
              <a:rPr lang="en-US"/>
              <a:t>What is to be achieved  - </a:t>
            </a:r>
            <a:r>
              <a:rPr b="1" lang="en-US"/>
              <a:t>goals</a:t>
            </a:r>
            <a:endParaRPr/>
          </a:p>
          <a:p>
            <a:pPr indent="-171450" lvl="0" marL="171450" rtl="0" algn="l">
              <a:spcBef>
                <a:spcPts val="0"/>
              </a:spcBef>
              <a:spcAft>
                <a:spcPts val="0"/>
              </a:spcAft>
              <a:buClr>
                <a:schemeClr val="dk1"/>
              </a:buClr>
              <a:buSzPts val="1000"/>
              <a:buFont typeface="Arial"/>
              <a:buChar char="•"/>
            </a:pPr>
            <a:r>
              <a:rPr lang="en-US"/>
              <a:t>How should this be achieved  - </a:t>
            </a:r>
            <a:r>
              <a:rPr b="1" lang="en-US"/>
              <a:t>strategies</a:t>
            </a:r>
            <a:endParaRPr/>
          </a:p>
          <a:p>
            <a:pPr indent="-171450" lvl="0" marL="171450" rtl="0" algn="l">
              <a:spcBef>
                <a:spcPts val="0"/>
              </a:spcBef>
              <a:spcAft>
                <a:spcPts val="0"/>
              </a:spcAft>
              <a:buClr>
                <a:schemeClr val="dk1"/>
              </a:buClr>
              <a:buSzPts val="1000"/>
              <a:buFont typeface="Arial"/>
              <a:buChar char="•"/>
            </a:pPr>
            <a:r>
              <a:rPr lang="en-US"/>
              <a:t>Check the assumptions, logic and critical markers along the way  - </a:t>
            </a:r>
            <a:r>
              <a:rPr b="1" lang="en-US"/>
              <a:t>results chains</a:t>
            </a:r>
            <a:endParaRPr/>
          </a:p>
          <a:p>
            <a:pPr indent="-171450" lvl="0" marL="171450" rtl="0" algn="l">
              <a:spcBef>
                <a:spcPts val="0"/>
              </a:spcBef>
              <a:spcAft>
                <a:spcPts val="0"/>
              </a:spcAft>
              <a:buClr>
                <a:schemeClr val="dk1"/>
              </a:buClr>
              <a:buSzPts val="1000"/>
              <a:buFont typeface="Arial"/>
              <a:buChar char="•"/>
            </a:pPr>
            <a:r>
              <a:rPr lang="en-US"/>
              <a:t>From these, develop overall </a:t>
            </a:r>
            <a:r>
              <a:rPr b="1" lang="en-US"/>
              <a:t>operational</a:t>
            </a:r>
            <a:r>
              <a:rPr lang="en-US"/>
              <a:t> and </a:t>
            </a:r>
            <a:r>
              <a:rPr b="1" lang="en-US"/>
              <a:t>monitoring</a:t>
            </a:r>
            <a:r>
              <a:rPr lang="en-US"/>
              <a:t> plans</a:t>
            </a:r>
            <a:endParaRPr/>
          </a:p>
          <a:p>
            <a:pPr indent="0" lvl="0" marL="0" rtl="0" algn="l">
              <a:spcBef>
                <a:spcPts val="0"/>
              </a:spcBef>
              <a:spcAft>
                <a:spcPts val="0"/>
              </a:spcAft>
              <a:buClr>
                <a:schemeClr val="dk1"/>
              </a:buClr>
              <a:buSzPts val="1000"/>
              <a:buFont typeface="Arial"/>
              <a:buNone/>
            </a:pPr>
            <a:r>
              <a:rPr lang="en-US"/>
              <a:t>The third step </a:t>
            </a:r>
            <a:r>
              <a:rPr b="1" lang="en-US"/>
              <a:t>IMPLEMENT</a:t>
            </a:r>
            <a:r>
              <a:rPr lang="en-US"/>
              <a:t> breaks these down into workplans and is the implementation phase</a:t>
            </a:r>
            <a:endParaRPr/>
          </a:p>
          <a:p>
            <a:pPr indent="-171450" lvl="0" marL="171450" rtl="0" algn="l">
              <a:spcBef>
                <a:spcPts val="0"/>
              </a:spcBef>
              <a:spcAft>
                <a:spcPts val="0"/>
              </a:spcAft>
              <a:buClr>
                <a:schemeClr val="dk1"/>
              </a:buClr>
              <a:buSzPts val="1000"/>
              <a:buFont typeface="Arial"/>
              <a:buChar char="•"/>
            </a:pPr>
            <a:r>
              <a:rPr b="1" lang="en-US"/>
              <a:t>Workplans</a:t>
            </a:r>
            <a:r>
              <a:rPr lang="en-US"/>
              <a:t>, </a:t>
            </a:r>
            <a:r>
              <a:rPr b="1" lang="en-US"/>
              <a:t>timelines</a:t>
            </a:r>
            <a:r>
              <a:rPr lang="en-US"/>
              <a:t> and </a:t>
            </a:r>
            <a:r>
              <a:rPr b="1" lang="en-US"/>
              <a:t>budgets</a:t>
            </a:r>
            <a:r>
              <a:rPr lang="en-US"/>
              <a:t> for activities and monitoring</a:t>
            </a:r>
            <a:endParaRPr/>
          </a:p>
          <a:p>
            <a:pPr indent="-171450" lvl="0" marL="171450" rtl="0" algn="l">
              <a:spcBef>
                <a:spcPts val="0"/>
              </a:spcBef>
              <a:spcAft>
                <a:spcPts val="0"/>
              </a:spcAft>
              <a:buClr>
                <a:schemeClr val="dk1"/>
              </a:buClr>
              <a:buSzPts val="1000"/>
              <a:buFont typeface="Arial"/>
              <a:buChar char="•"/>
            </a:pPr>
            <a:r>
              <a:rPr lang="en-US"/>
              <a:t>Accessing resources as needed</a:t>
            </a:r>
            <a:endParaRPr/>
          </a:p>
          <a:p>
            <a:pPr indent="-171450" lvl="0" marL="171450" rtl="0" algn="l">
              <a:spcBef>
                <a:spcPts val="0"/>
              </a:spcBef>
              <a:spcAft>
                <a:spcPts val="0"/>
              </a:spcAft>
              <a:buClr>
                <a:schemeClr val="dk1"/>
              </a:buClr>
              <a:buSzPts val="1000"/>
              <a:buFont typeface="Arial"/>
              <a:buChar char="•"/>
            </a:pPr>
            <a:r>
              <a:rPr b="1" lang="en-US"/>
              <a:t>Doing</a:t>
            </a:r>
            <a:r>
              <a:rPr lang="en-US"/>
              <a:t> and </a:t>
            </a:r>
            <a:r>
              <a:rPr b="1" lang="en-US"/>
              <a:t>monitoring</a:t>
            </a:r>
            <a:r>
              <a:rPr lang="en-US"/>
              <a:t> activities</a:t>
            </a:r>
            <a:endParaRPr/>
          </a:p>
          <a:p>
            <a:pPr indent="0" lvl="0" marL="0" rtl="0" algn="l">
              <a:spcBef>
                <a:spcPts val="0"/>
              </a:spcBef>
              <a:spcAft>
                <a:spcPts val="0"/>
              </a:spcAft>
              <a:buClr>
                <a:schemeClr val="dk1"/>
              </a:buClr>
              <a:buSzPts val="1000"/>
              <a:buFont typeface="Arial"/>
              <a:buNone/>
            </a:pPr>
            <a:r>
              <a:rPr lang="en-US"/>
              <a:t>The fourth step </a:t>
            </a:r>
            <a:r>
              <a:rPr b="1" lang="en-US"/>
              <a:t>ANALYZE and ADAPT </a:t>
            </a:r>
            <a:r>
              <a:rPr lang="en-US"/>
              <a:t>covers adaptive management</a:t>
            </a:r>
            <a:endParaRPr/>
          </a:p>
          <a:p>
            <a:pPr indent="-171450" lvl="0" marL="171450" rtl="0" algn="l">
              <a:spcBef>
                <a:spcPts val="0"/>
              </a:spcBef>
              <a:spcAft>
                <a:spcPts val="0"/>
              </a:spcAft>
              <a:buClr>
                <a:schemeClr val="dk1"/>
              </a:buClr>
              <a:buSzPts val="1000"/>
              <a:buFont typeface="Arial"/>
              <a:buChar char="•"/>
            </a:pPr>
            <a:r>
              <a:rPr lang="en-US"/>
              <a:t>Prepare and </a:t>
            </a:r>
            <a:r>
              <a:rPr b="1" lang="en-US"/>
              <a:t>analyze</a:t>
            </a:r>
            <a:r>
              <a:rPr lang="en-US"/>
              <a:t> data</a:t>
            </a:r>
            <a:endParaRPr/>
          </a:p>
          <a:p>
            <a:pPr indent="-171450" lvl="0" marL="171450" rtl="0" algn="l">
              <a:spcBef>
                <a:spcPts val="0"/>
              </a:spcBef>
              <a:spcAft>
                <a:spcPts val="0"/>
              </a:spcAft>
              <a:buClr>
                <a:schemeClr val="dk1"/>
              </a:buClr>
              <a:buSzPts val="1000"/>
              <a:buFont typeface="Arial"/>
              <a:buChar char="•"/>
            </a:pPr>
            <a:r>
              <a:rPr b="1" lang="en-US"/>
              <a:t>Adapt</a:t>
            </a:r>
            <a:r>
              <a:rPr lang="en-US"/>
              <a:t> activities, plans and monitoring as needed</a:t>
            </a:r>
            <a:endParaRPr/>
          </a:p>
          <a:p>
            <a:pPr indent="0" lvl="0" marL="0" rtl="0" algn="l">
              <a:spcBef>
                <a:spcPts val="0"/>
              </a:spcBef>
              <a:spcAft>
                <a:spcPts val="0"/>
              </a:spcAft>
              <a:buClr>
                <a:schemeClr val="dk1"/>
              </a:buClr>
              <a:buSzPts val="1000"/>
              <a:buFont typeface="Arial"/>
              <a:buNone/>
            </a:pPr>
            <a:r>
              <a:rPr lang="en-US"/>
              <a:t>The fifth step </a:t>
            </a:r>
            <a:r>
              <a:rPr b="1" lang="en-US"/>
              <a:t>SHARE</a:t>
            </a:r>
            <a:r>
              <a:rPr lang="en-US"/>
              <a:t> comprises</a:t>
            </a:r>
            <a:endParaRPr/>
          </a:p>
          <a:p>
            <a:pPr indent="-171450" lvl="0" marL="171450" rtl="0" algn="l">
              <a:spcBef>
                <a:spcPts val="0"/>
              </a:spcBef>
              <a:spcAft>
                <a:spcPts val="0"/>
              </a:spcAft>
              <a:buClr>
                <a:schemeClr val="dk1"/>
              </a:buClr>
              <a:buSzPts val="1000"/>
              <a:buFont typeface="Arial"/>
              <a:buChar char="•"/>
            </a:pPr>
            <a:r>
              <a:rPr lang="en-US"/>
              <a:t>Documenting and internal sharing or </a:t>
            </a:r>
            <a:r>
              <a:rPr b="1" lang="en-US"/>
              <a:t>reporting</a:t>
            </a:r>
            <a:endParaRPr/>
          </a:p>
          <a:p>
            <a:pPr indent="-171450" lvl="0" marL="171450" rtl="0" algn="l">
              <a:spcBef>
                <a:spcPts val="0"/>
              </a:spcBef>
              <a:spcAft>
                <a:spcPts val="0"/>
              </a:spcAft>
              <a:buClr>
                <a:schemeClr val="dk1"/>
              </a:buClr>
              <a:buSzPts val="1000"/>
              <a:buFont typeface="Arial"/>
              <a:buChar char="•"/>
            </a:pPr>
            <a:r>
              <a:rPr lang="en-US"/>
              <a:t>External </a:t>
            </a:r>
            <a:r>
              <a:rPr b="1" lang="en-US"/>
              <a:t>sharing</a:t>
            </a:r>
            <a:r>
              <a:rPr lang="en-US"/>
              <a:t> to build the evidence base </a:t>
            </a:r>
            <a:endParaRPr/>
          </a:p>
          <a:p>
            <a:pPr indent="-171450" lvl="0" marL="171450" rtl="0" algn="l">
              <a:spcBef>
                <a:spcPts val="0"/>
              </a:spcBef>
              <a:spcAft>
                <a:spcPts val="0"/>
              </a:spcAft>
              <a:buClr>
                <a:schemeClr val="dk1"/>
              </a:buClr>
              <a:buSzPts val="1000"/>
              <a:buFont typeface="Arial"/>
              <a:buChar char="•"/>
            </a:pPr>
            <a:r>
              <a:rPr lang="en-US"/>
              <a:t>Building a </a:t>
            </a:r>
            <a:r>
              <a:rPr b="1" lang="en-US"/>
              <a:t>culture of review </a:t>
            </a:r>
            <a:r>
              <a:rPr lang="en-US"/>
              <a:t>for constant learning</a:t>
            </a:r>
            <a:endParaRPr/>
          </a:p>
          <a:p>
            <a:pPr indent="0" lvl="0" marL="0" rtl="0" algn="l">
              <a:spcBef>
                <a:spcPts val="0"/>
              </a:spcBef>
              <a:spcAft>
                <a:spcPts val="0"/>
              </a:spcAft>
              <a:buNone/>
            </a:pPr>
            <a:r>
              <a:t/>
            </a:r>
            <a:endParaRPr/>
          </a:p>
        </p:txBody>
      </p:sp>
      <p:sp>
        <p:nvSpPr>
          <p:cNvPr id="512" name="Google Shape;512;p8: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9:notes"/>
          <p:cNvSpPr/>
          <p:nvPr>
            <p:ph idx="2" type="sldImg"/>
          </p:nvPr>
        </p:nvSpPr>
        <p:spPr>
          <a:xfrm>
            <a:off x="685800" y="49847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2" name="Google Shape;522;p9:notes"/>
          <p:cNvSpPr txBox="1"/>
          <p:nvPr>
            <p:ph idx="1" type="body"/>
          </p:nvPr>
        </p:nvSpPr>
        <p:spPr>
          <a:xfrm>
            <a:off x="358346" y="3792682"/>
            <a:ext cx="6141308" cy="488234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al"/>
              <a:buNone/>
            </a:pPr>
            <a:r>
              <a:rPr lang="en-US"/>
              <a:t>Learning Objective: Understanding that the </a:t>
            </a:r>
            <a:r>
              <a:rPr b="0" i="1" lang="en-US"/>
              <a:t>Conservation Standards </a:t>
            </a:r>
            <a:r>
              <a:rPr lang="en-US"/>
              <a:t>have been used thousands of times all over the planet</a:t>
            </a:r>
            <a:endParaRPr/>
          </a:p>
          <a:p>
            <a:pPr indent="0" lvl="0" marL="0" marR="0" rtl="0" algn="l">
              <a:lnSpc>
                <a:spcPct val="100000"/>
              </a:lnSpc>
              <a:spcBef>
                <a:spcPts val="0"/>
              </a:spcBef>
              <a:spcAft>
                <a:spcPts val="0"/>
              </a:spcAft>
              <a:buClr>
                <a:schemeClr val="dk1"/>
              </a:buClr>
              <a:buSzPts val="1000"/>
              <a:buFont typeface="Arial"/>
              <a:buNone/>
            </a:pPr>
            <a:r>
              <a:t/>
            </a:r>
            <a:endParaRPr/>
          </a:p>
          <a:p>
            <a:pPr indent="0" lvl="0" marL="0" marR="0" rtl="0" algn="l">
              <a:lnSpc>
                <a:spcPct val="100000"/>
              </a:lnSpc>
              <a:spcBef>
                <a:spcPts val="0"/>
              </a:spcBef>
              <a:spcAft>
                <a:spcPts val="0"/>
              </a:spcAft>
              <a:buClr>
                <a:schemeClr val="dk1"/>
              </a:buClr>
              <a:buSzPts val="1000"/>
              <a:buFont typeface="Arial"/>
              <a:buNone/>
            </a:pPr>
            <a:r>
              <a:rPr lang="en-US"/>
              <a:t>Presenter’s Notes:</a:t>
            </a:r>
            <a:endParaRPr/>
          </a:p>
          <a:p>
            <a:pPr indent="0" lvl="0" marL="0" marR="0" rtl="0" algn="l">
              <a:lnSpc>
                <a:spcPct val="100000"/>
              </a:lnSpc>
              <a:spcBef>
                <a:spcPts val="0"/>
              </a:spcBef>
              <a:spcAft>
                <a:spcPts val="0"/>
              </a:spcAft>
              <a:buClr>
                <a:schemeClr val="dk1"/>
              </a:buClr>
              <a:buSzPts val="1000"/>
              <a:buFont typeface="Arial"/>
              <a:buNone/>
            </a:pPr>
            <a:r>
              <a:rPr lang="en-US"/>
              <a:t>The </a:t>
            </a:r>
            <a:r>
              <a:rPr b="0" i="1" lang="en-US"/>
              <a:t>Conservation Standards </a:t>
            </a:r>
            <a:r>
              <a:rPr lang="en-US"/>
              <a:t>have been used thousands of times by hundreds of practitioners from many organizations. A number of national protected area agencies use the </a:t>
            </a:r>
            <a:r>
              <a:rPr b="0" i="1" lang="en-US"/>
              <a:t>Conservation Standards </a:t>
            </a:r>
            <a:r>
              <a:rPr lang="en-US"/>
              <a:t>(e.g., Chile, Madagascar, Mongolia).</a:t>
            </a:r>
            <a:endParaRPr/>
          </a:p>
        </p:txBody>
      </p:sp>
      <p:sp>
        <p:nvSpPr>
          <p:cNvPr id="523" name="Google Shape;523;p9:notes"/>
          <p:cNvSpPr txBox="1"/>
          <p:nvPr>
            <p:ph idx="12" type="sldNum"/>
          </p:nvPr>
        </p:nvSpPr>
        <p:spPr>
          <a:xfrm>
            <a:off x="210065" y="8769927"/>
            <a:ext cx="1215736" cy="24938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 Id="rId3"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pic>
        <p:nvPicPr>
          <p:cNvPr descr="A small boat in a body of water&#10;&#10;Description automatically generated" id="13" name="Google Shape;13;p69"/>
          <p:cNvPicPr preferRelativeResize="0"/>
          <p:nvPr/>
        </p:nvPicPr>
        <p:blipFill rotWithShape="1">
          <a:blip r:embed="rId2">
            <a:alphaModFix/>
          </a:blip>
          <a:srcRect b="0" l="-7" r="0" t="0"/>
          <a:stretch/>
        </p:blipFill>
        <p:spPr>
          <a:xfrm>
            <a:off x="0" y="0"/>
            <a:ext cx="12192000" cy="6858000"/>
          </a:xfrm>
          <a:prstGeom prst="rect">
            <a:avLst/>
          </a:prstGeom>
          <a:noFill/>
          <a:ln>
            <a:noFill/>
          </a:ln>
        </p:spPr>
      </p:pic>
      <p:pic>
        <p:nvPicPr>
          <p:cNvPr id="14" name="Google Shape;14;p69"/>
          <p:cNvPicPr preferRelativeResize="0"/>
          <p:nvPr/>
        </p:nvPicPr>
        <p:blipFill rotWithShape="1">
          <a:blip r:embed="rId3">
            <a:alphaModFix/>
          </a:blip>
          <a:srcRect b="0" l="0" r="0" t="0"/>
          <a:stretch/>
        </p:blipFill>
        <p:spPr>
          <a:xfrm>
            <a:off x="0" y="0"/>
            <a:ext cx="12192002" cy="6858000"/>
          </a:xfrm>
          <a:prstGeom prst="rect">
            <a:avLst/>
          </a:prstGeom>
          <a:noFill/>
          <a:ln>
            <a:noFill/>
          </a:ln>
        </p:spPr>
      </p:pic>
      <p:sp>
        <p:nvSpPr>
          <p:cNvPr id="15" name="Google Shape;15;p69"/>
          <p:cNvSpPr txBox="1"/>
          <p:nvPr>
            <p:ph type="ctrTitle"/>
          </p:nvPr>
        </p:nvSpPr>
        <p:spPr>
          <a:xfrm>
            <a:off x="720000" y="720000"/>
            <a:ext cx="10800000" cy="2160000"/>
          </a:xfrm>
          <a:prstGeom prst="rect">
            <a:avLst/>
          </a:prstGeom>
          <a:noFill/>
          <a:ln>
            <a:noFill/>
          </a:ln>
        </p:spPr>
        <p:txBody>
          <a:bodyPr anchorCtr="0" anchor="b" bIns="0" lIns="0" spcFirstLastPara="1" rIns="0" wrap="square" tIns="0">
            <a:noAutofit/>
          </a:bodyPr>
          <a:lstStyle>
            <a:lvl1pPr lvl="0" algn="l">
              <a:lnSpc>
                <a:spcPct val="111111"/>
              </a:lnSpc>
              <a:spcBef>
                <a:spcPts val="0"/>
              </a:spcBef>
              <a:spcAft>
                <a:spcPts val="0"/>
              </a:spcAft>
              <a:buClr>
                <a:schemeClr val="lt1"/>
              </a:buClr>
              <a:buSzPts val="3600"/>
              <a:buFont typeface="Arial Black"/>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 name="Google Shape;16;p69"/>
          <p:cNvSpPr txBox="1"/>
          <p:nvPr>
            <p:ph idx="1" type="subTitle"/>
          </p:nvPr>
        </p:nvSpPr>
        <p:spPr>
          <a:xfrm>
            <a:off x="720000" y="3240000"/>
            <a:ext cx="10800000" cy="1655762"/>
          </a:xfrm>
          <a:prstGeom prst="rect">
            <a:avLst/>
          </a:prstGeom>
          <a:noFill/>
          <a:ln>
            <a:noFill/>
          </a:ln>
        </p:spPr>
        <p:txBody>
          <a:bodyPr anchorCtr="0" anchor="t" bIns="0" lIns="0" spcFirstLastPara="1" rIns="0" wrap="square" tIns="0">
            <a:noAutofit/>
          </a:bodyPr>
          <a:lstStyle>
            <a:lvl1pPr lvl="0" algn="l">
              <a:lnSpc>
                <a:spcPct val="92857"/>
              </a:lnSpc>
              <a:spcBef>
                <a:spcPts val="0"/>
              </a:spcBef>
              <a:spcAft>
                <a:spcPts val="0"/>
              </a:spcAft>
              <a:buSzPts val="2800"/>
              <a:buNone/>
              <a:defRPr b="0" i="0" sz="2800">
                <a:solidFill>
                  <a:schemeClr val="lt1"/>
                </a:solidFill>
                <a:latin typeface="Arial"/>
                <a:ea typeface="Arial"/>
                <a:cs typeface="Arial"/>
                <a:sym typeface="Arial"/>
              </a:defRPr>
            </a:lvl1pPr>
            <a:lvl2pPr lvl="1" algn="ctr">
              <a:lnSpc>
                <a:spcPct val="150000"/>
              </a:lnSpc>
              <a:spcBef>
                <a:spcPts val="0"/>
              </a:spcBef>
              <a:spcAft>
                <a:spcPts val="0"/>
              </a:spcAft>
              <a:buSzPts val="2000"/>
              <a:buNone/>
              <a:defRPr sz="2000"/>
            </a:lvl2pPr>
            <a:lvl3pPr lvl="2" algn="ctr">
              <a:lnSpc>
                <a:spcPct val="150000"/>
              </a:lnSpc>
              <a:spcBef>
                <a:spcPts val="800"/>
              </a:spcBef>
              <a:spcAft>
                <a:spcPts val="0"/>
              </a:spcAft>
              <a:buSzPts val="1800"/>
              <a:buNone/>
              <a:defRPr sz="1800"/>
            </a:lvl3pPr>
            <a:lvl4pPr lvl="3" algn="ctr">
              <a:lnSpc>
                <a:spcPct val="100000"/>
              </a:lnSpc>
              <a:spcBef>
                <a:spcPts val="800"/>
              </a:spcBef>
              <a:spcAft>
                <a:spcPts val="0"/>
              </a:spcAft>
              <a:buSzPts val="1600"/>
              <a:buNone/>
              <a:defRPr sz="1600"/>
            </a:lvl4pPr>
            <a:lvl5pPr lvl="4" algn="ctr">
              <a:lnSpc>
                <a:spcPct val="15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17" name="Google Shape;17;p69"/>
          <p:cNvPicPr preferRelativeResize="0"/>
          <p:nvPr/>
        </p:nvPicPr>
        <p:blipFill rotWithShape="1">
          <a:blip r:embed="rId4">
            <a:alphaModFix/>
          </a:blip>
          <a:srcRect b="0" l="0" r="0" t="0"/>
          <a:stretch/>
        </p:blipFill>
        <p:spPr>
          <a:xfrm>
            <a:off x="10021454" y="5905583"/>
            <a:ext cx="1927601" cy="533566"/>
          </a:xfrm>
          <a:prstGeom prst="rect">
            <a:avLst/>
          </a:prstGeom>
          <a:noFill/>
          <a:ln>
            <a:noFill/>
          </a:ln>
        </p:spPr>
      </p:pic>
      <p:pic>
        <p:nvPicPr>
          <p:cNvPr descr="A small boat in a body of water&#10;&#10;Description automatically generated" id="18" name="Google Shape;18;p69"/>
          <p:cNvPicPr preferRelativeResize="0"/>
          <p:nvPr/>
        </p:nvPicPr>
        <p:blipFill rotWithShape="1">
          <a:blip r:embed="rId2">
            <a:alphaModFix/>
          </a:blip>
          <a:srcRect b="0" l="-7" r="0" t="0"/>
          <a:stretch/>
        </p:blipFill>
        <p:spPr>
          <a:xfrm>
            <a:off x="0" y="0"/>
            <a:ext cx="12192000" cy="6858000"/>
          </a:xfrm>
          <a:prstGeom prst="rect">
            <a:avLst/>
          </a:prstGeom>
          <a:noFill/>
          <a:ln>
            <a:noFill/>
          </a:ln>
        </p:spPr>
      </p:pic>
      <p:pic>
        <p:nvPicPr>
          <p:cNvPr id="19" name="Google Shape;19;p69"/>
          <p:cNvPicPr preferRelativeResize="0"/>
          <p:nvPr/>
        </p:nvPicPr>
        <p:blipFill rotWithShape="1">
          <a:blip r:embed="rId3">
            <a:alphaModFix/>
          </a:blip>
          <a:srcRect b="0" l="0" r="0" t="0"/>
          <a:stretch/>
        </p:blipFill>
        <p:spPr>
          <a:xfrm>
            <a:off x="0" y="0"/>
            <a:ext cx="12192002" cy="6858000"/>
          </a:xfrm>
          <a:prstGeom prst="rect">
            <a:avLst/>
          </a:prstGeom>
          <a:noFill/>
          <a:ln>
            <a:noFill/>
          </a:ln>
        </p:spPr>
      </p:pic>
      <p:pic>
        <p:nvPicPr>
          <p:cNvPr id="20" name="Google Shape;20;p69"/>
          <p:cNvPicPr preferRelativeResize="0"/>
          <p:nvPr/>
        </p:nvPicPr>
        <p:blipFill rotWithShape="1">
          <a:blip r:embed="rId4">
            <a:alphaModFix/>
          </a:blip>
          <a:srcRect b="0" l="0" r="0" t="0"/>
          <a:stretch/>
        </p:blipFill>
        <p:spPr>
          <a:xfrm>
            <a:off x="10021454" y="5905583"/>
            <a:ext cx="1927601" cy="53356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SSESS_1line Title and Content">
  <p:cSld name="ASSESS_1line Title and Content">
    <p:spTree>
      <p:nvGrpSpPr>
        <p:cNvPr id="83" name="Shape 83"/>
        <p:cNvGrpSpPr/>
        <p:nvPr/>
      </p:nvGrpSpPr>
      <p:grpSpPr>
        <a:xfrm>
          <a:off x="0" y="0"/>
          <a:ext cx="0" cy="0"/>
          <a:chOff x="0" y="0"/>
          <a:chExt cx="0" cy="0"/>
        </a:xfrm>
      </p:grpSpPr>
      <p:cxnSp>
        <p:nvCxnSpPr>
          <p:cNvPr id="84" name="Google Shape;84;p78"/>
          <p:cNvCxnSpPr/>
          <p:nvPr/>
        </p:nvCxnSpPr>
        <p:spPr>
          <a:xfrm>
            <a:off x="720725" y="540000"/>
            <a:ext cx="10800000" cy="0"/>
          </a:xfrm>
          <a:prstGeom prst="straightConnector1">
            <a:avLst/>
          </a:prstGeom>
          <a:noFill/>
          <a:ln cap="flat" cmpd="sng" w="9525">
            <a:solidFill>
              <a:schemeClr val="accent1"/>
            </a:solidFill>
            <a:prstDash val="solid"/>
            <a:miter lim="800000"/>
            <a:headEnd len="sm" w="sm" type="none"/>
            <a:tailEnd len="sm" w="sm" type="none"/>
          </a:ln>
        </p:spPr>
      </p:cxnSp>
      <p:sp>
        <p:nvSpPr>
          <p:cNvPr id="85" name="Google Shape;85;p78"/>
          <p:cNvSpPr txBox="1"/>
          <p:nvPr>
            <p:ph idx="1" type="body"/>
          </p:nvPr>
        </p:nvSpPr>
        <p:spPr>
          <a:xfrm>
            <a:off x="720725" y="756000"/>
            <a:ext cx="10799763" cy="370000"/>
          </a:xfrm>
          <a:prstGeom prst="rect">
            <a:avLst/>
          </a:prstGeom>
          <a:noFill/>
          <a:ln>
            <a:noFill/>
          </a:ln>
        </p:spPr>
        <p:txBody>
          <a:bodyPr anchorCtr="0" anchor="t" bIns="0" lIns="0" spcFirstLastPara="1" rIns="0" wrap="square" tIns="0">
            <a:noAutofit/>
          </a:bodyPr>
          <a:lstStyle>
            <a:lvl1pPr indent="-228600" lvl="0" marL="457200" algn="l">
              <a:lnSpc>
                <a:spcPct val="93750"/>
              </a:lnSpc>
              <a:spcBef>
                <a:spcPts val="0"/>
              </a:spcBef>
              <a:spcAft>
                <a:spcPts val="0"/>
              </a:spcAft>
              <a:buSzPts val="3200"/>
              <a:buFont typeface="Arial Black"/>
              <a:buNone/>
              <a:defRPr b="1" i="0" sz="3200" cap="none">
                <a:latin typeface="Arial Black"/>
                <a:ea typeface="Arial Black"/>
                <a:cs typeface="Arial Black"/>
                <a:sym typeface="Arial Black"/>
              </a:defRPr>
            </a:lvl1pPr>
            <a:lvl2pPr indent="-228600" lvl="1" marL="914400" algn="l">
              <a:lnSpc>
                <a:spcPct val="150000"/>
              </a:lnSpc>
              <a:spcBef>
                <a:spcPts val="0"/>
              </a:spcBef>
              <a:spcAft>
                <a:spcPts val="0"/>
              </a:spcAft>
              <a:buSzPts val="2800"/>
              <a:buFont typeface="Arial"/>
              <a:buNone/>
              <a:defRPr/>
            </a:lvl2pPr>
            <a:lvl3pPr indent="-228600" lvl="2" marL="1371600" algn="l">
              <a:lnSpc>
                <a:spcPct val="150000"/>
              </a:lnSpc>
              <a:spcBef>
                <a:spcPts val="800"/>
              </a:spcBef>
              <a:spcAft>
                <a:spcPts val="0"/>
              </a:spcAft>
              <a:buSzPts val="2800"/>
              <a:buFont typeface="Arial"/>
              <a:buNone/>
              <a:defRPr/>
            </a:lvl3pPr>
            <a:lvl4pPr indent="-228600" lvl="3" marL="1828800" algn="l">
              <a:lnSpc>
                <a:spcPct val="100000"/>
              </a:lnSpc>
              <a:spcBef>
                <a:spcPts val="800"/>
              </a:spcBef>
              <a:spcAft>
                <a:spcPts val="0"/>
              </a:spcAft>
              <a:buSzPts val="1600"/>
              <a:buFont typeface="Arial"/>
              <a:buNone/>
              <a:defRPr/>
            </a:lvl4pPr>
            <a:lvl5pPr indent="-228600" lvl="4" marL="2286000" algn="l">
              <a:lnSpc>
                <a:spcPct val="150000"/>
              </a:lnSpc>
              <a:spcBef>
                <a:spcPts val="1000"/>
              </a:spcBef>
              <a:spcAft>
                <a:spcPts val="0"/>
              </a:spcAft>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86" name="Google Shape;86;p78"/>
          <p:cNvCxnSpPr/>
          <p:nvPr/>
        </p:nvCxnSpPr>
        <p:spPr>
          <a:xfrm>
            <a:off x="720725" y="1260000"/>
            <a:ext cx="900000" cy="0"/>
          </a:xfrm>
          <a:prstGeom prst="straightConnector1">
            <a:avLst/>
          </a:prstGeom>
          <a:noFill/>
          <a:ln cap="flat" cmpd="sng" w="50800">
            <a:solidFill>
              <a:schemeClr val="accent1"/>
            </a:solidFill>
            <a:prstDash val="solid"/>
            <a:miter lim="800000"/>
            <a:headEnd len="sm" w="sm" type="none"/>
            <a:tailEnd len="sm" w="sm" type="none"/>
          </a:ln>
        </p:spPr>
      </p:cxnSp>
      <p:sp>
        <p:nvSpPr>
          <p:cNvPr id="87" name="Google Shape;87;p78"/>
          <p:cNvSpPr txBox="1"/>
          <p:nvPr>
            <p:ph idx="2" type="body"/>
          </p:nvPr>
        </p:nvSpPr>
        <p:spPr>
          <a:xfrm>
            <a:off x="720000" y="1440000"/>
            <a:ext cx="10800000" cy="4526001"/>
          </a:xfrm>
          <a:prstGeom prst="rect">
            <a:avLst/>
          </a:prstGeom>
          <a:noFill/>
          <a:ln>
            <a:noFill/>
          </a:ln>
        </p:spPr>
        <p:txBody>
          <a:bodyPr anchorCtr="0" anchor="t" bIns="0" lIns="0" spcFirstLastPara="1" rIns="0" wrap="square" tIns="0">
            <a:noAutofit/>
          </a:bodyPr>
          <a:lstStyle>
            <a:lvl1pPr indent="-406400" lvl="0" marL="457200" algn="l">
              <a:lnSpc>
                <a:spcPct val="150000"/>
              </a:lnSpc>
              <a:spcBef>
                <a:spcPts val="0"/>
              </a:spcBef>
              <a:spcAft>
                <a:spcPts val="0"/>
              </a:spcAft>
              <a:buClr>
                <a:schemeClr val="accent1"/>
              </a:buClr>
              <a:buSzPts val="2800"/>
              <a:buChar char="•"/>
              <a:defRPr sz="2800"/>
            </a:lvl1pPr>
            <a:lvl2pPr indent="-381000" lvl="1" marL="914400" algn="l">
              <a:lnSpc>
                <a:spcPct val="150000"/>
              </a:lnSpc>
              <a:spcBef>
                <a:spcPts val="800"/>
              </a:spcBef>
              <a:spcAft>
                <a:spcPts val="0"/>
              </a:spcAft>
              <a:buClr>
                <a:schemeClr val="accent1"/>
              </a:buClr>
              <a:buSzPts val="2400"/>
              <a:buChar char="–"/>
              <a:defRPr sz="2400"/>
            </a:lvl2pPr>
            <a:lvl3pPr indent="-381000" lvl="2" marL="1371600" algn="l">
              <a:lnSpc>
                <a:spcPct val="150000"/>
              </a:lnSpc>
              <a:spcBef>
                <a:spcPts val="800"/>
              </a:spcBef>
              <a:spcAft>
                <a:spcPts val="0"/>
              </a:spcAft>
              <a:buClr>
                <a:schemeClr val="accent1"/>
              </a:buClr>
              <a:buSzPts val="2400"/>
              <a:buChar char="•"/>
              <a:defRPr sz="2400"/>
            </a:lvl3pPr>
            <a:lvl4pPr indent="-330200" lvl="3" marL="1828800" algn="l">
              <a:lnSpc>
                <a:spcPct val="150000"/>
              </a:lnSpc>
              <a:spcBef>
                <a:spcPts val="800"/>
              </a:spcBef>
              <a:spcAft>
                <a:spcPts val="0"/>
              </a:spcAft>
              <a:buClr>
                <a:schemeClr val="accent1"/>
              </a:buClr>
              <a:buSzPts val="1600"/>
              <a:buChar char="•"/>
              <a:defRPr sz="1600"/>
            </a:lvl4pPr>
            <a:lvl5pPr indent="-330200" lvl="4" marL="2286000" algn="l">
              <a:lnSpc>
                <a:spcPct val="150000"/>
              </a:lnSpc>
              <a:spcBef>
                <a:spcPts val="1000"/>
              </a:spcBef>
              <a:spcAft>
                <a:spcPts val="0"/>
              </a:spcAft>
              <a:buClr>
                <a:schemeClr val="accent1"/>
              </a:buClr>
              <a:buSzPts val="1600"/>
              <a:buChar char="•"/>
              <a:defRPr sz="1600"/>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88" name="Google Shape;88;p78"/>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cxnSp>
        <p:nvCxnSpPr>
          <p:cNvPr id="89" name="Google Shape;89;p78"/>
          <p:cNvCxnSpPr/>
          <p:nvPr/>
        </p:nvCxnSpPr>
        <p:spPr>
          <a:xfrm>
            <a:off x="720725" y="540000"/>
            <a:ext cx="10800000" cy="0"/>
          </a:xfrm>
          <a:prstGeom prst="straightConnector1">
            <a:avLst/>
          </a:prstGeom>
          <a:noFill/>
          <a:ln cap="flat" cmpd="sng" w="9525">
            <a:solidFill>
              <a:schemeClr val="accent1"/>
            </a:solidFill>
            <a:prstDash val="solid"/>
            <a:miter lim="800000"/>
            <a:headEnd len="sm" w="sm" type="none"/>
            <a:tailEnd len="sm" w="sm" type="none"/>
          </a:ln>
        </p:spPr>
      </p:cxnSp>
      <p:cxnSp>
        <p:nvCxnSpPr>
          <p:cNvPr id="90" name="Google Shape;90;p78"/>
          <p:cNvCxnSpPr/>
          <p:nvPr/>
        </p:nvCxnSpPr>
        <p:spPr>
          <a:xfrm>
            <a:off x="720725" y="1260000"/>
            <a:ext cx="900000" cy="0"/>
          </a:xfrm>
          <a:prstGeom prst="straightConnector1">
            <a:avLst/>
          </a:prstGeom>
          <a:noFill/>
          <a:ln cap="flat" cmpd="sng" w="50800">
            <a:solidFill>
              <a:schemeClr val="accent1"/>
            </a:solidFill>
            <a:prstDash val="solid"/>
            <a:miter lim="800000"/>
            <a:headEnd len="sm" w="sm" type="none"/>
            <a:tailEnd len="sm" w="sm" type="none"/>
          </a:ln>
        </p:spPr>
      </p:cxnSp>
      <p:pic>
        <p:nvPicPr>
          <p:cNvPr id="91" name="Google Shape;91;p78"/>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N_LEFT_pic_1_head">
  <p:cSld name="PLAN_LEFT_pic_1_head">
    <p:spTree>
      <p:nvGrpSpPr>
        <p:cNvPr id="92" name="Shape 92"/>
        <p:cNvGrpSpPr/>
        <p:nvPr/>
      </p:nvGrpSpPr>
      <p:grpSpPr>
        <a:xfrm>
          <a:off x="0" y="0"/>
          <a:ext cx="0" cy="0"/>
          <a:chOff x="0" y="0"/>
          <a:chExt cx="0" cy="0"/>
        </a:xfrm>
      </p:grpSpPr>
      <p:sp>
        <p:nvSpPr>
          <p:cNvPr id="93" name="Google Shape;93;p79"/>
          <p:cNvSpPr/>
          <p:nvPr>
            <p:ph idx="2" type="pic"/>
          </p:nvPr>
        </p:nvSpPr>
        <p:spPr>
          <a:xfrm>
            <a:off x="0" y="0"/>
            <a:ext cx="4916975" cy="6858000"/>
          </a:xfrm>
          <a:prstGeom prst="rect">
            <a:avLst/>
          </a:prstGeom>
          <a:noFill/>
          <a:ln>
            <a:noFill/>
          </a:ln>
        </p:spPr>
        <p:txBody>
          <a:bodyPr anchorCtr="0" anchor="t" bIns="0" lIns="0" spcFirstLastPara="1" rIns="0" wrap="square" tIns="0">
            <a:noAutofit/>
          </a:bodyPr>
          <a:lstStyle>
            <a:lvl1pPr lvl="0" marR="0" rtl="0" algn="l">
              <a:lnSpc>
                <a:spcPct val="150000"/>
              </a:lnSpc>
              <a:spcBef>
                <a:spcPts val="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1pPr>
            <a:lvl2pPr lvl="1"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2pPr>
            <a:lvl3pPr lvl="2"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3pPr>
            <a:lvl4pPr lvl="3" marR="0" rtl="0" algn="l">
              <a:lnSpc>
                <a:spcPct val="100000"/>
              </a:lnSpc>
              <a:spcBef>
                <a:spcPts val="8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50000"/>
              </a:lnSpc>
              <a:spcBef>
                <a:spcPts val="10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cxnSp>
        <p:nvCxnSpPr>
          <p:cNvPr id="94" name="Google Shape;94;p79"/>
          <p:cNvCxnSpPr/>
          <p:nvPr/>
        </p:nvCxnSpPr>
        <p:spPr>
          <a:xfrm>
            <a:off x="5400000" y="540000"/>
            <a:ext cx="6369887" cy="0"/>
          </a:xfrm>
          <a:prstGeom prst="straightConnector1">
            <a:avLst/>
          </a:prstGeom>
          <a:noFill/>
          <a:ln cap="flat" cmpd="sng" w="9525">
            <a:solidFill>
              <a:schemeClr val="accent2"/>
            </a:solidFill>
            <a:prstDash val="solid"/>
            <a:miter lim="800000"/>
            <a:headEnd len="sm" w="sm" type="none"/>
            <a:tailEnd len="sm" w="sm" type="none"/>
          </a:ln>
        </p:spPr>
      </p:cxnSp>
      <p:cxnSp>
        <p:nvCxnSpPr>
          <p:cNvPr id="95" name="Google Shape;95;p79"/>
          <p:cNvCxnSpPr/>
          <p:nvPr/>
        </p:nvCxnSpPr>
        <p:spPr>
          <a:xfrm>
            <a:off x="5400000" y="1260000"/>
            <a:ext cx="900000" cy="0"/>
          </a:xfrm>
          <a:prstGeom prst="straightConnector1">
            <a:avLst/>
          </a:prstGeom>
          <a:noFill/>
          <a:ln cap="flat" cmpd="sng" w="50800">
            <a:solidFill>
              <a:schemeClr val="accent2"/>
            </a:solidFill>
            <a:prstDash val="solid"/>
            <a:miter lim="800000"/>
            <a:headEnd len="sm" w="sm" type="none"/>
            <a:tailEnd len="sm" w="sm" type="none"/>
          </a:ln>
        </p:spPr>
      </p:cxnSp>
      <p:sp>
        <p:nvSpPr>
          <p:cNvPr id="96" name="Google Shape;96;p79"/>
          <p:cNvSpPr txBox="1"/>
          <p:nvPr>
            <p:ph idx="1" type="body"/>
          </p:nvPr>
        </p:nvSpPr>
        <p:spPr>
          <a:xfrm>
            <a:off x="5400000" y="756000"/>
            <a:ext cx="6369886" cy="475710"/>
          </a:xfrm>
          <a:prstGeom prst="rect">
            <a:avLst/>
          </a:prstGeom>
          <a:noFill/>
          <a:ln>
            <a:noFill/>
          </a:ln>
        </p:spPr>
        <p:txBody>
          <a:bodyPr anchorCtr="0" anchor="t" bIns="0" lIns="0" spcFirstLastPara="1" rIns="0" wrap="square" tIns="0">
            <a:noAutofit/>
          </a:bodyPr>
          <a:lstStyle>
            <a:lvl1pPr indent="-228600" lvl="0" marL="457200" algn="l">
              <a:lnSpc>
                <a:spcPct val="107142"/>
              </a:lnSpc>
              <a:spcBef>
                <a:spcPts val="0"/>
              </a:spcBef>
              <a:spcAft>
                <a:spcPts val="0"/>
              </a:spcAft>
              <a:buSzPts val="2800"/>
              <a:buFont typeface="Arial Black"/>
              <a:buNone/>
              <a:defRPr b="1" i="0" sz="2800" cap="none">
                <a:latin typeface="Arial Black"/>
                <a:ea typeface="Arial Black"/>
                <a:cs typeface="Arial Black"/>
                <a:sym typeface="Arial Black"/>
              </a:defRPr>
            </a:lvl1pPr>
            <a:lvl2pPr indent="-228600" lvl="1" marL="914400" algn="l">
              <a:lnSpc>
                <a:spcPct val="150000"/>
              </a:lnSpc>
              <a:spcBef>
                <a:spcPts val="0"/>
              </a:spcBef>
              <a:spcAft>
                <a:spcPts val="0"/>
              </a:spcAft>
              <a:buSzPts val="2800"/>
              <a:buFont typeface="Arial"/>
              <a:buNone/>
              <a:defRPr/>
            </a:lvl2pPr>
            <a:lvl3pPr indent="-228600" lvl="2" marL="1371600" algn="l">
              <a:lnSpc>
                <a:spcPct val="150000"/>
              </a:lnSpc>
              <a:spcBef>
                <a:spcPts val="800"/>
              </a:spcBef>
              <a:spcAft>
                <a:spcPts val="0"/>
              </a:spcAft>
              <a:buSzPts val="2800"/>
              <a:buFont typeface="Arial"/>
              <a:buNone/>
              <a:defRPr/>
            </a:lvl3pPr>
            <a:lvl4pPr indent="-228600" lvl="3" marL="1828800" algn="l">
              <a:lnSpc>
                <a:spcPct val="100000"/>
              </a:lnSpc>
              <a:spcBef>
                <a:spcPts val="800"/>
              </a:spcBef>
              <a:spcAft>
                <a:spcPts val="0"/>
              </a:spcAft>
              <a:buSzPts val="1600"/>
              <a:buFont typeface="Arial"/>
              <a:buNone/>
              <a:defRPr/>
            </a:lvl4pPr>
            <a:lvl5pPr indent="-228600" lvl="4" marL="2286000" algn="l">
              <a:lnSpc>
                <a:spcPct val="150000"/>
              </a:lnSpc>
              <a:spcBef>
                <a:spcPts val="1000"/>
              </a:spcBef>
              <a:spcAft>
                <a:spcPts val="0"/>
              </a:spcAft>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97" name="Google Shape;97;p79"/>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
        <p:nvSpPr>
          <p:cNvPr id="98" name="Google Shape;98;p79"/>
          <p:cNvSpPr txBox="1"/>
          <p:nvPr>
            <p:ph idx="3" type="body"/>
          </p:nvPr>
        </p:nvSpPr>
        <p:spPr>
          <a:xfrm>
            <a:off x="5400000" y="1440000"/>
            <a:ext cx="6272212" cy="3995738"/>
          </a:xfrm>
          <a:prstGeom prst="rect">
            <a:avLst/>
          </a:prstGeom>
          <a:noFill/>
          <a:ln>
            <a:noFill/>
          </a:ln>
        </p:spPr>
        <p:txBody>
          <a:bodyPr anchorCtr="0" anchor="t" bIns="0" lIns="0" spcFirstLastPara="1" rIns="0" wrap="square" tIns="0">
            <a:noAutofit/>
          </a:bodyPr>
          <a:lstStyle>
            <a:lvl1pPr indent="-406400" lvl="0" marL="457200" algn="l">
              <a:lnSpc>
                <a:spcPct val="150000"/>
              </a:lnSpc>
              <a:spcBef>
                <a:spcPts val="0"/>
              </a:spcBef>
              <a:spcAft>
                <a:spcPts val="0"/>
              </a:spcAft>
              <a:buClr>
                <a:schemeClr val="accent2"/>
              </a:buClr>
              <a:buSzPts val="2800"/>
              <a:buChar char="•"/>
              <a:defRPr/>
            </a:lvl1pPr>
            <a:lvl2pPr indent="-406400" lvl="1" marL="914400" algn="l">
              <a:lnSpc>
                <a:spcPct val="150000"/>
              </a:lnSpc>
              <a:spcBef>
                <a:spcPts val="800"/>
              </a:spcBef>
              <a:spcAft>
                <a:spcPts val="0"/>
              </a:spcAft>
              <a:buClr>
                <a:schemeClr val="accent2"/>
              </a:buClr>
              <a:buSzPts val="2800"/>
              <a:buChar char="–"/>
              <a:defRPr/>
            </a:lvl2pPr>
            <a:lvl3pPr indent="-406400" lvl="2" marL="1371600" algn="l">
              <a:lnSpc>
                <a:spcPct val="150000"/>
              </a:lnSpc>
              <a:spcBef>
                <a:spcPts val="800"/>
              </a:spcBef>
              <a:spcAft>
                <a:spcPts val="0"/>
              </a:spcAft>
              <a:buClr>
                <a:schemeClr val="accent2"/>
              </a:buClr>
              <a:buSzPts val="2800"/>
              <a:buChar char="•"/>
              <a:defRPr/>
            </a:lvl3pPr>
            <a:lvl4pPr indent="-330200" lvl="3" marL="1828800" algn="l">
              <a:lnSpc>
                <a:spcPct val="100000"/>
              </a:lnSpc>
              <a:spcBef>
                <a:spcPts val="800"/>
              </a:spcBef>
              <a:spcAft>
                <a:spcPts val="0"/>
              </a:spcAft>
              <a:buClr>
                <a:schemeClr val="accent2"/>
              </a:buClr>
              <a:buSzPts val="1600"/>
              <a:buChar char="•"/>
              <a:defRPr/>
            </a:lvl4pPr>
            <a:lvl5pPr indent="-330200" lvl="4" marL="2286000" algn="l">
              <a:lnSpc>
                <a:spcPct val="150000"/>
              </a:lnSpc>
              <a:spcBef>
                <a:spcPts val="1000"/>
              </a:spcBef>
              <a:spcAft>
                <a:spcPts val="0"/>
              </a:spcAft>
              <a:buClr>
                <a:schemeClr val="accent2"/>
              </a:buClr>
              <a:buSzPts val="16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99" name="Google Shape;99;p79"/>
          <p:cNvCxnSpPr/>
          <p:nvPr/>
        </p:nvCxnSpPr>
        <p:spPr>
          <a:xfrm>
            <a:off x="5400000" y="540000"/>
            <a:ext cx="6369887" cy="0"/>
          </a:xfrm>
          <a:prstGeom prst="straightConnector1">
            <a:avLst/>
          </a:prstGeom>
          <a:noFill/>
          <a:ln cap="flat" cmpd="sng" w="9525">
            <a:solidFill>
              <a:schemeClr val="accent2"/>
            </a:solidFill>
            <a:prstDash val="solid"/>
            <a:miter lim="800000"/>
            <a:headEnd len="sm" w="sm" type="none"/>
            <a:tailEnd len="sm" w="sm" type="none"/>
          </a:ln>
        </p:spPr>
      </p:cxnSp>
      <p:cxnSp>
        <p:nvCxnSpPr>
          <p:cNvPr id="100" name="Google Shape;100;p79"/>
          <p:cNvCxnSpPr/>
          <p:nvPr/>
        </p:nvCxnSpPr>
        <p:spPr>
          <a:xfrm>
            <a:off x="5400000" y="1260000"/>
            <a:ext cx="900000" cy="0"/>
          </a:xfrm>
          <a:prstGeom prst="straightConnector1">
            <a:avLst/>
          </a:prstGeom>
          <a:noFill/>
          <a:ln cap="flat" cmpd="sng" w="50800">
            <a:solidFill>
              <a:schemeClr val="accent2"/>
            </a:solidFill>
            <a:prstDash val="solid"/>
            <a:miter lim="800000"/>
            <a:headEnd len="sm" w="sm" type="none"/>
            <a:tailEnd len="sm" w="sm" type="none"/>
          </a:ln>
        </p:spPr>
      </p:cxnSp>
      <p:pic>
        <p:nvPicPr>
          <p:cNvPr id="101" name="Google Shape;101;p79"/>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_blank">
  <p:cSld name="07_blank">
    <p:spTree>
      <p:nvGrpSpPr>
        <p:cNvPr id="102" name="Shape 102"/>
        <p:cNvGrpSpPr/>
        <p:nvPr/>
      </p:nvGrpSpPr>
      <p:grpSpPr>
        <a:xfrm>
          <a:off x="0" y="0"/>
          <a:ext cx="0" cy="0"/>
          <a:chOff x="0" y="0"/>
          <a:chExt cx="0" cy="0"/>
        </a:xfrm>
      </p:grpSpPr>
      <p:pic>
        <p:nvPicPr>
          <p:cNvPr id="103" name="Google Shape;103;p80"/>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ALYZE_LEFT_pic_1_head">
  <p:cSld name="ANALYZE_LEFT_pic_1_head">
    <p:spTree>
      <p:nvGrpSpPr>
        <p:cNvPr id="104" name="Shape 104"/>
        <p:cNvGrpSpPr/>
        <p:nvPr/>
      </p:nvGrpSpPr>
      <p:grpSpPr>
        <a:xfrm>
          <a:off x="0" y="0"/>
          <a:ext cx="0" cy="0"/>
          <a:chOff x="0" y="0"/>
          <a:chExt cx="0" cy="0"/>
        </a:xfrm>
      </p:grpSpPr>
      <p:sp>
        <p:nvSpPr>
          <p:cNvPr id="105" name="Google Shape;105;p81"/>
          <p:cNvSpPr/>
          <p:nvPr>
            <p:ph idx="2" type="pic"/>
          </p:nvPr>
        </p:nvSpPr>
        <p:spPr>
          <a:xfrm>
            <a:off x="0" y="0"/>
            <a:ext cx="4916975" cy="6858000"/>
          </a:xfrm>
          <a:prstGeom prst="rect">
            <a:avLst/>
          </a:prstGeom>
          <a:noFill/>
          <a:ln>
            <a:noFill/>
          </a:ln>
        </p:spPr>
        <p:txBody>
          <a:bodyPr anchorCtr="0" anchor="t" bIns="0" lIns="0" spcFirstLastPara="1" rIns="0" wrap="square" tIns="0">
            <a:noAutofit/>
          </a:bodyPr>
          <a:lstStyle>
            <a:lvl1pPr lvl="0" marR="0" rtl="0" algn="l">
              <a:lnSpc>
                <a:spcPct val="150000"/>
              </a:lnSpc>
              <a:spcBef>
                <a:spcPts val="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1pPr>
            <a:lvl2pPr lvl="1"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2pPr>
            <a:lvl3pPr lvl="2"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3pPr>
            <a:lvl4pPr lvl="3" marR="0" rtl="0" algn="l">
              <a:lnSpc>
                <a:spcPct val="100000"/>
              </a:lnSpc>
              <a:spcBef>
                <a:spcPts val="8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50000"/>
              </a:lnSpc>
              <a:spcBef>
                <a:spcPts val="10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cxnSp>
        <p:nvCxnSpPr>
          <p:cNvPr id="106" name="Google Shape;106;p81"/>
          <p:cNvCxnSpPr/>
          <p:nvPr/>
        </p:nvCxnSpPr>
        <p:spPr>
          <a:xfrm>
            <a:off x="5400000" y="540000"/>
            <a:ext cx="6369887" cy="0"/>
          </a:xfrm>
          <a:prstGeom prst="straightConnector1">
            <a:avLst/>
          </a:prstGeom>
          <a:noFill/>
          <a:ln cap="flat" cmpd="sng" w="9525">
            <a:solidFill>
              <a:schemeClr val="accent4"/>
            </a:solidFill>
            <a:prstDash val="solid"/>
            <a:miter lim="800000"/>
            <a:headEnd len="sm" w="sm" type="none"/>
            <a:tailEnd len="sm" w="sm" type="none"/>
          </a:ln>
        </p:spPr>
      </p:cxnSp>
      <p:cxnSp>
        <p:nvCxnSpPr>
          <p:cNvPr id="107" name="Google Shape;107;p81"/>
          <p:cNvCxnSpPr/>
          <p:nvPr/>
        </p:nvCxnSpPr>
        <p:spPr>
          <a:xfrm>
            <a:off x="5400000" y="1260000"/>
            <a:ext cx="900000" cy="0"/>
          </a:xfrm>
          <a:prstGeom prst="straightConnector1">
            <a:avLst/>
          </a:prstGeom>
          <a:noFill/>
          <a:ln cap="flat" cmpd="sng" w="50800">
            <a:solidFill>
              <a:schemeClr val="accent4"/>
            </a:solidFill>
            <a:prstDash val="solid"/>
            <a:miter lim="800000"/>
            <a:headEnd len="sm" w="sm" type="none"/>
            <a:tailEnd len="sm" w="sm" type="none"/>
          </a:ln>
        </p:spPr>
      </p:cxnSp>
      <p:sp>
        <p:nvSpPr>
          <p:cNvPr id="108" name="Google Shape;108;p81"/>
          <p:cNvSpPr txBox="1"/>
          <p:nvPr>
            <p:ph idx="1" type="body"/>
          </p:nvPr>
        </p:nvSpPr>
        <p:spPr>
          <a:xfrm>
            <a:off x="5400000" y="756000"/>
            <a:ext cx="6369886" cy="475710"/>
          </a:xfrm>
          <a:prstGeom prst="rect">
            <a:avLst/>
          </a:prstGeom>
          <a:noFill/>
          <a:ln>
            <a:noFill/>
          </a:ln>
        </p:spPr>
        <p:txBody>
          <a:bodyPr anchorCtr="0" anchor="t" bIns="0" lIns="0" spcFirstLastPara="1" rIns="0" wrap="square" tIns="0">
            <a:noAutofit/>
          </a:bodyPr>
          <a:lstStyle>
            <a:lvl1pPr indent="-228600" lvl="0" marL="457200" algn="l">
              <a:lnSpc>
                <a:spcPct val="107142"/>
              </a:lnSpc>
              <a:spcBef>
                <a:spcPts val="0"/>
              </a:spcBef>
              <a:spcAft>
                <a:spcPts val="0"/>
              </a:spcAft>
              <a:buSzPts val="2800"/>
              <a:buFont typeface="Arial Black"/>
              <a:buNone/>
              <a:defRPr b="1" i="0" sz="2800" cap="none">
                <a:latin typeface="Arial Black"/>
                <a:ea typeface="Arial Black"/>
                <a:cs typeface="Arial Black"/>
                <a:sym typeface="Arial Black"/>
              </a:defRPr>
            </a:lvl1pPr>
            <a:lvl2pPr indent="-228600" lvl="1" marL="914400" algn="l">
              <a:lnSpc>
                <a:spcPct val="150000"/>
              </a:lnSpc>
              <a:spcBef>
                <a:spcPts val="0"/>
              </a:spcBef>
              <a:spcAft>
                <a:spcPts val="0"/>
              </a:spcAft>
              <a:buSzPts val="2800"/>
              <a:buFont typeface="Arial"/>
              <a:buNone/>
              <a:defRPr/>
            </a:lvl2pPr>
            <a:lvl3pPr indent="-228600" lvl="2" marL="1371600" algn="l">
              <a:lnSpc>
                <a:spcPct val="150000"/>
              </a:lnSpc>
              <a:spcBef>
                <a:spcPts val="800"/>
              </a:spcBef>
              <a:spcAft>
                <a:spcPts val="0"/>
              </a:spcAft>
              <a:buSzPts val="2800"/>
              <a:buFont typeface="Arial"/>
              <a:buNone/>
              <a:defRPr/>
            </a:lvl3pPr>
            <a:lvl4pPr indent="-228600" lvl="3" marL="1828800" algn="l">
              <a:lnSpc>
                <a:spcPct val="100000"/>
              </a:lnSpc>
              <a:spcBef>
                <a:spcPts val="800"/>
              </a:spcBef>
              <a:spcAft>
                <a:spcPts val="0"/>
              </a:spcAft>
              <a:buSzPts val="1600"/>
              <a:buFont typeface="Arial"/>
              <a:buNone/>
              <a:defRPr/>
            </a:lvl4pPr>
            <a:lvl5pPr indent="-228600" lvl="4" marL="2286000" algn="l">
              <a:lnSpc>
                <a:spcPct val="150000"/>
              </a:lnSpc>
              <a:spcBef>
                <a:spcPts val="1000"/>
              </a:spcBef>
              <a:spcAft>
                <a:spcPts val="0"/>
              </a:spcAft>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09" name="Google Shape;109;p81"/>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
        <p:nvSpPr>
          <p:cNvPr id="110" name="Google Shape;110;p81"/>
          <p:cNvSpPr txBox="1"/>
          <p:nvPr>
            <p:ph idx="3" type="body"/>
          </p:nvPr>
        </p:nvSpPr>
        <p:spPr>
          <a:xfrm>
            <a:off x="5400000" y="1440000"/>
            <a:ext cx="6272212" cy="3995738"/>
          </a:xfrm>
          <a:prstGeom prst="rect">
            <a:avLst/>
          </a:prstGeom>
          <a:noFill/>
          <a:ln>
            <a:noFill/>
          </a:ln>
        </p:spPr>
        <p:txBody>
          <a:bodyPr anchorCtr="0" anchor="t" bIns="0" lIns="0" spcFirstLastPara="1" rIns="0" wrap="square" tIns="0">
            <a:noAutofit/>
          </a:bodyPr>
          <a:lstStyle>
            <a:lvl1pPr indent="-406400" lvl="0" marL="457200" algn="l">
              <a:lnSpc>
                <a:spcPct val="150000"/>
              </a:lnSpc>
              <a:spcBef>
                <a:spcPts val="0"/>
              </a:spcBef>
              <a:spcAft>
                <a:spcPts val="0"/>
              </a:spcAft>
              <a:buClr>
                <a:schemeClr val="accent4"/>
              </a:buClr>
              <a:buSzPts val="2800"/>
              <a:buChar char="•"/>
              <a:defRPr/>
            </a:lvl1pPr>
            <a:lvl2pPr indent="-406400" lvl="1" marL="914400" algn="l">
              <a:lnSpc>
                <a:spcPct val="150000"/>
              </a:lnSpc>
              <a:spcBef>
                <a:spcPts val="800"/>
              </a:spcBef>
              <a:spcAft>
                <a:spcPts val="0"/>
              </a:spcAft>
              <a:buClr>
                <a:schemeClr val="accent4"/>
              </a:buClr>
              <a:buSzPts val="2800"/>
              <a:buChar char="–"/>
              <a:defRPr/>
            </a:lvl2pPr>
            <a:lvl3pPr indent="-406400" lvl="2" marL="1371600" algn="l">
              <a:lnSpc>
                <a:spcPct val="150000"/>
              </a:lnSpc>
              <a:spcBef>
                <a:spcPts val="800"/>
              </a:spcBef>
              <a:spcAft>
                <a:spcPts val="0"/>
              </a:spcAft>
              <a:buClr>
                <a:schemeClr val="accent4"/>
              </a:buClr>
              <a:buSzPts val="2800"/>
              <a:buChar char="•"/>
              <a:defRPr/>
            </a:lvl3pPr>
            <a:lvl4pPr indent="-330200" lvl="3" marL="1828800" algn="l">
              <a:lnSpc>
                <a:spcPct val="100000"/>
              </a:lnSpc>
              <a:spcBef>
                <a:spcPts val="800"/>
              </a:spcBef>
              <a:spcAft>
                <a:spcPts val="0"/>
              </a:spcAft>
              <a:buClr>
                <a:schemeClr val="accent4"/>
              </a:buClr>
              <a:buSzPts val="1600"/>
              <a:buChar char="•"/>
              <a:defRPr/>
            </a:lvl4pPr>
            <a:lvl5pPr indent="-330200" lvl="4" marL="2286000" algn="l">
              <a:lnSpc>
                <a:spcPct val="150000"/>
              </a:lnSpc>
              <a:spcBef>
                <a:spcPts val="1000"/>
              </a:spcBef>
              <a:spcAft>
                <a:spcPts val="0"/>
              </a:spcAft>
              <a:buClr>
                <a:schemeClr val="accent4"/>
              </a:buClr>
              <a:buSzPts val="16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11" name="Google Shape;111;p81"/>
          <p:cNvCxnSpPr/>
          <p:nvPr/>
        </p:nvCxnSpPr>
        <p:spPr>
          <a:xfrm>
            <a:off x="5400000" y="540000"/>
            <a:ext cx="6369887" cy="0"/>
          </a:xfrm>
          <a:prstGeom prst="straightConnector1">
            <a:avLst/>
          </a:prstGeom>
          <a:noFill/>
          <a:ln cap="flat" cmpd="sng" w="9525">
            <a:solidFill>
              <a:schemeClr val="accent4"/>
            </a:solidFill>
            <a:prstDash val="solid"/>
            <a:miter lim="800000"/>
            <a:headEnd len="sm" w="sm" type="none"/>
            <a:tailEnd len="sm" w="sm" type="none"/>
          </a:ln>
        </p:spPr>
      </p:cxnSp>
      <p:cxnSp>
        <p:nvCxnSpPr>
          <p:cNvPr id="112" name="Google Shape;112;p81"/>
          <p:cNvCxnSpPr/>
          <p:nvPr/>
        </p:nvCxnSpPr>
        <p:spPr>
          <a:xfrm>
            <a:off x="5400000" y="1260000"/>
            <a:ext cx="900000" cy="0"/>
          </a:xfrm>
          <a:prstGeom prst="straightConnector1">
            <a:avLst/>
          </a:prstGeom>
          <a:noFill/>
          <a:ln cap="flat" cmpd="sng" w="50800">
            <a:solidFill>
              <a:schemeClr val="accent4"/>
            </a:solidFill>
            <a:prstDash val="solid"/>
            <a:miter lim="800000"/>
            <a:headEnd len="sm" w="sm" type="none"/>
            <a:tailEnd len="sm" w="sm" type="none"/>
          </a:ln>
        </p:spPr>
      </p:cxnSp>
      <p:pic>
        <p:nvPicPr>
          <p:cNvPr id="113" name="Google Shape;113;p81"/>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PLEMENT_RIGHT_pic_1_Head">
  <p:cSld name="IMPLEMENT_RIGHT_pic_1_Head">
    <p:spTree>
      <p:nvGrpSpPr>
        <p:cNvPr id="114" name="Shape 114"/>
        <p:cNvGrpSpPr/>
        <p:nvPr/>
      </p:nvGrpSpPr>
      <p:grpSpPr>
        <a:xfrm>
          <a:off x="0" y="0"/>
          <a:ext cx="0" cy="0"/>
          <a:chOff x="0" y="0"/>
          <a:chExt cx="0" cy="0"/>
        </a:xfrm>
      </p:grpSpPr>
      <p:sp>
        <p:nvSpPr>
          <p:cNvPr id="115" name="Google Shape;115;p82"/>
          <p:cNvSpPr/>
          <p:nvPr>
            <p:ph idx="2" type="pic"/>
          </p:nvPr>
        </p:nvSpPr>
        <p:spPr>
          <a:xfrm>
            <a:off x="7275024" y="0"/>
            <a:ext cx="4916975" cy="6858000"/>
          </a:xfrm>
          <a:prstGeom prst="rect">
            <a:avLst/>
          </a:prstGeom>
          <a:noFill/>
          <a:ln>
            <a:noFill/>
          </a:ln>
        </p:spPr>
        <p:txBody>
          <a:bodyPr anchorCtr="0" anchor="t" bIns="0" lIns="0" spcFirstLastPara="1" rIns="0" wrap="square" tIns="0">
            <a:noAutofit/>
          </a:bodyPr>
          <a:lstStyle>
            <a:lvl1pPr lvl="0" marR="0" rtl="0" algn="l">
              <a:lnSpc>
                <a:spcPct val="150000"/>
              </a:lnSpc>
              <a:spcBef>
                <a:spcPts val="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1pPr>
            <a:lvl2pPr lvl="1"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2pPr>
            <a:lvl3pPr lvl="2"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3pPr>
            <a:lvl4pPr lvl="3" marR="0" rtl="0" algn="l">
              <a:lnSpc>
                <a:spcPct val="100000"/>
              </a:lnSpc>
              <a:spcBef>
                <a:spcPts val="8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50000"/>
              </a:lnSpc>
              <a:spcBef>
                <a:spcPts val="10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cxnSp>
        <p:nvCxnSpPr>
          <p:cNvPr id="116" name="Google Shape;116;p82"/>
          <p:cNvCxnSpPr/>
          <p:nvPr/>
        </p:nvCxnSpPr>
        <p:spPr>
          <a:xfrm>
            <a:off x="719999" y="540000"/>
            <a:ext cx="6369887" cy="0"/>
          </a:xfrm>
          <a:prstGeom prst="straightConnector1">
            <a:avLst/>
          </a:prstGeom>
          <a:noFill/>
          <a:ln cap="flat" cmpd="sng" w="9525">
            <a:solidFill>
              <a:schemeClr val="accent3"/>
            </a:solidFill>
            <a:prstDash val="solid"/>
            <a:miter lim="800000"/>
            <a:headEnd len="sm" w="sm" type="none"/>
            <a:tailEnd len="sm" w="sm" type="none"/>
          </a:ln>
        </p:spPr>
      </p:cxnSp>
      <p:cxnSp>
        <p:nvCxnSpPr>
          <p:cNvPr id="117" name="Google Shape;117;p82"/>
          <p:cNvCxnSpPr/>
          <p:nvPr/>
        </p:nvCxnSpPr>
        <p:spPr>
          <a:xfrm>
            <a:off x="719999" y="1260000"/>
            <a:ext cx="900000" cy="0"/>
          </a:xfrm>
          <a:prstGeom prst="straightConnector1">
            <a:avLst/>
          </a:prstGeom>
          <a:noFill/>
          <a:ln cap="flat" cmpd="sng" w="50800">
            <a:solidFill>
              <a:schemeClr val="accent3"/>
            </a:solidFill>
            <a:prstDash val="solid"/>
            <a:miter lim="800000"/>
            <a:headEnd len="sm" w="sm" type="none"/>
            <a:tailEnd len="sm" w="sm" type="none"/>
          </a:ln>
        </p:spPr>
      </p:cxnSp>
      <p:sp>
        <p:nvSpPr>
          <p:cNvPr id="118" name="Google Shape;118;p82"/>
          <p:cNvSpPr txBox="1"/>
          <p:nvPr>
            <p:ph idx="1" type="body"/>
          </p:nvPr>
        </p:nvSpPr>
        <p:spPr>
          <a:xfrm>
            <a:off x="720726" y="756000"/>
            <a:ext cx="6369886" cy="475710"/>
          </a:xfrm>
          <a:prstGeom prst="rect">
            <a:avLst/>
          </a:prstGeom>
          <a:noFill/>
          <a:ln>
            <a:noFill/>
          </a:ln>
        </p:spPr>
        <p:txBody>
          <a:bodyPr anchorCtr="0" anchor="t" bIns="0" lIns="0" spcFirstLastPara="1" rIns="0" wrap="square" tIns="0">
            <a:noAutofit/>
          </a:bodyPr>
          <a:lstStyle>
            <a:lvl1pPr indent="-228600" lvl="0" marL="457200" algn="l">
              <a:lnSpc>
                <a:spcPct val="107142"/>
              </a:lnSpc>
              <a:spcBef>
                <a:spcPts val="0"/>
              </a:spcBef>
              <a:spcAft>
                <a:spcPts val="0"/>
              </a:spcAft>
              <a:buSzPts val="2800"/>
              <a:buFont typeface="Arial Black"/>
              <a:buNone/>
              <a:defRPr b="1" i="0" sz="2800" cap="none">
                <a:latin typeface="Arial Black"/>
                <a:ea typeface="Arial Black"/>
                <a:cs typeface="Arial Black"/>
                <a:sym typeface="Arial Black"/>
              </a:defRPr>
            </a:lvl1pPr>
            <a:lvl2pPr indent="-228600" lvl="1" marL="914400" algn="l">
              <a:lnSpc>
                <a:spcPct val="150000"/>
              </a:lnSpc>
              <a:spcBef>
                <a:spcPts val="0"/>
              </a:spcBef>
              <a:spcAft>
                <a:spcPts val="0"/>
              </a:spcAft>
              <a:buSzPts val="2800"/>
              <a:buFont typeface="Arial"/>
              <a:buNone/>
              <a:defRPr/>
            </a:lvl2pPr>
            <a:lvl3pPr indent="-228600" lvl="2" marL="1371600" algn="l">
              <a:lnSpc>
                <a:spcPct val="150000"/>
              </a:lnSpc>
              <a:spcBef>
                <a:spcPts val="800"/>
              </a:spcBef>
              <a:spcAft>
                <a:spcPts val="0"/>
              </a:spcAft>
              <a:buSzPts val="2800"/>
              <a:buFont typeface="Arial"/>
              <a:buNone/>
              <a:defRPr/>
            </a:lvl3pPr>
            <a:lvl4pPr indent="-228600" lvl="3" marL="1828800" algn="l">
              <a:lnSpc>
                <a:spcPct val="100000"/>
              </a:lnSpc>
              <a:spcBef>
                <a:spcPts val="800"/>
              </a:spcBef>
              <a:spcAft>
                <a:spcPts val="0"/>
              </a:spcAft>
              <a:buSzPts val="1600"/>
              <a:buFont typeface="Arial"/>
              <a:buNone/>
              <a:defRPr/>
            </a:lvl4pPr>
            <a:lvl5pPr indent="-228600" lvl="4" marL="2286000" algn="l">
              <a:lnSpc>
                <a:spcPct val="150000"/>
              </a:lnSpc>
              <a:spcBef>
                <a:spcPts val="1000"/>
              </a:spcBef>
              <a:spcAft>
                <a:spcPts val="0"/>
              </a:spcAft>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19" name="Google Shape;119;p82"/>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
        <p:nvSpPr>
          <p:cNvPr id="120" name="Google Shape;120;p82"/>
          <p:cNvSpPr txBox="1"/>
          <p:nvPr>
            <p:ph idx="3" type="body"/>
          </p:nvPr>
        </p:nvSpPr>
        <p:spPr>
          <a:xfrm>
            <a:off x="719999" y="1440000"/>
            <a:ext cx="6272212" cy="3995738"/>
          </a:xfrm>
          <a:prstGeom prst="rect">
            <a:avLst/>
          </a:prstGeom>
          <a:noFill/>
          <a:ln>
            <a:noFill/>
          </a:ln>
        </p:spPr>
        <p:txBody>
          <a:bodyPr anchorCtr="0" anchor="t" bIns="0" lIns="0" spcFirstLastPara="1" rIns="0" wrap="square" tIns="0">
            <a:noAutofit/>
          </a:bodyPr>
          <a:lstStyle>
            <a:lvl1pPr indent="-406400" lvl="0" marL="457200" algn="l">
              <a:lnSpc>
                <a:spcPct val="150000"/>
              </a:lnSpc>
              <a:spcBef>
                <a:spcPts val="0"/>
              </a:spcBef>
              <a:spcAft>
                <a:spcPts val="0"/>
              </a:spcAft>
              <a:buClr>
                <a:schemeClr val="accent3"/>
              </a:buClr>
              <a:buSzPts val="2800"/>
              <a:buChar char="•"/>
              <a:defRPr/>
            </a:lvl1pPr>
            <a:lvl2pPr indent="-406400" lvl="1" marL="914400" algn="l">
              <a:lnSpc>
                <a:spcPct val="150000"/>
              </a:lnSpc>
              <a:spcBef>
                <a:spcPts val="800"/>
              </a:spcBef>
              <a:spcAft>
                <a:spcPts val="0"/>
              </a:spcAft>
              <a:buClr>
                <a:schemeClr val="accent3"/>
              </a:buClr>
              <a:buSzPts val="2800"/>
              <a:buChar char="–"/>
              <a:defRPr/>
            </a:lvl2pPr>
            <a:lvl3pPr indent="-406400" lvl="2" marL="1371600" algn="l">
              <a:lnSpc>
                <a:spcPct val="150000"/>
              </a:lnSpc>
              <a:spcBef>
                <a:spcPts val="800"/>
              </a:spcBef>
              <a:spcAft>
                <a:spcPts val="0"/>
              </a:spcAft>
              <a:buClr>
                <a:schemeClr val="accent3"/>
              </a:buClr>
              <a:buSzPts val="2800"/>
              <a:buChar char="•"/>
              <a:defRPr/>
            </a:lvl3pPr>
            <a:lvl4pPr indent="-330200" lvl="3" marL="1828800" algn="l">
              <a:lnSpc>
                <a:spcPct val="100000"/>
              </a:lnSpc>
              <a:spcBef>
                <a:spcPts val="800"/>
              </a:spcBef>
              <a:spcAft>
                <a:spcPts val="0"/>
              </a:spcAft>
              <a:buClr>
                <a:schemeClr val="accent3"/>
              </a:buClr>
              <a:buSzPts val="1600"/>
              <a:buChar char="•"/>
              <a:defRPr/>
            </a:lvl4pPr>
            <a:lvl5pPr indent="-330200" lvl="4" marL="2286000" algn="l">
              <a:lnSpc>
                <a:spcPct val="150000"/>
              </a:lnSpc>
              <a:spcBef>
                <a:spcPts val="1000"/>
              </a:spcBef>
              <a:spcAft>
                <a:spcPts val="0"/>
              </a:spcAft>
              <a:buClr>
                <a:schemeClr val="accent3"/>
              </a:buClr>
              <a:buSzPts val="16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21" name="Google Shape;121;p82"/>
          <p:cNvCxnSpPr/>
          <p:nvPr/>
        </p:nvCxnSpPr>
        <p:spPr>
          <a:xfrm>
            <a:off x="719999" y="540000"/>
            <a:ext cx="6369887" cy="0"/>
          </a:xfrm>
          <a:prstGeom prst="straightConnector1">
            <a:avLst/>
          </a:prstGeom>
          <a:noFill/>
          <a:ln cap="flat" cmpd="sng" w="9525">
            <a:solidFill>
              <a:schemeClr val="accent3"/>
            </a:solidFill>
            <a:prstDash val="solid"/>
            <a:miter lim="800000"/>
            <a:headEnd len="sm" w="sm" type="none"/>
            <a:tailEnd len="sm" w="sm" type="none"/>
          </a:ln>
        </p:spPr>
      </p:cxnSp>
      <p:cxnSp>
        <p:nvCxnSpPr>
          <p:cNvPr id="122" name="Google Shape;122;p82"/>
          <p:cNvCxnSpPr/>
          <p:nvPr/>
        </p:nvCxnSpPr>
        <p:spPr>
          <a:xfrm>
            <a:off x="719999" y="1260000"/>
            <a:ext cx="900000" cy="0"/>
          </a:xfrm>
          <a:prstGeom prst="straightConnector1">
            <a:avLst/>
          </a:prstGeom>
          <a:noFill/>
          <a:ln cap="flat" cmpd="sng" w="50800">
            <a:solidFill>
              <a:schemeClr val="accent3"/>
            </a:solidFill>
            <a:prstDash val="solid"/>
            <a:miter lim="800000"/>
            <a:headEnd len="sm" w="sm" type="none"/>
            <a:tailEnd len="sm" w="sm" type="none"/>
          </a:ln>
        </p:spPr>
      </p:cxnSp>
      <p:pic>
        <p:nvPicPr>
          <p:cNvPr id="123" name="Google Shape;123;p82"/>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ALYZE_RIGHT_pic_1_Head">
  <p:cSld name="ANALYZE_RIGHT_pic_1_Head">
    <p:spTree>
      <p:nvGrpSpPr>
        <p:cNvPr id="124" name="Shape 124"/>
        <p:cNvGrpSpPr/>
        <p:nvPr/>
      </p:nvGrpSpPr>
      <p:grpSpPr>
        <a:xfrm>
          <a:off x="0" y="0"/>
          <a:ext cx="0" cy="0"/>
          <a:chOff x="0" y="0"/>
          <a:chExt cx="0" cy="0"/>
        </a:xfrm>
      </p:grpSpPr>
      <p:sp>
        <p:nvSpPr>
          <p:cNvPr id="125" name="Google Shape;125;p83"/>
          <p:cNvSpPr/>
          <p:nvPr>
            <p:ph idx="2" type="pic"/>
          </p:nvPr>
        </p:nvSpPr>
        <p:spPr>
          <a:xfrm>
            <a:off x="7275024" y="0"/>
            <a:ext cx="4916975" cy="6858000"/>
          </a:xfrm>
          <a:prstGeom prst="rect">
            <a:avLst/>
          </a:prstGeom>
          <a:noFill/>
          <a:ln>
            <a:noFill/>
          </a:ln>
        </p:spPr>
        <p:txBody>
          <a:bodyPr anchorCtr="0" anchor="t" bIns="0" lIns="0" spcFirstLastPara="1" rIns="0" wrap="square" tIns="0">
            <a:noAutofit/>
          </a:bodyPr>
          <a:lstStyle>
            <a:lvl1pPr lvl="0" marR="0" rtl="0" algn="l">
              <a:lnSpc>
                <a:spcPct val="150000"/>
              </a:lnSpc>
              <a:spcBef>
                <a:spcPts val="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1pPr>
            <a:lvl2pPr lvl="1"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2pPr>
            <a:lvl3pPr lvl="2"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3pPr>
            <a:lvl4pPr lvl="3" marR="0" rtl="0" algn="l">
              <a:lnSpc>
                <a:spcPct val="100000"/>
              </a:lnSpc>
              <a:spcBef>
                <a:spcPts val="8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50000"/>
              </a:lnSpc>
              <a:spcBef>
                <a:spcPts val="10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cxnSp>
        <p:nvCxnSpPr>
          <p:cNvPr id="126" name="Google Shape;126;p83"/>
          <p:cNvCxnSpPr/>
          <p:nvPr/>
        </p:nvCxnSpPr>
        <p:spPr>
          <a:xfrm>
            <a:off x="719999" y="540000"/>
            <a:ext cx="6369887" cy="0"/>
          </a:xfrm>
          <a:prstGeom prst="straightConnector1">
            <a:avLst/>
          </a:prstGeom>
          <a:noFill/>
          <a:ln cap="flat" cmpd="sng" w="9525">
            <a:solidFill>
              <a:schemeClr val="accent4"/>
            </a:solidFill>
            <a:prstDash val="solid"/>
            <a:miter lim="800000"/>
            <a:headEnd len="sm" w="sm" type="none"/>
            <a:tailEnd len="sm" w="sm" type="none"/>
          </a:ln>
        </p:spPr>
      </p:cxnSp>
      <p:cxnSp>
        <p:nvCxnSpPr>
          <p:cNvPr id="127" name="Google Shape;127;p83"/>
          <p:cNvCxnSpPr/>
          <p:nvPr/>
        </p:nvCxnSpPr>
        <p:spPr>
          <a:xfrm>
            <a:off x="719999" y="1260000"/>
            <a:ext cx="900000" cy="0"/>
          </a:xfrm>
          <a:prstGeom prst="straightConnector1">
            <a:avLst/>
          </a:prstGeom>
          <a:noFill/>
          <a:ln cap="flat" cmpd="sng" w="50800">
            <a:solidFill>
              <a:schemeClr val="accent4"/>
            </a:solidFill>
            <a:prstDash val="solid"/>
            <a:miter lim="800000"/>
            <a:headEnd len="sm" w="sm" type="none"/>
            <a:tailEnd len="sm" w="sm" type="none"/>
          </a:ln>
        </p:spPr>
      </p:cxnSp>
      <p:sp>
        <p:nvSpPr>
          <p:cNvPr id="128" name="Google Shape;128;p83"/>
          <p:cNvSpPr txBox="1"/>
          <p:nvPr>
            <p:ph idx="1" type="body"/>
          </p:nvPr>
        </p:nvSpPr>
        <p:spPr>
          <a:xfrm>
            <a:off x="720726" y="756000"/>
            <a:ext cx="6369886" cy="475710"/>
          </a:xfrm>
          <a:prstGeom prst="rect">
            <a:avLst/>
          </a:prstGeom>
          <a:noFill/>
          <a:ln>
            <a:noFill/>
          </a:ln>
        </p:spPr>
        <p:txBody>
          <a:bodyPr anchorCtr="0" anchor="t" bIns="0" lIns="0" spcFirstLastPara="1" rIns="0" wrap="square" tIns="0">
            <a:noAutofit/>
          </a:bodyPr>
          <a:lstStyle>
            <a:lvl1pPr indent="-228600" lvl="0" marL="457200" algn="l">
              <a:lnSpc>
                <a:spcPct val="107142"/>
              </a:lnSpc>
              <a:spcBef>
                <a:spcPts val="0"/>
              </a:spcBef>
              <a:spcAft>
                <a:spcPts val="0"/>
              </a:spcAft>
              <a:buSzPts val="2800"/>
              <a:buFont typeface="Arial Black"/>
              <a:buNone/>
              <a:defRPr b="1" i="0" sz="2800" cap="none">
                <a:latin typeface="Arial Black"/>
                <a:ea typeface="Arial Black"/>
                <a:cs typeface="Arial Black"/>
                <a:sym typeface="Arial Black"/>
              </a:defRPr>
            </a:lvl1pPr>
            <a:lvl2pPr indent="-228600" lvl="1" marL="914400" algn="l">
              <a:lnSpc>
                <a:spcPct val="150000"/>
              </a:lnSpc>
              <a:spcBef>
                <a:spcPts val="0"/>
              </a:spcBef>
              <a:spcAft>
                <a:spcPts val="0"/>
              </a:spcAft>
              <a:buSzPts val="2800"/>
              <a:buFont typeface="Arial"/>
              <a:buNone/>
              <a:defRPr/>
            </a:lvl2pPr>
            <a:lvl3pPr indent="-228600" lvl="2" marL="1371600" algn="l">
              <a:lnSpc>
                <a:spcPct val="150000"/>
              </a:lnSpc>
              <a:spcBef>
                <a:spcPts val="800"/>
              </a:spcBef>
              <a:spcAft>
                <a:spcPts val="0"/>
              </a:spcAft>
              <a:buSzPts val="2800"/>
              <a:buFont typeface="Arial"/>
              <a:buNone/>
              <a:defRPr/>
            </a:lvl3pPr>
            <a:lvl4pPr indent="-228600" lvl="3" marL="1828800" algn="l">
              <a:lnSpc>
                <a:spcPct val="100000"/>
              </a:lnSpc>
              <a:spcBef>
                <a:spcPts val="800"/>
              </a:spcBef>
              <a:spcAft>
                <a:spcPts val="0"/>
              </a:spcAft>
              <a:buSzPts val="1600"/>
              <a:buFont typeface="Arial"/>
              <a:buNone/>
              <a:defRPr/>
            </a:lvl4pPr>
            <a:lvl5pPr indent="-228600" lvl="4" marL="2286000" algn="l">
              <a:lnSpc>
                <a:spcPct val="150000"/>
              </a:lnSpc>
              <a:spcBef>
                <a:spcPts val="1000"/>
              </a:spcBef>
              <a:spcAft>
                <a:spcPts val="0"/>
              </a:spcAft>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29" name="Google Shape;129;p83"/>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
        <p:nvSpPr>
          <p:cNvPr id="130" name="Google Shape;130;p83"/>
          <p:cNvSpPr txBox="1"/>
          <p:nvPr>
            <p:ph idx="3" type="body"/>
          </p:nvPr>
        </p:nvSpPr>
        <p:spPr>
          <a:xfrm>
            <a:off x="719999" y="1440000"/>
            <a:ext cx="6272212" cy="3995738"/>
          </a:xfrm>
          <a:prstGeom prst="rect">
            <a:avLst/>
          </a:prstGeom>
          <a:noFill/>
          <a:ln>
            <a:noFill/>
          </a:ln>
        </p:spPr>
        <p:txBody>
          <a:bodyPr anchorCtr="0" anchor="t" bIns="0" lIns="0" spcFirstLastPara="1" rIns="0" wrap="square" tIns="0">
            <a:noAutofit/>
          </a:bodyPr>
          <a:lstStyle>
            <a:lvl1pPr indent="-406400" lvl="0" marL="457200" algn="l">
              <a:lnSpc>
                <a:spcPct val="150000"/>
              </a:lnSpc>
              <a:spcBef>
                <a:spcPts val="0"/>
              </a:spcBef>
              <a:spcAft>
                <a:spcPts val="0"/>
              </a:spcAft>
              <a:buClr>
                <a:schemeClr val="accent4"/>
              </a:buClr>
              <a:buSzPts val="2800"/>
              <a:buChar char="•"/>
              <a:defRPr/>
            </a:lvl1pPr>
            <a:lvl2pPr indent="-406400" lvl="1" marL="914400" algn="l">
              <a:lnSpc>
                <a:spcPct val="150000"/>
              </a:lnSpc>
              <a:spcBef>
                <a:spcPts val="800"/>
              </a:spcBef>
              <a:spcAft>
                <a:spcPts val="0"/>
              </a:spcAft>
              <a:buClr>
                <a:schemeClr val="accent4"/>
              </a:buClr>
              <a:buSzPts val="2800"/>
              <a:buChar char="–"/>
              <a:defRPr/>
            </a:lvl2pPr>
            <a:lvl3pPr indent="-406400" lvl="2" marL="1371600" algn="l">
              <a:lnSpc>
                <a:spcPct val="150000"/>
              </a:lnSpc>
              <a:spcBef>
                <a:spcPts val="800"/>
              </a:spcBef>
              <a:spcAft>
                <a:spcPts val="0"/>
              </a:spcAft>
              <a:buClr>
                <a:schemeClr val="accent4"/>
              </a:buClr>
              <a:buSzPts val="2800"/>
              <a:buChar char="•"/>
              <a:defRPr/>
            </a:lvl3pPr>
            <a:lvl4pPr indent="-330200" lvl="3" marL="1828800" algn="l">
              <a:lnSpc>
                <a:spcPct val="100000"/>
              </a:lnSpc>
              <a:spcBef>
                <a:spcPts val="800"/>
              </a:spcBef>
              <a:spcAft>
                <a:spcPts val="0"/>
              </a:spcAft>
              <a:buClr>
                <a:schemeClr val="accent4"/>
              </a:buClr>
              <a:buSzPts val="1600"/>
              <a:buChar char="•"/>
              <a:defRPr/>
            </a:lvl4pPr>
            <a:lvl5pPr indent="-330200" lvl="4" marL="2286000" algn="l">
              <a:lnSpc>
                <a:spcPct val="150000"/>
              </a:lnSpc>
              <a:spcBef>
                <a:spcPts val="1000"/>
              </a:spcBef>
              <a:spcAft>
                <a:spcPts val="0"/>
              </a:spcAft>
              <a:buClr>
                <a:schemeClr val="accent4"/>
              </a:buClr>
              <a:buSzPts val="16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31" name="Google Shape;131;p83"/>
          <p:cNvCxnSpPr/>
          <p:nvPr/>
        </p:nvCxnSpPr>
        <p:spPr>
          <a:xfrm>
            <a:off x="719999" y="540000"/>
            <a:ext cx="6369887" cy="0"/>
          </a:xfrm>
          <a:prstGeom prst="straightConnector1">
            <a:avLst/>
          </a:prstGeom>
          <a:noFill/>
          <a:ln cap="flat" cmpd="sng" w="9525">
            <a:solidFill>
              <a:schemeClr val="accent4"/>
            </a:solidFill>
            <a:prstDash val="solid"/>
            <a:miter lim="800000"/>
            <a:headEnd len="sm" w="sm" type="none"/>
            <a:tailEnd len="sm" w="sm" type="none"/>
          </a:ln>
        </p:spPr>
      </p:cxnSp>
      <p:cxnSp>
        <p:nvCxnSpPr>
          <p:cNvPr id="132" name="Google Shape;132;p83"/>
          <p:cNvCxnSpPr/>
          <p:nvPr/>
        </p:nvCxnSpPr>
        <p:spPr>
          <a:xfrm>
            <a:off x="719999" y="1260000"/>
            <a:ext cx="900000" cy="0"/>
          </a:xfrm>
          <a:prstGeom prst="straightConnector1">
            <a:avLst/>
          </a:prstGeom>
          <a:noFill/>
          <a:ln cap="flat" cmpd="sng" w="50800">
            <a:solidFill>
              <a:schemeClr val="accent4"/>
            </a:solidFill>
            <a:prstDash val="solid"/>
            <a:miter lim="800000"/>
            <a:headEnd len="sm" w="sm" type="none"/>
            <a:tailEnd len="sm" w="sm" type="none"/>
          </a:ln>
        </p:spPr>
      </p:cxnSp>
      <p:pic>
        <p:nvPicPr>
          <p:cNvPr id="133" name="Google Shape;133;p83"/>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RE_1line Title and Content">
  <p:cSld name="SHARE_1line Title and Content">
    <p:spTree>
      <p:nvGrpSpPr>
        <p:cNvPr id="134" name="Shape 134"/>
        <p:cNvGrpSpPr/>
        <p:nvPr/>
      </p:nvGrpSpPr>
      <p:grpSpPr>
        <a:xfrm>
          <a:off x="0" y="0"/>
          <a:ext cx="0" cy="0"/>
          <a:chOff x="0" y="0"/>
          <a:chExt cx="0" cy="0"/>
        </a:xfrm>
      </p:grpSpPr>
      <p:cxnSp>
        <p:nvCxnSpPr>
          <p:cNvPr id="135" name="Google Shape;135;p84"/>
          <p:cNvCxnSpPr/>
          <p:nvPr/>
        </p:nvCxnSpPr>
        <p:spPr>
          <a:xfrm>
            <a:off x="720725" y="540000"/>
            <a:ext cx="10800000" cy="0"/>
          </a:xfrm>
          <a:prstGeom prst="straightConnector1">
            <a:avLst/>
          </a:prstGeom>
          <a:noFill/>
          <a:ln cap="flat" cmpd="sng" w="9525">
            <a:solidFill>
              <a:schemeClr val="accent5"/>
            </a:solidFill>
            <a:prstDash val="solid"/>
            <a:miter lim="800000"/>
            <a:headEnd len="sm" w="sm" type="none"/>
            <a:tailEnd len="sm" w="sm" type="none"/>
          </a:ln>
        </p:spPr>
      </p:cxnSp>
      <p:sp>
        <p:nvSpPr>
          <p:cNvPr id="136" name="Google Shape;136;p84"/>
          <p:cNvSpPr txBox="1"/>
          <p:nvPr>
            <p:ph idx="1" type="body"/>
          </p:nvPr>
        </p:nvSpPr>
        <p:spPr>
          <a:xfrm>
            <a:off x="720725" y="756000"/>
            <a:ext cx="10799763" cy="370000"/>
          </a:xfrm>
          <a:prstGeom prst="rect">
            <a:avLst/>
          </a:prstGeom>
          <a:noFill/>
          <a:ln>
            <a:noFill/>
          </a:ln>
        </p:spPr>
        <p:txBody>
          <a:bodyPr anchorCtr="0" anchor="t" bIns="0" lIns="0" spcFirstLastPara="1" rIns="0" wrap="square" tIns="0">
            <a:noAutofit/>
          </a:bodyPr>
          <a:lstStyle>
            <a:lvl1pPr indent="-228600" lvl="0" marL="457200" algn="l">
              <a:lnSpc>
                <a:spcPct val="93750"/>
              </a:lnSpc>
              <a:spcBef>
                <a:spcPts val="0"/>
              </a:spcBef>
              <a:spcAft>
                <a:spcPts val="0"/>
              </a:spcAft>
              <a:buSzPts val="3200"/>
              <a:buFont typeface="Arial Black"/>
              <a:buNone/>
              <a:defRPr b="1" i="0" sz="3200" cap="none">
                <a:latin typeface="Arial Black"/>
                <a:ea typeface="Arial Black"/>
                <a:cs typeface="Arial Black"/>
                <a:sym typeface="Arial Black"/>
              </a:defRPr>
            </a:lvl1pPr>
            <a:lvl2pPr indent="-228600" lvl="1" marL="914400" algn="l">
              <a:lnSpc>
                <a:spcPct val="150000"/>
              </a:lnSpc>
              <a:spcBef>
                <a:spcPts val="0"/>
              </a:spcBef>
              <a:spcAft>
                <a:spcPts val="0"/>
              </a:spcAft>
              <a:buSzPts val="2800"/>
              <a:buFont typeface="Arial"/>
              <a:buNone/>
              <a:defRPr/>
            </a:lvl2pPr>
            <a:lvl3pPr indent="-228600" lvl="2" marL="1371600" algn="l">
              <a:lnSpc>
                <a:spcPct val="150000"/>
              </a:lnSpc>
              <a:spcBef>
                <a:spcPts val="800"/>
              </a:spcBef>
              <a:spcAft>
                <a:spcPts val="0"/>
              </a:spcAft>
              <a:buSzPts val="2800"/>
              <a:buFont typeface="Arial"/>
              <a:buNone/>
              <a:defRPr/>
            </a:lvl3pPr>
            <a:lvl4pPr indent="-228600" lvl="3" marL="1828800" algn="l">
              <a:lnSpc>
                <a:spcPct val="100000"/>
              </a:lnSpc>
              <a:spcBef>
                <a:spcPts val="800"/>
              </a:spcBef>
              <a:spcAft>
                <a:spcPts val="0"/>
              </a:spcAft>
              <a:buSzPts val="1600"/>
              <a:buFont typeface="Arial"/>
              <a:buNone/>
              <a:defRPr/>
            </a:lvl4pPr>
            <a:lvl5pPr indent="-228600" lvl="4" marL="2286000" algn="l">
              <a:lnSpc>
                <a:spcPct val="150000"/>
              </a:lnSpc>
              <a:spcBef>
                <a:spcPts val="1000"/>
              </a:spcBef>
              <a:spcAft>
                <a:spcPts val="0"/>
              </a:spcAft>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37" name="Google Shape;137;p84"/>
          <p:cNvCxnSpPr/>
          <p:nvPr/>
        </p:nvCxnSpPr>
        <p:spPr>
          <a:xfrm>
            <a:off x="720725" y="1260000"/>
            <a:ext cx="900000" cy="0"/>
          </a:xfrm>
          <a:prstGeom prst="straightConnector1">
            <a:avLst/>
          </a:prstGeom>
          <a:noFill/>
          <a:ln cap="flat" cmpd="sng" w="50800">
            <a:solidFill>
              <a:schemeClr val="accent5"/>
            </a:solidFill>
            <a:prstDash val="solid"/>
            <a:miter lim="800000"/>
            <a:headEnd len="sm" w="sm" type="none"/>
            <a:tailEnd len="sm" w="sm" type="none"/>
          </a:ln>
        </p:spPr>
      </p:cxnSp>
      <p:sp>
        <p:nvSpPr>
          <p:cNvPr id="138" name="Google Shape;138;p84"/>
          <p:cNvSpPr txBox="1"/>
          <p:nvPr>
            <p:ph idx="2" type="body"/>
          </p:nvPr>
        </p:nvSpPr>
        <p:spPr>
          <a:xfrm>
            <a:off x="720000" y="1440000"/>
            <a:ext cx="10800000" cy="4526001"/>
          </a:xfrm>
          <a:prstGeom prst="rect">
            <a:avLst/>
          </a:prstGeom>
          <a:noFill/>
          <a:ln>
            <a:noFill/>
          </a:ln>
        </p:spPr>
        <p:txBody>
          <a:bodyPr anchorCtr="0" anchor="t" bIns="0" lIns="0" spcFirstLastPara="1" rIns="0" wrap="square" tIns="0">
            <a:noAutofit/>
          </a:bodyPr>
          <a:lstStyle>
            <a:lvl1pPr indent="-406400" lvl="0" marL="457200" algn="l">
              <a:lnSpc>
                <a:spcPct val="150000"/>
              </a:lnSpc>
              <a:spcBef>
                <a:spcPts val="0"/>
              </a:spcBef>
              <a:spcAft>
                <a:spcPts val="0"/>
              </a:spcAft>
              <a:buClr>
                <a:schemeClr val="accent5"/>
              </a:buClr>
              <a:buSzPts val="2800"/>
              <a:buChar char="•"/>
              <a:defRPr sz="2800"/>
            </a:lvl1pPr>
            <a:lvl2pPr indent="-381000" lvl="1" marL="914400" algn="l">
              <a:lnSpc>
                <a:spcPct val="150000"/>
              </a:lnSpc>
              <a:spcBef>
                <a:spcPts val="800"/>
              </a:spcBef>
              <a:spcAft>
                <a:spcPts val="0"/>
              </a:spcAft>
              <a:buClr>
                <a:schemeClr val="accent5"/>
              </a:buClr>
              <a:buSzPts val="2400"/>
              <a:buChar char="–"/>
              <a:defRPr sz="2400"/>
            </a:lvl2pPr>
            <a:lvl3pPr indent="-381000" lvl="2" marL="1371600" algn="l">
              <a:lnSpc>
                <a:spcPct val="150000"/>
              </a:lnSpc>
              <a:spcBef>
                <a:spcPts val="800"/>
              </a:spcBef>
              <a:spcAft>
                <a:spcPts val="0"/>
              </a:spcAft>
              <a:buClr>
                <a:schemeClr val="accent5"/>
              </a:buClr>
              <a:buSzPts val="2400"/>
              <a:buChar char="•"/>
              <a:defRPr sz="2400"/>
            </a:lvl3pPr>
            <a:lvl4pPr indent="-330200" lvl="3" marL="1828800" algn="l">
              <a:lnSpc>
                <a:spcPct val="150000"/>
              </a:lnSpc>
              <a:spcBef>
                <a:spcPts val="800"/>
              </a:spcBef>
              <a:spcAft>
                <a:spcPts val="0"/>
              </a:spcAft>
              <a:buClr>
                <a:schemeClr val="accent5"/>
              </a:buClr>
              <a:buSzPts val="1600"/>
              <a:buChar char="•"/>
              <a:defRPr sz="1600"/>
            </a:lvl4pPr>
            <a:lvl5pPr indent="-330200" lvl="4" marL="2286000" algn="l">
              <a:lnSpc>
                <a:spcPct val="150000"/>
              </a:lnSpc>
              <a:spcBef>
                <a:spcPts val="1000"/>
              </a:spcBef>
              <a:spcAft>
                <a:spcPts val="0"/>
              </a:spcAft>
              <a:buClr>
                <a:schemeClr val="accent5"/>
              </a:buClr>
              <a:buSzPts val="1600"/>
              <a:buChar char="•"/>
              <a:defRPr sz="1600"/>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39" name="Google Shape;139;p84"/>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cxnSp>
        <p:nvCxnSpPr>
          <p:cNvPr id="140" name="Google Shape;140;p84"/>
          <p:cNvCxnSpPr/>
          <p:nvPr/>
        </p:nvCxnSpPr>
        <p:spPr>
          <a:xfrm>
            <a:off x="720725" y="540000"/>
            <a:ext cx="10800000" cy="0"/>
          </a:xfrm>
          <a:prstGeom prst="straightConnector1">
            <a:avLst/>
          </a:prstGeom>
          <a:noFill/>
          <a:ln cap="flat" cmpd="sng" w="9525">
            <a:solidFill>
              <a:schemeClr val="accent5"/>
            </a:solidFill>
            <a:prstDash val="solid"/>
            <a:miter lim="800000"/>
            <a:headEnd len="sm" w="sm" type="none"/>
            <a:tailEnd len="sm" w="sm" type="none"/>
          </a:ln>
        </p:spPr>
      </p:cxnSp>
      <p:cxnSp>
        <p:nvCxnSpPr>
          <p:cNvPr id="141" name="Google Shape;141;p84"/>
          <p:cNvCxnSpPr/>
          <p:nvPr/>
        </p:nvCxnSpPr>
        <p:spPr>
          <a:xfrm>
            <a:off x="720725" y="1260000"/>
            <a:ext cx="900000" cy="0"/>
          </a:xfrm>
          <a:prstGeom prst="straightConnector1">
            <a:avLst/>
          </a:prstGeom>
          <a:noFill/>
          <a:ln cap="flat" cmpd="sng" w="50800">
            <a:solidFill>
              <a:schemeClr val="accent5"/>
            </a:solidFill>
            <a:prstDash val="solid"/>
            <a:miter lim="800000"/>
            <a:headEnd len="sm" w="sm" type="none"/>
            <a:tailEnd len="sm" w="sm" type="none"/>
          </a:ln>
        </p:spPr>
      </p:cxnSp>
      <p:pic>
        <p:nvPicPr>
          <p:cNvPr id="142" name="Google Shape;142;p84"/>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RE_LEFT_pic_1_head">
  <p:cSld name="SHARE_LEFT_pic_1_head">
    <p:spTree>
      <p:nvGrpSpPr>
        <p:cNvPr id="143" name="Shape 143"/>
        <p:cNvGrpSpPr/>
        <p:nvPr/>
      </p:nvGrpSpPr>
      <p:grpSpPr>
        <a:xfrm>
          <a:off x="0" y="0"/>
          <a:ext cx="0" cy="0"/>
          <a:chOff x="0" y="0"/>
          <a:chExt cx="0" cy="0"/>
        </a:xfrm>
      </p:grpSpPr>
      <p:sp>
        <p:nvSpPr>
          <p:cNvPr id="144" name="Google Shape;144;p85"/>
          <p:cNvSpPr/>
          <p:nvPr>
            <p:ph idx="2" type="pic"/>
          </p:nvPr>
        </p:nvSpPr>
        <p:spPr>
          <a:xfrm>
            <a:off x="0" y="0"/>
            <a:ext cx="4916975" cy="6858000"/>
          </a:xfrm>
          <a:prstGeom prst="rect">
            <a:avLst/>
          </a:prstGeom>
          <a:noFill/>
          <a:ln>
            <a:noFill/>
          </a:ln>
        </p:spPr>
        <p:txBody>
          <a:bodyPr anchorCtr="0" anchor="t" bIns="0" lIns="0" spcFirstLastPara="1" rIns="0" wrap="square" tIns="0">
            <a:noAutofit/>
          </a:bodyPr>
          <a:lstStyle>
            <a:lvl1pPr lvl="0" marR="0" rtl="0" algn="l">
              <a:lnSpc>
                <a:spcPct val="150000"/>
              </a:lnSpc>
              <a:spcBef>
                <a:spcPts val="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1pPr>
            <a:lvl2pPr lvl="1"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2pPr>
            <a:lvl3pPr lvl="2"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3pPr>
            <a:lvl4pPr lvl="3" marR="0" rtl="0" algn="l">
              <a:lnSpc>
                <a:spcPct val="100000"/>
              </a:lnSpc>
              <a:spcBef>
                <a:spcPts val="8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50000"/>
              </a:lnSpc>
              <a:spcBef>
                <a:spcPts val="10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cxnSp>
        <p:nvCxnSpPr>
          <p:cNvPr id="145" name="Google Shape;145;p85"/>
          <p:cNvCxnSpPr/>
          <p:nvPr/>
        </p:nvCxnSpPr>
        <p:spPr>
          <a:xfrm>
            <a:off x="5400000" y="540000"/>
            <a:ext cx="6369887" cy="0"/>
          </a:xfrm>
          <a:prstGeom prst="straightConnector1">
            <a:avLst/>
          </a:prstGeom>
          <a:noFill/>
          <a:ln cap="flat" cmpd="sng" w="9525">
            <a:solidFill>
              <a:schemeClr val="accent5"/>
            </a:solidFill>
            <a:prstDash val="solid"/>
            <a:miter lim="800000"/>
            <a:headEnd len="sm" w="sm" type="none"/>
            <a:tailEnd len="sm" w="sm" type="none"/>
          </a:ln>
        </p:spPr>
      </p:cxnSp>
      <p:cxnSp>
        <p:nvCxnSpPr>
          <p:cNvPr id="146" name="Google Shape;146;p85"/>
          <p:cNvCxnSpPr/>
          <p:nvPr/>
        </p:nvCxnSpPr>
        <p:spPr>
          <a:xfrm>
            <a:off x="5400000" y="1260000"/>
            <a:ext cx="900000" cy="0"/>
          </a:xfrm>
          <a:prstGeom prst="straightConnector1">
            <a:avLst/>
          </a:prstGeom>
          <a:noFill/>
          <a:ln cap="flat" cmpd="sng" w="50800">
            <a:solidFill>
              <a:schemeClr val="accent5"/>
            </a:solidFill>
            <a:prstDash val="solid"/>
            <a:miter lim="800000"/>
            <a:headEnd len="sm" w="sm" type="none"/>
            <a:tailEnd len="sm" w="sm" type="none"/>
          </a:ln>
        </p:spPr>
      </p:cxnSp>
      <p:sp>
        <p:nvSpPr>
          <p:cNvPr id="147" name="Google Shape;147;p85"/>
          <p:cNvSpPr txBox="1"/>
          <p:nvPr>
            <p:ph idx="1" type="body"/>
          </p:nvPr>
        </p:nvSpPr>
        <p:spPr>
          <a:xfrm>
            <a:off x="5400000" y="756000"/>
            <a:ext cx="6369886" cy="475710"/>
          </a:xfrm>
          <a:prstGeom prst="rect">
            <a:avLst/>
          </a:prstGeom>
          <a:noFill/>
          <a:ln>
            <a:noFill/>
          </a:ln>
        </p:spPr>
        <p:txBody>
          <a:bodyPr anchorCtr="0" anchor="t" bIns="0" lIns="0" spcFirstLastPara="1" rIns="0" wrap="square" tIns="0">
            <a:noAutofit/>
          </a:bodyPr>
          <a:lstStyle>
            <a:lvl1pPr indent="-228600" lvl="0" marL="457200" algn="l">
              <a:lnSpc>
                <a:spcPct val="107142"/>
              </a:lnSpc>
              <a:spcBef>
                <a:spcPts val="0"/>
              </a:spcBef>
              <a:spcAft>
                <a:spcPts val="0"/>
              </a:spcAft>
              <a:buSzPts val="2800"/>
              <a:buFont typeface="Arial Black"/>
              <a:buNone/>
              <a:defRPr b="1" i="0" sz="2800" cap="none">
                <a:latin typeface="Arial Black"/>
                <a:ea typeface="Arial Black"/>
                <a:cs typeface="Arial Black"/>
                <a:sym typeface="Arial Black"/>
              </a:defRPr>
            </a:lvl1pPr>
            <a:lvl2pPr indent="-228600" lvl="1" marL="914400" algn="l">
              <a:lnSpc>
                <a:spcPct val="150000"/>
              </a:lnSpc>
              <a:spcBef>
                <a:spcPts val="0"/>
              </a:spcBef>
              <a:spcAft>
                <a:spcPts val="0"/>
              </a:spcAft>
              <a:buSzPts val="2800"/>
              <a:buFont typeface="Arial"/>
              <a:buNone/>
              <a:defRPr/>
            </a:lvl2pPr>
            <a:lvl3pPr indent="-228600" lvl="2" marL="1371600" algn="l">
              <a:lnSpc>
                <a:spcPct val="150000"/>
              </a:lnSpc>
              <a:spcBef>
                <a:spcPts val="800"/>
              </a:spcBef>
              <a:spcAft>
                <a:spcPts val="0"/>
              </a:spcAft>
              <a:buSzPts val="2800"/>
              <a:buFont typeface="Arial"/>
              <a:buNone/>
              <a:defRPr/>
            </a:lvl3pPr>
            <a:lvl4pPr indent="-228600" lvl="3" marL="1828800" algn="l">
              <a:lnSpc>
                <a:spcPct val="100000"/>
              </a:lnSpc>
              <a:spcBef>
                <a:spcPts val="800"/>
              </a:spcBef>
              <a:spcAft>
                <a:spcPts val="0"/>
              </a:spcAft>
              <a:buSzPts val="1600"/>
              <a:buFont typeface="Arial"/>
              <a:buNone/>
              <a:defRPr/>
            </a:lvl4pPr>
            <a:lvl5pPr indent="-228600" lvl="4" marL="2286000" algn="l">
              <a:lnSpc>
                <a:spcPct val="150000"/>
              </a:lnSpc>
              <a:spcBef>
                <a:spcPts val="1000"/>
              </a:spcBef>
              <a:spcAft>
                <a:spcPts val="0"/>
              </a:spcAft>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48" name="Google Shape;148;p85"/>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
        <p:nvSpPr>
          <p:cNvPr id="149" name="Google Shape;149;p85"/>
          <p:cNvSpPr txBox="1"/>
          <p:nvPr>
            <p:ph idx="3" type="body"/>
          </p:nvPr>
        </p:nvSpPr>
        <p:spPr>
          <a:xfrm>
            <a:off x="5400000" y="1440000"/>
            <a:ext cx="6272212" cy="3995738"/>
          </a:xfrm>
          <a:prstGeom prst="rect">
            <a:avLst/>
          </a:prstGeom>
          <a:noFill/>
          <a:ln>
            <a:noFill/>
          </a:ln>
        </p:spPr>
        <p:txBody>
          <a:bodyPr anchorCtr="0" anchor="t" bIns="0" lIns="0" spcFirstLastPara="1" rIns="0" wrap="square" tIns="0">
            <a:noAutofit/>
          </a:bodyPr>
          <a:lstStyle>
            <a:lvl1pPr indent="-406400" lvl="0" marL="457200" algn="l">
              <a:lnSpc>
                <a:spcPct val="150000"/>
              </a:lnSpc>
              <a:spcBef>
                <a:spcPts val="0"/>
              </a:spcBef>
              <a:spcAft>
                <a:spcPts val="0"/>
              </a:spcAft>
              <a:buClr>
                <a:schemeClr val="accent5"/>
              </a:buClr>
              <a:buSzPts val="2800"/>
              <a:buChar char="•"/>
              <a:defRPr/>
            </a:lvl1pPr>
            <a:lvl2pPr indent="-406400" lvl="1" marL="914400" algn="l">
              <a:lnSpc>
                <a:spcPct val="150000"/>
              </a:lnSpc>
              <a:spcBef>
                <a:spcPts val="800"/>
              </a:spcBef>
              <a:spcAft>
                <a:spcPts val="0"/>
              </a:spcAft>
              <a:buClr>
                <a:schemeClr val="accent5"/>
              </a:buClr>
              <a:buSzPts val="2800"/>
              <a:buChar char="–"/>
              <a:defRPr/>
            </a:lvl2pPr>
            <a:lvl3pPr indent="-406400" lvl="2" marL="1371600" algn="l">
              <a:lnSpc>
                <a:spcPct val="150000"/>
              </a:lnSpc>
              <a:spcBef>
                <a:spcPts val="800"/>
              </a:spcBef>
              <a:spcAft>
                <a:spcPts val="0"/>
              </a:spcAft>
              <a:buClr>
                <a:schemeClr val="accent5"/>
              </a:buClr>
              <a:buSzPts val="2800"/>
              <a:buChar char="•"/>
              <a:defRPr/>
            </a:lvl3pPr>
            <a:lvl4pPr indent="-330200" lvl="3" marL="1828800" algn="l">
              <a:lnSpc>
                <a:spcPct val="100000"/>
              </a:lnSpc>
              <a:spcBef>
                <a:spcPts val="800"/>
              </a:spcBef>
              <a:spcAft>
                <a:spcPts val="0"/>
              </a:spcAft>
              <a:buClr>
                <a:schemeClr val="accent5"/>
              </a:buClr>
              <a:buSzPts val="1600"/>
              <a:buChar char="•"/>
              <a:defRPr/>
            </a:lvl4pPr>
            <a:lvl5pPr indent="-330200" lvl="4" marL="2286000" algn="l">
              <a:lnSpc>
                <a:spcPct val="150000"/>
              </a:lnSpc>
              <a:spcBef>
                <a:spcPts val="1000"/>
              </a:spcBef>
              <a:spcAft>
                <a:spcPts val="0"/>
              </a:spcAft>
              <a:buClr>
                <a:schemeClr val="accent5"/>
              </a:buClr>
              <a:buSzPts val="16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50" name="Google Shape;150;p85"/>
          <p:cNvCxnSpPr/>
          <p:nvPr/>
        </p:nvCxnSpPr>
        <p:spPr>
          <a:xfrm>
            <a:off x="5400000" y="540000"/>
            <a:ext cx="6369887" cy="0"/>
          </a:xfrm>
          <a:prstGeom prst="straightConnector1">
            <a:avLst/>
          </a:prstGeom>
          <a:noFill/>
          <a:ln cap="flat" cmpd="sng" w="9525">
            <a:solidFill>
              <a:schemeClr val="accent5"/>
            </a:solidFill>
            <a:prstDash val="solid"/>
            <a:miter lim="800000"/>
            <a:headEnd len="sm" w="sm" type="none"/>
            <a:tailEnd len="sm" w="sm" type="none"/>
          </a:ln>
        </p:spPr>
      </p:cxnSp>
      <p:cxnSp>
        <p:nvCxnSpPr>
          <p:cNvPr id="151" name="Google Shape;151;p85"/>
          <p:cNvCxnSpPr/>
          <p:nvPr/>
        </p:nvCxnSpPr>
        <p:spPr>
          <a:xfrm>
            <a:off x="5400000" y="1260000"/>
            <a:ext cx="900000" cy="0"/>
          </a:xfrm>
          <a:prstGeom prst="straightConnector1">
            <a:avLst/>
          </a:prstGeom>
          <a:noFill/>
          <a:ln cap="flat" cmpd="sng" w="50800">
            <a:solidFill>
              <a:schemeClr val="accent5"/>
            </a:solidFill>
            <a:prstDash val="solid"/>
            <a:miter lim="800000"/>
            <a:headEnd len="sm" w="sm" type="none"/>
            <a:tailEnd len="sm" w="sm" type="none"/>
          </a:ln>
        </p:spPr>
      </p:cxnSp>
      <p:pic>
        <p:nvPicPr>
          <p:cNvPr id="152" name="Google Shape;152;p85"/>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RE_RIGHT_pic_1_Head">
  <p:cSld name="SHARE_RIGHT_pic_1_Head">
    <p:spTree>
      <p:nvGrpSpPr>
        <p:cNvPr id="153" name="Shape 153"/>
        <p:cNvGrpSpPr/>
        <p:nvPr/>
      </p:nvGrpSpPr>
      <p:grpSpPr>
        <a:xfrm>
          <a:off x="0" y="0"/>
          <a:ext cx="0" cy="0"/>
          <a:chOff x="0" y="0"/>
          <a:chExt cx="0" cy="0"/>
        </a:xfrm>
      </p:grpSpPr>
      <p:sp>
        <p:nvSpPr>
          <p:cNvPr id="154" name="Google Shape;154;p86"/>
          <p:cNvSpPr/>
          <p:nvPr>
            <p:ph idx="2" type="pic"/>
          </p:nvPr>
        </p:nvSpPr>
        <p:spPr>
          <a:xfrm>
            <a:off x="7275024" y="0"/>
            <a:ext cx="4916975" cy="6858000"/>
          </a:xfrm>
          <a:prstGeom prst="rect">
            <a:avLst/>
          </a:prstGeom>
          <a:noFill/>
          <a:ln>
            <a:noFill/>
          </a:ln>
        </p:spPr>
        <p:txBody>
          <a:bodyPr anchorCtr="0" anchor="t" bIns="0" lIns="0" spcFirstLastPara="1" rIns="0" wrap="square" tIns="0">
            <a:noAutofit/>
          </a:bodyPr>
          <a:lstStyle>
            <a:lvl1pPr lvl="0" marR="0" rtl="0" algn="l">
              <a:lnSpc>
                <a:spcPct val="150000"/>
              </a:lnSpc>
              <a:spcBef>
                <a:spcPts val="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1pPr>
            <a:lvl2pPr lvl="1"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2pPr>
            <a:lvl3pPr lvl="2"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3pPr>
            <a:lvl4pPr lvl="3" marR="0" rtl="0" algn="l">
              <a:lnSpc>
                <a:spcPct val="100000"/>
              </a:lnSpc>
              <a:spcBef>
                <a:spcPts val="8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50000"/>
              </a:lnSpc>
              <a:spcBef>
                <a:spcPts val="10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cxnSp>
        <p:nvCxnSpPr>
          <p:cNvPr id="155" name="Google Shape;155;p86"/>
          <p:cNvCxnSpPr/>
          <p:nvPr/>
        </p:nvCxnSpPr>
        <p:spPr>
          <a:xfrm>
            <a:off x="719999" y="540000"/>
            <a:ext cx="6369887" cy="0"/>
          </a:xfrm>
          <a:prstGeom prst="straightConnector1">
            <a:avLst/>
          </a:prstGeom>
          <a:noFill/>
          <a:ln cap="flat" cmpd="sng" w="9525">
            <a:solidFill>
              <a:schemeClr val="accent5"/>
            </a:solidFill>
            <a:prstDash val="solid"/>
            <a:miter lim="800000"/>
            <a:headEnd len="sm" w="sm" type="none"/>
            <a:tailEnd len="sm" w="sm" type="none"/>
          </a:ln>
        </p:spPr>
      </p:cxnSp>
      <p:cxnSp>
        <p:nvCxnSpPr>
          <p:cNvPr id="156" name="Google Shape;156;p86"/>
          <p:cNvCxnSpPr/>
          <p:nvPr/>
        </p:nvCxnSpPr>
        <p:spPr>
          <a:xfrm>
            <a:off x="719999" y="1260000"/>
            <a:ext cx="900000" cy="0"/>
          </a:xfrm>
          <a:prstGeom prst="straightConnector1">
            <a:avLst/>
          </a:prstGeom>
          <a:noFill/>
          <a:ln cap="flat" cmpd="sng" w="50800">
            <a:solidFill>
              <a:schemeClr val="accent5"/>
            </a:solidFill>
            <a:prstDash val="solid"/>
            <a:miter lim="800000"/>
            <a:headEnd len="sm" w="sm" type="none"/>
            <a:tailEnd len="sm" w="sm" type="none"/>
          </a:ln>
        </p:spPr>
      </p:cxnSp>
      <p:sp>
        <p:nvSpPr>
          <p:cNvPr id="157" name="Google Shape;157;p86"/>
          <p:cNvSpPr txBox="1"/>
          <p:nvPr>
            <p:ph idx="1" type="body"/>
          </p:nvPr>
        </p:nvSpPr>
        <p:spPr>
          <a:xfrm>
            <a:off x="720726" y="756000"/>
            <a:ext cx="6369886" cy="475710"/>
          </a:xfrm>
          <a:prstGeom prst="rect">
            <a:avLst/>
          </a:prstGeom>
          <a:noFill/>
          <a:ln>
            <a:noFill/>
          </a:ln>
        </p:spPr>
        <p:txBody>
          <a:bodyPr anchorCtr="0" anchor="t" bIns="0" lIns="0" spcFirstLastPara="1" rIns="0" wrap="square" tIns="0">
            <a:noAutofit/>
          </a:bodyPr>
          <a:lstStyle>
            <a:lvl1pPr indent="-228600" lvl="0" marL="457200" algn="l">
              <a:lnSpc>
                <a:spcPct val="107142"/>
              </a:lnSpc>
              <a:spcBef>
                <a:spcPts val="0"/>
              </a:spcBef>
              <a:spcAft>
                <a:spcPts val="0"/>
              </a:spcAft>
              <a:buSzPts val="2800"/>
              <a:buFont typeface="Arial Black"/>
              <a:buNone/>
              <a:defRPr b="1" i="0" sz="2800" cap="none">
                <a:latin typeface="Arial Black"/>
                <a:ea typeface="Arial Black"/>
                <a:cs typeface="Arial Black"/>
                <a:sym typeface="Arial Black"/>
              </a:defRPr>
            </a:lvl1pPr>
            <a:lvl2pPr indent="-228600" lvl="1" marL="914400" algn="l">
              <a:lnSpc>
                <a:spcPct val="150000"/>
              </a:lnSpc>
              <a:spcBef>
                <a:spcPts val="0"/>
              </a:spcBef>
              <a:spcAft>
                <a:spcPts val="0"/>
              </a:spcAft>
              <a:buSzPts val="2800"/>
              <a:buFont typeface="Arial"/>
              <a:buNone/>
              <a:defRPr/>
            </a:lvl2pPr>
            <a:lvl3pPr indent="-228600" lvl="2" marL="1371600" algn="l">
              <a:lnSpc>
                <a:spcPct val="150000"/>
              </a:lnSpc>
              <a:spcBef>
                <a:spcPts val="800"/>
              </a:spcBef>
              <a:spcAft>
                <a:spcPts val="0"/>
              </a:spcAft>
              <a:buSzPts val="2800"/>
              <a:buFont typeface="Arial"/>
              <a:buNone/>
              <a:defRPr/>
            </a:lvl3pPr>
            <a:lvl4pPr indent="-228600" lvl="3" marL="1828800" algn="l">
              <a:lnSpc>
                <a:spcPct val="100000"/>
              </a:lnSpc>
              <a:spcBef>
                <a:spcPts val="800"/>
              </a:spcBef>
              <a:spcAft>
                <a:spcPts val="0"/>
              </a:spcAft>
              <a:buSzPts val="1600"/>
              <a:buFont typeface="Arial"/>
              <a:buNone/>
              <a:defRPr/>
            </a:lvl4pPr>
            <a:lvl5pPr indent="-228600" lvl="4" marL="2286000" algn="l">
              <a:lnSpc>
                <a:spcPct val="150000"/>
              </a:lnSpc>
              <a:spcBef>
                <a:spcPts val="1000"/>
              </a:spcBef>
              <a:spcAft>
                <a:spcPts val="0"/>
              </a:spcAft>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58" name="Google Shape;158;p86"/>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
        <p:nvSpPr>
          <p:cNvPr id="159" name="Google Shape;159;p86"/>
          <p:cNvSpPr txBox="1"/>
          <p:nvPr>
            <p:ph idx="3" type="body"/>
          </p:nvPr>
        </p:nvSpPr>
        <p:spPr>
          <a:xfrm>
            <a:off x="719999" y="1440000"/>
            <a:ext cx="6272212" cy="3995738"/>
          </a:xfrm>
          <a:prstGeom prst="rect">
            <a:avLst/>
          </a:prstGeom>
          <a:noFill/>
          <a:ln>
            <a:noFill/>
          </a:ln>
        </p:spPr>
        <p:txBody>
          <a:bodyPr anchorCtr="0" anchor="t" bIns="0" lIns="0" spcFirstLastPara="1" rIns="0" wrap="square" tIns="0">
            <a:noAutofit/>
          </a:bodyPr>
          <a:lstStyle>
            <a:lvl1pPr indent="-406400" lvl="0" marL="457200" algn="l">
              <a:lnSpc>
                <a:spcPct val="150000"/>
              </a:lnSpc>
              <a:spcBef>
                <a:spcPts val="0"/>
              </a:spcBef>
              <a:spcAft>
                <a:spcPts val="0"/>
              </a:spcAft>
              <a:buClr>
                <a:schemeClr val="accent5"/>
              </a:buClr>
              <a:buSzPts val="2800"/>
              <a:buChar char="•"/>
              <a:defRPr/>
            </a:lvl1pPr>
            <a:lvl2pPr indent="-406400" lvl="1" marL="914400" algn="l">
              <a:lnSpc>
                <a:spcPct val="150000"/>
              </a:lnSpc>
              <a:spcBef>
                <a:spcPts val="800"/>
              </a:spcBef>
              <a:spcAft>
                <a:spcPts val="0"/>
              </a:spcAft>
              <a:buClr>
                <a:schemeClr val="accent5"/>
              </a:buClr>
              <a:buSzPts val="2800"/>
              <a:buChar char="–"/>
              <a:defRPr/>
            </a:lvl2pPr>
            <a:lvl3pPr indent="-406400" lvl="2" marL="1371600" algn="l">
              <a:lnSpc>
                <a:spcPct val="150000"/>
              </a:lnSpc>
              <a:spcBef>
                <a:spcPts val="800"/>
              </a:spcBef>
              <a:spcAft>
                <a:spcPts val="0"/>
              </a:spcAft>
              <a:buClr>
                <a:schemeClr val="accent5"/>
              </a:buClr>
              <a:buSzPts val="2800"/>
              <a:buChar char="•"/>
              <a:defRPr/>
            </a:lvl3pPr>
            <a:lvl4pPr indent="-330200" lvl="3" marL="1828800" algn="l">
              <a:lnSpc>
                <a:spcPct val="100000"/>
              </a:lnSpc>
              <a:spcBef>
                <a:spcPts val="800"/>
              </a:spcBef>
              <a:spcAft>
                <a:spcPts val="0"/>
              </a:spcAft>
              <a:buClr>
                <a:schemeClr val="accent5"/>
              </a:buClr>
              <a:buSzPts val="1600"/>
              <a:buChar char="•"/>
              <a:defRPr/>
            </a:lvl4pPr>
            <a:lvl5pPr indent="-330200" lvl="4" marL="2286000" algn="l">
              <a:lnSpc>
                <a:spcPct val="150000"/>
              </a:lnSpc>
              <a:spcBef>
                <a:spcPts val="1000"/>
              </a:spcBef>
              <a:spcAft>
                <a:spcPts val="0"/>
              </a:spcAft>
              <a:buClr>
                <a:schemeClr val="accent5"/>
              </a:buClr>
              <a:buSzPts val="16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60" name="Google Shape;160;p86"/>
          <p:cNvCxnSpPr/>
          <p:nvPr/>
        </p:nvCxnSpPr>
        <p:spPr>
          <a:xfrm>
            <a:off x="719999" y="540000"/>
            <a:ext cx="6369887" cy="0"/>
          </a:xfrm>
          <a:prstGeom prst="straightConnector1">
            <a:avLst/>
          </a:prstGeom>
          <a:noFill/>
          <a:ln cap="flat" cmpd="sng" w="9525">
            <a:solidFill>
              <a:schemeClr val="accent5"/>
            </a:solidFill>
            <a:prstDash val="solid"/>
            <a:miter lim="800000"/>
            <a:headEnd len="sm" w="sm" type="none"/>
            <a:tailEnd len="sm" w="sm" type="none"/>
          </a:ln>
        </p:spPr>
      </p:cxnSp>
      <p:cxnSp>
        <p:nvCxnSpPr>
          <p:cNvPr id="161" name="Google Shape;161;p86"/>
          <p:cNvCxnSpPr/>
          <p:nvPr/>
        </p:nvCxnSpPr>
        <p:spPr>
          <a:xfrm>
            <a:off x="719999" y="1260000"/>
            <a:ext cx="900000" cy="0"/>
          </a:xfrm>
          <a:prstGeom prst="straightConnector1">
            <a:avLst/>
          </a:prstGeom>
          <a:noFill/>
          <a:ln cap="flat" cmpd="sng" w="50800">
            <a:solidFill>
              <a:schemeClr val="accent5"/>
            </a:solidFill>
            <a:prstDash val="solid"/>
            <a:miter lim="800000"/>
            <a:headEnd len="sm" w="sm" type="none"/>
            <a:tailEnd len="sm" w="sm" type="none"/>
          </a:ln>
        </p:spPr>
      </p:cxnSp>
      <p:pic>
        <p:nvPicPr>
          <p:cNvPr id="162" name="Google Shape;162;p86"/>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p:cSld name="Section divider">
    <p:spTree>
      <p:nvGrpSpPr>
        <p:cNvPr id="163" name="Shape 163"/>
        <p:cNvGrpSpPr/>
        <p:nvPr/>
      </p:nvGrpSpPr>
      <p:grpSpPr>
        <a:xfrm>
          <a:off x="0" y="0"/>
          <a:ext cx="0" cy="0"/>
          <a:chOff x="0" y="0"/>
          <a:chExt cx="0" cy="0"/>
        </a:xfrm>
      </p:grpSpPr>
      <p:sp>
        <p:nvSpPr>
          <p:cNvPr id="164" name="Google Shape;164;p87"/>
          <p:cNvSpPr/>
          <p:nvPr>
            <p:ph idx="2" type="pic"/>
          </p:nvPr>
        </p:nvSpPr>
        <p:spPr>
          <a:xfrm>
            <a:off x="3419475" y="-2565"/>
            <a:ext cx="8772525" cy="6858000"/>
          </a:xfrm>
          <a:prstGeom prst="rect">
            <a:avLst/>
          </a:prstGeom>
          <a:noFill/>
          <a:ln>
            <a:noFill/>
          </a:ln>
        </p:spPr>
        <p:txBody>
          <a:bodyPr anchorCtr="0" anchor="t" bIns="0" lIns="0" spcFirstLastPara="1" rIns="0" wrap="square" tIns="0">
            <a:noAutofit/>
          </a:bodyPr>
          <a:lstStyle>
            <a:lvl1pPr lvl="0" marR="0" rtl="0" algn="l">
              <a:lnSpc>
                <a:spcPct val="150000"/>
              </a:lnSpc>
              <a:spcBef>
                <a:spcPts val="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1pPr>
            <a:lvl2pPr lvl="1"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2pPr>
            <a:lvl3pPr lvl="2"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3pPr>
            <a:lvl4pPr lvl="3" marR="0" rtl="0" algn="l">
              <a:lnSpc>
                <a:spcPct val="100000"/>
              </a:lnSpc>
              <a:spcBef>
                <a:spcPts val="8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50000"/>
              </a:lnSpc>
              <a:spcBef>
                <a:spcPts val="10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5" name="Google Shape;165;p87"/>
          <p:cNvSpPr/>
          <p:nvPr/>
        </p:nvSpPr>
        <p:spPr>
          <a:xfrm flipH="1">
            <a:off x="-1" y="0"/>
            <a:ext cx="6096000" cy="6858000"/>
          </a:xfrm>
          <a:custGeom>
            <a:rect b="b" l="l" r="r" t="t"/>
            <a:pathLst>
              <a:path extrusionOk="0" h="6858000" w="6096000">
                <a:moveTo>
                  <a:pt x="6096000" y="0"/>
                </a:moveTo>
                <a:lnTo>
                  <a:pt x="934711" y="0"/>
                </a:lnTo>
                <a:lnTo>
                  <a:pt x="815960" y="206528"/>
                </a:lnTo>
                <a:cubicBezTo>
                  <a:pt x="295585" y="1164450"/>
                  <a:pt x="0" y="2262206"/>
                  <a:pt x="0" y="3429000"/>
                </a:cubicBezTo>
                <a:cubicBezTo>
                  <a:pt x="0" y="4595794"/>
                  <a:pt x="295585" y="5693550"/>
                  <a:pt x="815960" y="6651472"/>
                </a:cubicBezTo>
                <a:lnTo>
                  <a:pt x="934711" y="6858000"/>
                </a:lnTo>
                <a:lnTo>
                  <a:pt x="6096000" y="6858000"/>
                </a:lnTo>
                <a:lnTo>
                  <a:pt x="6096000" y="0"/>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6" name="Google Shape;166;p87"/>
          <p:cNvSpPr txBox="1"/>
          <p:nvPr>
            <p:ph idx="1" type="body"/>
          </p:nvPr>
        </p:nvSpPr>
        <p:spPr>
          <a:xfrm>
            <a:off x="720000" y="2880000"/>
            <a:ext cx="5127907" cy="734866"/>
          </a:xfrm>
          <a:prstGeom prst="rect">
            <a:avLst/>
          </a:prstGeom>
          <a:noFill/>
          <a:ln>
            <a:noFill/>
          </a:ln>
        </p:spPr>
        <p:txBody>
          <a:bodyPr anchorCtr="0" anchor="ctr" bIns="0" lIns="0" spcFirstLastPara="1" rIns="0" wrap="square" tIns="0">
            <a:noAutofit/>
          </a:bodyPr>
          <a:lstStyle>
            <a:lvl1pPr indent="-228600" lvl="0" marL="457200" algn="l">
              <a:lnSpc>
                <a:spcPct val="114285"/>
              </a:lnSpc>
              <a:spcBef>
                <a:spcPts val="0"/>
              </a:spcBef>
              <a:spcAft>
                <a:spcPts val="0"/>
              </a:spcAft>
              <a:buSzPts val="2800"/>
              <a:buFont typeface="Arial Black"/>
              <a:buNone/>
              <a:defRPr b="1" i="0" sz="2800" cap="none">
                <a:solidFill>
                  <a:schemeClr val="lt1"/>
                </a:solidFill>
                <a:latin typeface="Arial Black"/>
                <a:ea typeface="Arial Black"/>
                <a:cs typeface="Arial Black"/>
                <a:sym typeface="Arial Black"/>
              </a:defRPr>
            </a:lvl1pPr>
            <a:lvl2pPr indent="-228600" lvl="1" marL="914400" algn="l">
              <a:lnSpc>
                <a:spcPct val="150000"/>
              </a:lnSpc>
              <a:spcBef>
                <a:spcPts val="0"/>
              </a:spcBef>
              <a:spcAft>
                <a:spcPts val="0"/>
              </a:spcAft>
              <a:buSzPts val="2800"/>
              <a:buFont typeface="Arial"/>
              <a:buNone/>
              <a:defRPr/>
            </a:lvl2pPr>
            <a:lvl3pPr indent="-228600" lvl="2" marL="1371600" algn="l">
              <a:lnSpc>
                <a:spcPct val="150000"/>
              </a:lnSpc>
              <a:spcBef>
                <a:spcPts val="800"/>
              </a:spcBef>
              <a:spcAft>
                <a:spcPts val="0"/>
              </a:spcAft>
              <a:buSzPts val="2800"/>
              <a:buFont typeface="Arial"/>
              <a:buNone/>
              <a:defRPr/>
            </a:lvl3pPr>
            <a:lvl4pPr indent="-228600" lvl="3" marL="1828800" algn="l">
              <a:lnSpc>
                <a:spcPct val="100000"/>
              </a:lnSpc>
              <a:spcBef>
                <a:spcPts val="800"/>
              </a:spcBef>
              <a:spcAft>
                <a:spcPts val="0"/>
              </a:spcAft>
              <a:buSzPts val="1600"/>
              <a:buFont typeface="Arial"/>
              <a:buNone/>
              <a:defRPr/>
            </a:lvl4pPr>
            <a:lvl5pPr indent="-228600" lvl="4" marL="2286000" algn="l">
              <a:lnSpc>
                <a:spcPct val="150000"/>
              </a:lnSpc>
              <a:spcBef>
                <a:spcPts val="1000"/>
              </a:spcBef>
              <a:spcAft>
                <a:spcPts val="0"/>
              </a:spcAft>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 name="Google Shape;167;p87"/>
          <p:cNvSpPr txBox="1"/>
          <p:nvPr>
            <p:ph idx="3" type="body"/>
          </p:nvPr>
        </p:nvSpPr>
        <p:spPr>
          <a:xfrm>
            <a:off x="720000" y="3780000"/>
            <a:ext cx="5142307" cy="446863"/>
          </a:xfrm>
          <a:prstGeom prst="rect">
            <a:avLst/>
          </a:prstGeom>
          <a:noFill/>
          <a:ln>
            <a:noFill/>
          </a:ln>
        </p:spPr>
        <p:txBody>
          <a:bodyPr anchorCtr="0" anchor="t" bIns="0" lIns="0" spcFirstLastPara="1" rIns="0" wrap="square" tIns="0">
            <a:noAutofit/>
          </a:bodyPr>
          <a:lstStyle>
            <a:lvl1pPr indent="-228600" lvl="0" marL="457200" algn="l">
              <a:lnSpc>
                <a:spcPct val="150000"/>
              </a:lnSpc>
              <a:spcBef>
                <a:spcPts val="0"/>
              </a:spcBef>
              <a:spcAft>
                <a:spcPts val="0"/>
              </a:spcAft>
              <a:buSzPts val="2800"/>
              <a:buFont typeface="Arial"/>
              <a:buNone/>
              <a:defRPr cap="none">
                <a:solidFill>
                  <a:schemeClr val="lt1"/>
                </a:solidFill>
              </a:defRPr>
            </a:lvl1pPr>
            <a:lvl2pPr indent="-228600" lvl="1" marL="914400" algn="l">
              <a:lnSpc>
                <a:spcPct val="150000"/>
              </a:lnSpc>
              <a:spcBef>
                <a:spcPts val="0"/>
              </a:spcBef>
              <a:spcAft>
                <a:spcPts val="0"/>
              </a:spcAft>
              <a:buSzPts val="2800"/>
              <a:buFont typeface="Arial"/>
              <a:buNone/>
              <a:defRPr>
                <a:solidFill>
                  <a:schemeClr val="lt1"/>
                </a:solidFill>
              </a:defRPr>
            </a:lvl2pPr>
            <a:lvl3pPr indent="-228600" lvl="2" marL="1371600" algn="l">
              <a:lnSpc>
                <a:spcPct val="150000"/>
              </a:lnSpc>
              <a:spcBef>
                <a:spcPts val="800"/>
              </a:spcBef>
              <a:spcAft>
                <a:spcPts val="0"/>
              </a:spcAft>
              <a:buSzPts val="2800"/>
              <a:buFont typeface="Arial"/>
              <a:buNone/>
              <a:defRPr>
                <a:solidFill>
                  <a:schemeClr val="lt1"/>
                </a:solidFill>
              </a:defRPr>
            </a:lvl3pPr>
            <a:lvl4pPr indent="-228600" lvl="3" marL="1828800" algn="l">
              <a:lnSpc>
                <a:spcPct val="100000"/>
              </a:lnSpc>
              <a:spcBef>
                <a:spcPts val="800"/>
              </a:spcBef>
              <a:spcAft>
                <a:spcPts val="0"/>
              </a:spcAft>
              <a:buSzPts val="1600"/>
              <a:buFont typeface="Arial"/>
              <a:buNone/>
              <a:defRPr>
                <a:solidFill>
                  <a:schemeClr val="lt1"/>
                </a:solidFill>
              </a:defRPr>
            </a:lvl4pPr>
            <a:lvl5pPr indent="-228600" lvl="4" marL="2286000" algn="l">
              <a:lnSpc>
                <a:spcPct val="150000"/>
              </a:lnSpc>
              <a:spcBef>
                <a:spcPts val="1000"/>
              </a:spcBef>
              <a:spcAft>
                <a:spcPts val="0"/>
              </a:spcAft>
              <a:buSzPts val="1600"/>
              <a:buFont typeface="Arial"/>
              <a:buNone/>
              <a:defRPr>
                <a:solidFill>
                  <a:schemeClr val="lt1"/>
                </a:solidFil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68" name="Google Shape;168;p87"/>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MPgeneral_1line Title and Content">
  <p:cSld name="CMPgeneral_1line Title and Content">
    <p:spTree>
      <p:nvGrpSpPr>
        <p:cNvPr id="21" name="Shape 21"/>
        <p:cNvGrpSpPr/>
        <p:nvPr/>
      </p:nvGrpSpPr>
      <p:grpSpPr>
        <a:xfrm>
          <a:off x="0" y="0"/>
          <a:ext cx="0" cy="0"/>
          <a:chOff x="0" y="0"/>
          <a:chExt cx="0" cy="0"/>
        </a:xfrm>
      </p:grpSpPr>
      <p:cxnSp>
        <p:nvCxnSpPr>
          <p:cNvPr id="22" name="Google Shape;22;p70"/>
          <p:cNvCxnSpPr/>
          <p:nvPr/>
        </p:nvCxnSpPr>
        <p:spPr>
          <a:xfrm>
            <a:off x="720725" y="540000"/>
            <a:ext cx="10800000" cy="0"/>
          </a:xfrm>
          <a:prstGeom prst="straightConnector1">
            <a:avLst/>
          </a:prstGeom>
          <a:noFill/>
          <a:ln cap="flat" cmpd="sng" w="9525">
            <a:solidFill>
              <a:schemeClr val="accent6"/>
            </a:solidFill>
            <a:prstDash val="solid"/>
            <a:miter lim="800000"/>
            <a:headEnd len="sm" w="sm" type="none"/>
            <a:tailEnd len="sm" w="sm" type="none"/>
          </a:ln>
        </p:spPr>
      </p:cxnSp>
      <p:sp>
        <p:nvSpPr>
          <p:cNvPr id="23" name="Google Shape;23;p70"/>
          <p:cNvSpPr txBox="1"/>
          <p:nvPr>
            <p:ph idx="1" type="body"/>
          </p:nvPr>
        </p:nvSpPr>
        <p:spPr>
          <a:xfrm>
            <a:off x="720725" y="756000"/>
            <a:ext cx="10799763" cy="370000"/>
          </a:xfrm>
          <a:prstGeom prst="rect">
            <a:avLst/>
          </a:prstGeom>
          <a:noFill/>
          <a:ln>
            <a:noFill/>
          </a:ln>
        </p:spPr>
        <p:txBody>
          <a:bodyPr anchorCtr="0" anchor="t" bIns="0" lIns="0" spcFirstLastPara="1" rIns="0" wrap="square" tIns="0">
            <a:noAutofit/>
          </a:bodyPr>
          <a:lstStyle>
            <a:lvl1pPr indent="-228600" lvl="0" marL="457200" algn="l">
              <a:lnSpc>
                <a:spcPct val="93750"/>
              </a:lnSpc>
              <a:spcBef>
                <a:spcPts val="0"/>
              </a:spcBef>
              <a:spcAft>
                <a:spcPts val="0"/>
              </a:spcAft>
              <a:buSzPts val="3200"/>
              <a:buFont typeface="Arial Black"/>
              <a:buNone/>
              <a:defRPr b="1" i="0" sz="3200" cap="none">
                <a:latin typeface="Arial Black"/>
                <a:ea typeface="Arial Black"/>
                <a:cs typeface="Arial Black"/>
                <a:sym typeface="Arial Black"/>
              </a:defRPr>
            </a:lvl1pPr>
            <a:lvl2pPr indent="-228600" lvl="1" marL="914400" algn="l">
              <a:lnSpc>
                <a:spcPct val="150000"/>
              </a:lnSpc>
              <a:spcBef>
                <a:spcPts val="0"/>
              </a:spcBef>
              <a:spcAft>
                <a:spcPts val="0"/>
              </a:spcAft>
              <a:buSzPts val="2800"/>
              <a:buFont typeface="Arial"/>
              <a:buNone/>
              <a:defRPr/>
            </a:lvl2pPr>
            <a:lvl3pPr indent="-228600" lvl="2" marL="1371600" algn="l">
              <a:lnSpc>
                <a:spcPct val="150000"/>
              </a:lnSpc>
              <a:spcBef>
                <a:spcPts val="800"/>
              </a:spcBef>
              <a:spcAft>
                <a:spcPts val="0"/>
              </a:spcAft>
              <a:buSzPts val="2800"/>
              <a:buFont typeface="Arial"/>
              <a:buNone/>
              <a:defRPr/>
            </a:lvl3pPr>
            <a:lvl4pPr indent="-228600" lvl="3" marL="1828800" algn="l">
              <a:lnSpc>
                <a:spcPct val="100000"/>
              </a:lnSpc>
              <a:spcBef>
                <a:spcPts val="800"/>
              </a:spcBef>
              <a:spcAft>
                <a:spcPts val="0"/>
              </a:spcAft>
              <a:buSzPts val="1600"/>
              <a:buFont typeface="Arial"/>
              <a:buNone/>
              <a:defRPr/>
            </a:lvl4pPr>
            <a:lvl5pPr indent="-228600" lvl="4" marL="2286000" algn="l">
              <a:lnSpc>
                <a:spcPct val="150000"/>
              </a:lnSpc>
              <a:spcBef>
                <a:spcPts val="1000"/>
              </a:spcBef>
              <a:spcAft>
                <a:spcPts val="0"/>
              </a:spcAft>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4" name="Google Shape;24;p70"/>
          <p:cNvCxnSpPr/>
          <p:nvPr/>
        </p:nvCxnSpPr>
        <p:spPr>
          <a:xfrm>
            <a:off x="720725" y="1260000"/>
            <a:ext cx="900000" cy="0"/>
          </a:xfrm>
          <a:prstGeom prst="straightConnector1">
            <a:avLst/>
          </a:prstGeom>
          <a:noFill/>
          <a:ln cap="flat" cmpd="sng" w="50800">
            <a:solidFill>
              <a:schemeClr val="accent6"/>
            </a:solidFill>
            <a:prstDash val="solid"/>
            <a:miter lim="800000"/>
            <a:headEnd len="sm" w="sm" type="none"/>
            <a:tailEnd len="sm" w="sm" type="none"/>
          </a:ln>
        </p:spPr>
      </p:cxnSp>
      <p:sp>
        <p:nvSpPr>
          <p:cNvPr id="25" name="Google Shape;25;p70"/>
          <p:cNvSpPr txBox="1"/>
          <p:nvPr>
            <p:ph idx="2" type="body"/>
          </p:nvPr>
        </p:nvSpPr>
        <p:spPr>
          <a:xfrm>
            <a:off x="720000" y="1440000"/>
            <a:ext cx="10800000" cy="4526001"/>
          </a:xfrm>
          <a:prstGeom prst="rect">
            <a:avLst/>
          </a:prstGeom>
          <a:noFill/>
          <a:ln>
            <a:noFill/>
          </a:ln>
        </p:spPr>
        <p:txBody>
          <a:bodyPr anchorCtr="0" anchor="t" bIns="0" lIns="0" spcFirstLastPara="1" rIns="0" wrap="square" tIns="0">
            <a:noAutofit/>
          </a:bodyPr>
          <a:lstStyle>
            <a:lvl1pPr indent="-406400" lvl="0" marL="457200" algn="l">
              <a:lnSpc>
                <a:spcPct val="150000"/>
              </a:lnSpc>
              <a:spcBef>
                <a:spcPts val="0"/>
              </a:spcBef>
              <a:spcAft>
                <a:spcPts val="0"/>
              </a:spcAft>
              <a:buClr>
                <a:schemeClr val="accent6"/>
              </a:buClr>
              <a:buSzPts val="2800"/>
              <a:buChar char="•"/>
              <a:defRPr sz="2800"/>
            </a:lvl1pPr>
            <a:lvl2pPr indent="-381000" lvl="1" marL="914400" algn="l">
              <a:lnSpc>
                <a:spcPct val="150000"/>
              </a:lnSpc>
              <a:spcBef>
                <a:spcPts val="800"/>
              </a:spcBef>
              <a:spcAft>
                <a:spcPts val="0"/>
              </a:spcAft>
              <a:buClr>
                <a:schemeClr val="accent6"/>
              </a:buClr>
              <a:buSzPts val="2400"/>
              <a:buChar char="–"/>
              <a:defRPr sz="2400"/>
            </a:lvl2pPr>
            <a:lvl3pPr indent="-381000" lvl="2" marL="1371600" algn="l">
              <a:lnSpc>
                <a:spcPct val="150000"/>
              </a:lnSpc>
              <a:spcBef>
                <a:spcPts val="800"/>
              </a:spcBef>
              <a:spcAft>
                <a:spcPts val="0"/>
              </a:spcAft>
              <a:buClr>
                <a:schemeClr val="accent6"/>
              </a:buClr>
              <a:buSzPts val="2400"/>
              <a:buChar char="•"/>
              <a:defRPr sz="2400"/>
            </a:lvl3pPr>
            <a:lvl4pPr indent="-330200" lvl="3" marL="1828800" algn="l">
              <a:lnSpc>
                <a:spcPct val="150000"/>
              </a:lnSpc>
              <a:spcBef>
                <a:spcPts val="800"/>
              </a:spcBef>
              <a:spcAft>
                <a:spcPts val="0"/>
              </a:spcAft>
              <a:buClr>
                <a:schemeClr val="accent6"/>
              </a:buClr>
              <a:buSzPts val="1600"/>
              <a:buChar char="•"/>
              <a:defRPr sz="1600"/>
            </a:lvl4pPr>
            <a:lvl5pPr indent="-330200" lvl="4" marL="2286000" algn="l">
              <a:lnSpc>
                <a:spcPct val="150000"/>
              </a:lnSpc>
              <a:spcBef>
                <a:spcPts val="1000"/>
              </a:spcBef>
              <a:spcAft>
                <a:spcPts val="0"/>
              </a:spcAft>
              <a:buClr>
                <a:schemeClr val="accent6"/>
              </a:buClr>
              <a:buSzPts val="1600"/>
              <a:buChar char="•"/>
              <a:defRPr sz="1600"/>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6" name="Google Shape;26;p70"/>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cxnSp>
        <p:nvCxnSpPr>
          <p:cNvPr id="27" name="Google Shape;27;p70"/>
          <p:cNvCxnSpPr/>
          <p:nvPr/>
        </p:nvCxnSpPr>
        <p:spPr>
          <a:xfrm>
            <a:off x="720725" y="540000"/>
            <a:ext cx="10800000" cy="0"/>
          </a:xfrm>
          <a:prstGeom prst="straightConnector1">
            <a:avLst/>
          </a:prstGeom>
          <a:noFill/>
          <a:ln cap="flat" cmpd="sng" w="9525">
            <a:solidFill>
              <a:schemeClr val="accent6"/>
            </a:solidFill>
            <a:prstDash val="solid"/>
            <a:miter lim="800000"/>
            <a:headEnd len="sm" w="sm" type="none"/>
            <a:tailEnd len="sm" w="sm" type="none"/>
          </a:ln>
        </p:spPr>
      </p:cxnSp>
      <p:cxnSp>
        <p:nvCxnSpPr>
          <p:cNvPr id="28" name="Google Shape;28;p70"/>
          <p:cNvCxnSpPr/>
          <p:nvPr/>
        </p:nvCxnSpPr>
        <p:spPr>
          <a:xfrm>
            <a:off x="720725" y="1260000"/>
            <a:ext cx="900000" cy="0"/>
          </a:xfrm>
          <a:prstGeom prst="straightConnector1">
            <a:avLst/>
          </a:prstGeom>
          <a:noFill/>
          <a:ln cap="flat" cmpd="sng" w="50800">
            <a:solidFill>
              <a:schemeClr val="accent6"/>
            </a:solidFill>
            <a:prstDash val="solid"/>
            <a:miter lim="800000"/>
            <a:headEnd len="sm" w="sm" type="none"/>
            <a:tailEnd len="sm" w="sm" type="none"/>
          </a:ln>
        </p:spPr>
      </p:cxnSp>
      <p:pic>
        <p:nvPicPr>
          <p:cNvPr id="29" name="Google Shape;29;p70"/>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box&amp;ball">
  <p:cSld name="BLANK_box&amp;ball">
    <p:spTree>
      <p:nvGrpSpPr>
        <p:cNvPr id="169" name="Shape 169"/>
        <p:cNvGrpSpPr/>
        <p:nvPr/>
      </p:nvGrpSpPr>
      <p:grpSpPr>
        <a:xfrm>
          <a:off x="0" y="0"/>
          <a:ext cx="0" cy="0"/>
          <a:chOff x="0" y="0"/>
          <a:chExt cx="0" cy="0"/>
        </a:xfrm>
      </p:grpSpPr>
      <p:sp>
        <p:nvSpPr>
          <p:cNvPr id="170" name="Google Shape;170;p88"/>
          <p:cNvSpPr txBox="1"/>
          <p:nvPr>
            <p:ph idx="1" type="body"/>
          </p:nvPr>
        </p:nvSpPr>
        <p:spPr>
          <a:xfrm>
            <a:off x="720000" y="756000"/>
            <a:ext cx="5040000" cy="900000"/>
          </a:xfrm>
          <a:prstGeom prst="rect">
            <a:avLst/>
          </a:prstGeom>
          <a:noFill/>
          <a:ln>
            <a:noFill/>
          </a:ln>
        </p:spPr>
        <p:txBody>
          <a:bodyPr anchorCtr="0" anchor="t" bIns="0" lIns="0" spcFirstLastPara="1" rIns="0" wrap="square" tIns="0">
            <a:normAutofit/>
          </a:bodyPr>
          <a:lstStyle>
            <a:lvl1pPr indent="-228600" lvl="0" marL="457200" algn="l">
              <a:lnSpc>
                <a:spcPct val="93750"/>
              </a:lnSpc>
              <a:spcBef>
                <a:spcPts val="0"/>
              </a:spcBef>
              <a:spcAft>
                <a:spcPts val="0"/>
              </a:spcAft>
              <a:buSzPts val="3200"/>
              <a:buFont typeface="Arial Black"/>
              <a:buNone/>
              <a:defRPr b="1" i="0" sz="3200" cap="none">
                <a:solidFill>
                  <a:srgbClr val="F2F2F2"/>
                </a:solidFill>
                <a:latin typeface="Arial Black"/>
                <a:ea typeface="Arial Black"/>
                <a:cs typeface="Arial Black"/>
                <a:sym typeface="Arial Black"/>
              </a:defRPr>
            </a:lvl1pPr>
            <a:lvl2pPr indent="-228600" lvl="1" marL="914400" algn="l">
              <a:lnSpc>
                <a:spcPct val="150000"/>
              </a:lnSpc>
              <a:spcBef>
                <a:spcPts val="0"/>
              </a:spcBef>
              <a:spcAft>
                <a:spcPts val="0"/>
              </a:spcAft>
              <a:buSzPts val="2800"/>
              <a:buFont typeface="Arial"/>
              <a:buNone/>
              <a:defRPr/>
            </a:lvl2pPr>
            <a:lvl3pPr indent="-228600" lvl="2" marL="1371600" algn="l">
              <a:lnSpc>
                <a:spcPct val="150000"/>
              </a:lnSpc>
              <a:spcBef>
                <a:spcPts val="800"/>
              </a:spcBef>
              <a:spcAft>
                <a:spcPts val="0"/>
              </a:spcAft>
              <a:buSzPts val="2800"/>
              <a:buFont typeface="Arial"/>
              <a:buNone/>
              <a:defRPr/>
            </a:lvl3pPr>
            <a:lvl4pPr indent="-228600" lvl="3" marL="1828800" algn="l">
              <a:lnSpc>
                <a:spcPct val="100000"/>
              </a:lnSpc>
              <a:spcBef>
                <a:spcPts val="800"/>
              </a:spcBef>
              <a:spcAft>
                <a:spcPts val="0"/>
              </a:spcAft>
              <a:buSzPts val="1600"/>
              <a:buFont typeface="Arial"/>
              <a:buNone/>
              <a:defRPr/>
            </a:lvl4pPr>
            <a:lvl5pPr indent="-228600" lvl="4" marL="2286000" algn="l">
              <a:lnSpc>
                <a:spcPct val="150000"/>
              </a:lnSpc>
              <a:spcBef>
                <a:spcPts val="1000"/>
              </a:spcBef>
              <a:spcAft>
                <a:spcPts val="0"/>
              </a:spcAft>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71" name="Google Shape;171;p88"/>
          <p:cNvCxnSpPr/>
          <p:nvPr/>
        </p:nvCxnSpPr>
        <p:spPr>
          <a:xfrm>
            <a:off x="720000" y="1908000"/>
            <a:ext cx="900000" cy="0"/>
          </a:xfrm>
          <a:prstGeom prst="straightConnector1">
            <a:avLst/>
          </a:prstGeom>
          <a:noFill/>
          <a:ln cap="flat" cmpd="sng" w="50800">
            <a:solidFill>
              <a:schemeClr val="lt1"/>
            </a:solidFill>
            <a:prstDash val="solid"/>
            <a:miter lim="800000"/>
            <a:headEnd len="sm" w="sm" type="none"/>
            <a:tailEnd len="sm" w="sm" type="none"/>
          </a:ln>
        </p:spPr>
      </p:cxnSp>
      <p:pic>
        <p:nvPicPr>
          <p:cNvPr id="172" name="Google Shape;172;p88"/>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
        <p:nvSpPr>
          <p:cNvPr id="173" name="Google Shape;173;p88"/>
          <p:cNvSpPr txBox="1"/>
          <p:nvPr>
            <p:ph idx="2" type="body"/>
          </p:nvPr>
        </p:nvSpPr>
        <p:spPr>
          <a:xfrm>
            <a:off x="720725" y="1980000"/>
            <a:ext cx="5143500" cy="3959225"/>
          </a:xfrm>
          <a:prstGeom prst="rect">
            <a:avLst/>
          </a:prstGeom>
          <a:noFill/>
          <a:ln>
            <a:noFill/>
          </a:ln>
        </p:spPr>
        <p:txBody>
          <a:bodyPr anchorCtr="0" anchor="t" bIns="0" lIns="0" spcFirstLastPara="1" rIns="0" wrap="square" tIns="0">
            <a:normAutofit/>
          </a:bodyPr>
          <a:lstStyle>
            <a:lvl1pPr indent="-406400" lvl="0" marL="457200" algn="l">
              <a:lnSpc>
                <a:spcPct val="150000"/>
              </a:lnSpc>
              <a:spcBef>
                <a:spcPts val="0"/>
              </a:spcBef>
              <a:spcAft>
                <a:spcPts val="0"/>
              </a:spcAft>
              <a:buClr>
                <a:srgbClr val="F2F2F2"/>
              </a:buClr>
              <a:buSzPts val="2800"/>
              <a:buChar char="•"/>
              <a:defRPr>
                <a:solidFill>
                  <a:srgbClr val="F2F2F2"/>
                </a:solidFill>
              </a:defRPr>
            </a:lvl1pPr>
            <a:lvl2pPr indent="-406400" lvl="1" marL="914400" algn="l">
              <a:lnSpc>
                <a:spcPct val="150000"/>
              </a:lnSpc>
              <a:spcBef>
                <a:spcPts val="800"/>
              </a:spcBef>
              <a:spcAft>
                <a:spcPts val="0"/>
              </a:spcAft>
              <a:buClr>
                <a:srgbClr val="F2F2F2"/>
              </a:buClr>
              <a:buSzPts val="2800"/>
              <a:buChar char="–"/>
              <a:defRPr>
                <a:solidFill>
                  <a:srgbClr val="F2F2F2"/>
                </a:solidFill>
              </a:defRPr>
            </a:lvl2pPr>
            <a:lvl3pPr indent="-406400" lvl="2" marL="1371600" algn="l">
              <a:lnSpc>
                <a:spcPct val="150000"/>
              </a:lnSpc>
              <a:spcBef>
                <a:spcPts val="800"/>
              </a:spcBef>
              <a:spcAft>
                <a:spcPts val="0"/>
              </a:spcAft>
              <a:buClr>
                <a:srgbClr val="F2F2F2"/>
              </a:buClr>
              <a:buSzPts val="2800"/>
              <a:buChar char="•"/>
              <a:defRPr>
                <a:solidFill>
                  <a:srgbClr val="F2F2F2"/>
                </a:solidFill>
              </a:defRPr>
            </a:lvl3pPr>
            <a:lvl4pPr indent="-330200" lvl="3" marL="1828800" algn="l">
              <a:lnSpc>
                <a:spcPct val="100000"/>
              </a:lnSpc>
              <a:spcBef>
                <a:spcPts val="800"/>
              </a:spcBef>
              <a:spcAft>
                <a:spcPts val="0"/>
              </a:spcAft>
              <a:buClr>
                <a:srgbClr val="F2F2F2"/>
              </a:buClr>
              <a:buSzPts val="1600"/>
              <a:buChar char="•"/>
              <a:defRPr>
                <a:solidFill>
                  <a:srgbClr val="F2F2F2"/>
                </a:solidFill>
              </a:defRPr>
            </a:lvl4pPr>
            <a:lvl5pPr indent="-330200" lvl="4" marL="2286000" algn="l">
              <a:lnSpc>
                <a:spcPct val="150000"/>
              </a:lnSpc>
              <a:spcBef>
                <a:spcPts val="1000"/>
              </a:spcBef>
              <a:spcAft>
                <a:spcPts val="0"/>
              </a:spcAft>
              <a:buClr>
                <a:srgbClr val="F2F2F2"/>
              </a:buClr>
              <a:buSzPts val="1600"/>
              <a:buChar char="•"/>
              <a:defRPr>
                <a:solidFill>
                  <a:srgbClr val="F2F2F2"/>
                </a:solidFil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 name="Google Shape;174;p88"/>
          <p:cNvSpPr txBox="1"/>
          <p:nvPr>
            <p:ph idx="3" type="body"/>
          </p:nvPr>
        </p:nvSpPr>
        <p:spPr>
          <a:xfrm>
            <a:off x="6236249" y="1980000"/>
            <a:ext cx="5143500" cy="3959225"/>
          </a:xfrm>
          <a:prstGeom prst="rect">
            <a:avLst/>
          </a:prstGeom>
          <a:noFill/>
          <a:ln>
            <a:noFill/>
          </a:ln>
        </p:spPr>
        <p:txBody>
          <a:bodyPr anchorCtr="0" anchor="t" bIns="0" lIns="0" spcFirstLastPara="1" rIns="0" wrap="square" tIns="0">
            <a:noAutofit/>
          </a:bodyPr>
          <a:lstStyle>
            <a:lvl1pPr indent="-342900" lvl="0" marL="457200" algn="l">
              <a:lnSpc>
                <a:spcPct val="150000"/>
              </a:lnSpc>
              <a:spcBef>
                <a:spcPts val="0"/>
              </a:spcBef>
              <a:spcAft>
                <a:spcPts val="0"/>
              </a:spcAft>
              <a:buSzPts val="1800"/>
              <a:buChar char="•"/>
              <a:defRPr/>
            </a:lvl1pPr>
            <a:lvl2pPr indent="-342900" lvl="1" marL="914400" algn="l">
              <a:lnSpc>
                <a:spcPct val="150000"/>
              </a:lnSpc>
              <a:spcBef>
                <a:spcPts val="800"/>
              </a:spcBef>
              <a:spcAft>
                <a:spcPts val="0"/>
              </a:spcAft>
              <a:buSzPts val="1800"/>
              <a:buChar char="–"/>
              <a:defRPr/>
            </a:lvl2pPr>
            <a:lvl3pPr indent="-342900" lvl="2" marL="1371600" algn="l">
              <a:lnSpc>
                <a:spcPct val="150000"/>
              </a:lnSpc>
              <a:spcBef>
                <a:spcPts val="800"/>
              </a:spcBef>
              <a:spcAft>
                <a:spcPts val="0"/>
              </a:spcAft>
              <a:buSzPts val="1800"/>
              <a:buChar char="•"/>
              <a:defRPr/>
            </a:lvl3pPr>
            <a:lvl4pPr indent="-342900" lvl="3" marL="1828800" algn="l">
              <a:lnSpc>
                <a:spcPct val="100000"/>
              </a:lnSpc>
              <a:spcBef>
                <a:spcPts val="800"/>
              </a:spcBef>
              <a:spcAft>
                <a:spcPts val="0"/>
              </a:spcAft>
              <a:buSzPts val="1800"/>
              <a:buChar char="•"/>
              <a:defRPr/>
            </a:lvl4pPr>
            <a:lvl5pPr indent="-342900" lvl="4" marL="2286000" algn="l">
              <a:lnSpc>
                <a:spcPct val="15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75" name="Google Shape;175;p88"/>
          <p:cNvCxnSpPr/>
          <p:nvPr/>
        </p:nvCxnSpPr>
        <p:spPr>
          <a:xfrm>
            <a:off x="719998" y="540000"/>
            <a:ext cx="5040727" cy="0"/>
          </a:xfrm>
          <a:prstGeom prst="straightConnector1">
            <a:avLst/>
          </a:prstGeom>
          <a:noFill/>
          <a:ln cap="flat" cmpd="sng" w="9525">
            <a:solidFill>
              <a:srgbClr val="F2F2F2"/>
            </a:solidFill>
            <a:prstDash val="solid"/>
            <a:miter lim="800000"/>
            <a:headEnd len="sm" w="sm" type="none"/>
            <a:tailEnd len="sm" w="sm" type="none"/>
          </a:ln>
        </p:spPr>
      </p:cxnSp>
      <p:cxnSp>
        <p:nvCxnSpPr>
          <p:cNvPr id="176" name="Google Shape;176;p88"/>
          <p:cNvCxnSpPr/>
          <p:nvPr/>
        </p:nvCxnSpPr>
        <p:spPr>
          <a:xfrm>
            <a:off x="720725" y="1620000"/>
            <a:ext cx="1188757" cy="0"/>
          </a:xfrm>
          <a:prstGeom prst="straightConnector1">
            <a:avLst/>
          </a:prstGeom>
          <a:noFill/>
          <a:ln cap="flat" cmpd="sng" w="50800">
            <a:solidFill>
              <a:srgbClr val="F2F2F2"/>
            </a:solidFill>
            <a:prstDash val="solid"/>
            <a:miter lim="800000"/>
            <a:headEnd len="sm" w="sm" type="none"/>
            <a:tailEnd len="sm" w="sm" type="none"/>
          </a:ln>
        </p:spPr>
      </p:cxnSp>
      <p:cxnSp>
        <p:nvCxnSpPr>
          <p:cNvPr id="177" name="Google Shape;177;p88"/>
          <p:cNvCxnSpPr/>
          <p:nvPr/>
        </p:nvCxnSpPr>
        <p:spPr>
          <a:xfrm>
            <a:off x="720000" y="1908000"/>
            <a:ext cx="900000" cy="0"/>
          </a:xfrm>
          <a:prstGeom prst="straightConnector1">
            <a:avLst/>
          </a:prstGeom>
          <a:noFill/>
          <a:ln cap="flat" cmpd="sng" w="50800">
            <a:solidFill>
              <a:schemeClr val="lt1"/>
            </a:solidFill>
            <a:prstDash val="solid"/>
            <a:miter lim="800000"/>
            <a:headEnd len="sm" w="sm" type="none"/>
            <a:tailEnd len="sm" w="sm" type="none"/>
          </a:ln>
        </p:spPr>
      </p:cxnSp>
      <p:pic>
        <p:nvPicPr>
          <p:cNvPr id="178" name="Google Shape;178;p88"/>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cxnSp>
        <p:nvCxnSpPr>
          <p:cNvPr id="179" name="Google Shape;179;p88"/>
          <p:cNvCxnSpPr/>
          <p:nvPr/>
        </p:nvCxnSpPr>
        <p:spPr>
          <a:xfrm>
            <a:off x="719998" y="540000"/>
            <a:ext cx="5040727" cy="0"/>
          </a:xfrm>
          <a:prstGeom prst="straightConnector1">
            <a:avLst/>
          </a:prstGeom>
          <a:noFill/>
          <a:ln cap="flat" cmpd="sng" w="9525">
            <a:solidFill>
              <a:srgbClr val="F2F2F2"/>
            </a:solidFill>
            <a:prstDash val="solid"/>
            <a:miter lim="800000"/>
            <a:headEnd len="sm" w="sm" type="none"/>
            <a:tailEnd len="sm" w="sm" type="none"/>
          </a:ln>
        </p:spPr>
      </p:cxnSp>
      <p:cxnSp>
        <p:nvCxnSpPr>
          <p:cNvPr id="180" name="Google Shape;180;p88"/>
          <p:cNvCxnSpPr/>
          <p:nvPr/>
        </p:nvCxnSpPr>
        <p:spPr>
          <a:xfrm>
            <a:off x="720725" y="1620000"/>
            <a:ext cx="1188757" cy="0"/>
          </a:xfrm>
          <a:prstGeom prst="straightConnector1">
            <a:avLst/>
          </a:prstGeom>
          <a:noFill/>
          <a:ln cap="flat" cmpd="sng" w="50800">
            <a:solidFill>
              <a:srgbClr val="F2F2F2"/>
            </a:solidFill>
            <a:prstDash val="solid"/>
            <a:miter lim="800000"/>
            <a:headEnd len="sm" w="sm" type="none"/>
            <a:tailEnd len="sm" w="sm" type="none"/>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MPgeneral_2line Title and Content">
  <p:cSld name="CMPgeneral_2line Title and Content">
    <p:spTree>
      <p:nvGrpSpPr>
        <p:cNvPr id="181" name="Shape 181"/>
        <p:cNvGrpSpPr/>
        <p:nvPr/>
      </p:nvGrpSpPr>
      <p:grpSpPr>
        <a:xfrm>
          <a:off x="0" y="0"/>
          <a:ext cx="0" cy="0"/>
          <a:chOff x="0" y="0"/>
          <a:chExt cx="0" cy="0"/>
        </a:xfrm>
      </p:grpSpPr>
      <p:cxnSp>
        <p:nvCxnSpPr>
          <p:cNvPr id="182" name="Google Shape;182;p89"/>
          <p:cNvCxnSpPr/>
          <p:nvPr/>
        </p:nvCxnSpPr>
        <p:spPr>
          <a:xfrm>
            <a:off x="720000" y="540000"/>
            <a:ext cx="10800000" cy="0"/>
          </a:xfrm>
          <a:prstGeom prst="straightConnector1">
            <a:avLst/>
          </a:prstGeom>
          <a:noFill/>
          <a:ln cap="flat" cmpd="sng" w="9525">
            <a:solidFill>
              <a:schemeClr val="accent6"/>
            </a:solidFill>
            <a:prstDash val="solid"/>
            <a:miter lim="800000"/>
            <a:headEnd len="sm" w="sm" type="none"/>
            <a:tailEnd len="sm" w="sm" type="none"/>
          </a:ln>
        </p:spPr>
      </p:cxnSp>
      <p:sp>
        <p:nvSpPr>
          <p:cNvPr id="183" name="Google Shape;183;p89"/>
          <p:cNvSpPr txBox="1"/>
          <p:nvPr>
            <p:ph idx="1" type="body"/>
          </p:nvPr>
        </p:nvSpPr>
        <p:spPr>
          <a:xfrm>
            <a:off x="720725" y="756000"/>
            <a:ext cx="10799763" cy="900000"/>
          </a:xfrm>
          <a:prstGeom prst="rect">
            <a:avLst/>
          </a:prstGeom>
          <a:noFill/>
          <a:ln>
            <a:noFill/>
          </a:ln>
        </p:spPr>
        <p:txBody>
          <a:bodyPr anchorCtr="0" anchor="t" bIns="0" lIns="0" spcFirstLastPara="1" rIns="0" wrap="square" tIns="0">
            <a:noAutofit/>
          </a:bodyPr>
          <a:lstStyle>
            <a:lvl1pPr indent="-228600" lvl="0" marL="457200" algn="l">
              <a:lnSpc>
                <a:spcPct val="93750"/>
              </a:lnSpc>
              <a:spcBef>
                <a:spcPts val="0"/>
              </a:spcBef>
              <a:spcAft>
                <a:spcPts val="0"/>
              </a:spcAft>
              <a:buSzPts val="3200"/>
              <a:buFont typeface="Arial Black"/>
              <a:buNone/>
              <a:defRPr b="1" i="0" sz="3200" cap="none">
                <a:latin typeface="Arial Black"/>
                <a:ea typeface="Arial Black"/>
                <a:cs typeface="Arial Black"/>
                <a:sym typeface="Arial Black"/>
              </a:defRPr>
            </a:lvl1pPr>
            <a:lvl2pPr indent="-228600" lvl="1" marL="914400" algn="l">
              <a:lnSpc>
                <a:spcPct val="150000"/>
              </a:lnSpc>
              <a:spcBef>
                <a:spcPts val="0"/>
              </a:spcBef>
              <a:spcAft>
                <a:spcPts val="0"/>
              </a:spcAft>
              <a:buSzPts val="2800"/>
              <a:buFont typeface="Arial"/>
              <a:buNone/>
              <a:defRPr/>
            </a:lvl2pPr>
            <a:lvl3pPr indent="-228600" lvl="2" marL="1371600" algn="l">
              <a:lnSpc>
                <a:spcPct val="150000"/>
              </a:lnSpc>
              <a:spcBef>
                <a:spcPts val="800"/>
              </a:spcBef>
              <a:spcAft>
                <a:spcPts val="0"/>
              </a:spcAft>
              <a:buSzPts val="2800"/>
              <a:buFont typeface="Arial"/>
              <a:buNone/>
              <a:defRPr/>
            </a:lvl3pPr>
            <a:lvl4pPr indent="-228600" lvl="3" marL="1828800" algn="l">
              <a:lnSpc>
                <a:spcPct val="100000"/>
              </a:lnSpc>
              <a:spcBef>
                <a:spcPts val="800"/>
              </a:spcBef>
              <a:spcAft>
                <a:spcPts val="0"/>
              </a:spcAft>
              <a:buSzPts val="1600"/>
              <a:buFont typeface="Arial"/>
              <a:buNone/>
              <a:defRPr/>
            </a:lvl4pPr>
            <a:lvl5pPr indent="-228600" lvl="4" marL="2286000" algn="l">
              <a:lnSpc>
                <a:spcPct val="150000"/>
              </a:lnSpc>
              <a:spcBef>
                <a:spcPts val="1000"/>
              </a:spcBef>
              <a:spcAft>
                <a:spcPts val="0"/>
              </a:spcAft>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84" name="Google Shape;184;p89"/>
          <p:cNvCxnSpPr/>
          <p:nvPr/>
        </p:nvCxnSpPr>
        <p:spPr>
          <a:xfrm>
            <a:off x="720000" y="1620000"/>
            <a:ext cx="900000" cy="0"/>
          </a:xfrm>
          <a:prstGeom prst="straightConnector1">
            <a:avLst/>
          </a:prstGeom>
          <a:noFill/>
          <a:ln cap="flat" cmpd="sng" w="50800">
            <a:solidFill>
              <a:schemeClr val="accent6"/>
            </a:solidFill>
            <a:prstDash val="solid"/>
            <a:miter lim="800000"/>
            <a:headEnd len="sm" w="sm" type="none"/>
            <a:tailEnd len="sm" w="sm" type="none"/>
          </a:ln>
        </p:spPr>
      </p:cxnSp>
      <p:sp>
        <p:nvSpPr>
          <p:cNvPr id="185" name="Google Shape;185;p89"/>
          <p:cNvSpPr txBox="1"/>
          <p:nvPr>
            <p:ph idx="2" type="body"/>
          </p:nvPr>
        </p:nvSpPr>
        <p:spPr>
          <a:xfrm>
            <a:off x="720000" y="1800000"/>
            <a:ext cx="10800000" cy="3960000"/>
          </a:xfrm>
          <a:prstGeom prst="rect">
            <a:avLst/>
          </a:prstGeom>
          <a:noFill/>
          <a:ln>
            <a:noFill/>
          </a:ln>
        </p:spPr>
        <p:txBody>
          <a:bodyPr anchorCtr="0" anchor="t" bIns="0" lIns="0" spcFirstLastPara="1" rIns="0" wrap="square" tIns="0">
            <a:noAutofit/>
          </a:bodyPr>
          <a:lstStyle>
            <a:lvl1pPr indent="-406400" lvl="0" marL="457200" algn="l">
              <a:lnSpc>
                <a:spcPct val="150000"/>
              </a:lnSpc>
              <a:spcBef>
                <a:spcPts val="0"/>
              </a:spcBef>
              <a:spcAft>
                <a:spcPts val="0"/>
              </a:spcAft>
              <a:buClr>
                <a:schemeClr val="accent6"/>
              </a:buClr>
              <a:buSzPts val="2800"/>
              <a:buChar char="•"/>
              <a:defRPr sz="2800"/>
            </a:lvl1pPr>
            <a:lvl2pPr indent="-381000" lvl="1" marL="914400" algn="l">
              <a:lnSpc>
                <a:spcPct val="150000"/>
              </a:lnSpc>
              <a:spcBef>
                <a:spcPts val="800"/>
              </a:spcBef>
              <a:spcAft>
                <a:spcPts val="0"/>
              </a:spcAft>
              <a:buClr>
                <a:schemeClr val="accent6"/>
              </a:buClr>
              <a:buSzPts val="2400"/>
              <a:buChar char="–"/>
              <a:defRPr sz="2400"/>
            </a:lvl2pPr>
            <a:lvl3pPr indent="-381000" lvl="2" marL="1371600" algn="l">
              <a:lnSpc>
                <a:spcPct val="150000"/>
              </a:lnSpc>
              <a:spcBef>
                <a:spcPts val="800"/>
              </a:spcBef>
              <a:spcAft>
                <a:spcPts val="0"/>
              </a:spcAft>
              <a:buClr>
                <a:schemeClr val="accent6"/>
              </a:buClr>
              <a:buSzPts val="2400"/>
              <a:buChar char="•"/>
              <a:defRPr sz="2400"/>
            </a:lvl3pPr>
            <a:lvl4pPr indent="-330200" lvl="3" marL="1828800" algn="l">
              <a:lnSpc>
                <a:spcPct val="150000"/>
              </a:lnSpc>
              <a:spcBef>
                <a:spcPts val="800"/>
              </a:spcBef>
              <a:spcAft>
                <a:spcPts val="0"/>
              </a:spcAft>
              <a:buClr>
                <a:schemeClr val="accent6"/>
              </a:buClr>
              <a:buSzPts val="1600"/>
              <a:buChar char="•"/>
              <a:defRPr sz="1600"/>
            </a:lvl4pPr>
            <a:lvl5pPr indent="-330200" lvl="4" marL="2286000" algn="l">
              <a:lnSpc>
                <a:spcPct val="150000"/>
              </a:lnSpc>
              <a:spcBef>
                <a:spcPts val="1000"/>
              </a:spcBef>
              <a:spcAft>
                <a:spcPts val="0"/>
              </a:spcAft>
              <a:buClr>
                <a:schemeClr val="accent6"/>
              </a:buClr>
              <a:buSzPts val="1600"/>
              <a:buChar char="•"/>
              <a:defRPr sz="1600"/>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86" name="Google Shape;186;p89"/>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cxnSp>
        <p:nvCxnSpPr>
          <p:cNvPr id="187" name="Google Shape;187;p89"/>
          <p:cNvCxnSpPr/>
          <p:nvPr/>
        </p:nvCxnSpPr>
        <p:spPr>
          <a:xfrm>
            <a:off x="720000" y="540000"/>
            <a:ext cx="10800000" cy="0"/>
          </a:xfrm>
          <a:prstGeom prst="straightConnector1">
            <a:avLst/>
          </a:prstGeom>
          <a:noFill/>
          <a:ln cap="flat" cmpd="sng" w="9525">
            <a:solidFill>
              <a:schemeClr val="accent6"/>
            </a:solidFill>
            <a:prstDash val="solid"/>
            <a:miter lim="800000"/>
            <a:headEnd len="sm" w="sm" type="none"/>
            <a:tailEnd len="sm" w="sm" type="none"/>
          </a:ln>
        </p:spPr>
      </p:cxnSp>
      <p:cxnSp>
        <p:nvCxnSpPr>
          <p:cNvPr id="188" name="Google Shape;188;p89"/>
          <p:cNvCxnSpPr/>
          <p:nvPr/>
        </p:nvCxnSpPr>
        <p:spPr>
          <a:xfrm>
            <a:off x="720000" y="1620000"/>
            <a:ext cx="900000" cy="0"/>
          </a:xfrm>
          <a:prstGeom prst="straightConnector1">
            <a:avLst/>
          </a:prstGeom>
          <a:noFill/>
          <a:ln cap="flat" cmpd="sng" w="50800">
            <a:solidFill>
              <a:schemeClr val="accent6"/>
            </a:solidFill>
            <a:prstDash val="solid"/>
            <a:miter lim="800000"/>
            <a:headEnd len="sm" w="sm" type="none"/>
            <a:tailEnd len="sm" w="sm" type="none"/>
          </a:ln>
        </p:spPr>
      </p:cxnSp>
      <p:pic>
        <p:nvPicPr>
          <p:cNvPr id="189" name="Google Shape;189;p89"/>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MPgeneral_RIGHT_pic_2_head">
  <p:cSld name="CMPgeneral_RIGHT_pic_2_head">
    <p:spTree>
      <p:nvGrpSpPr>
        <p:cNvPr id="190" name="Shape 190"/>
        <p:cNvGrpSpPr/>
        <p:nvPr/>
      </p:nvGrpSpPr>
      <p:grpSpPr>
        <a:xfrm>
          <a:off x="0" y="0"/>
          <a:ext cx="0" cy="0"/>
          <a:chOff x="0" y="0"/>
          <a:chExt cx="0" cy="0"/>
        </a:xfrm>
      </p:grpSpPr>
      <p:sp>
        <p:nvSpPr>
          <p:cNvPr id="191" name="Google Shape;191;p90"/>
          <p:cNvSpPr/>
          <p:nvPr>
            <p:ph idx="2" type="pic"/>
          </p:nvPr>
        </p:nvSpPr>
        <p:spPr>
          <a:xfrm>
            <a:off x="7275024" y="0"/>
            <a:ext cx="4916975" cy="6858000"/>
          </a:xfrm>
          <a:prstGeom prst="rect">
            <a:avLst/>
          </a:prstGeom>
          <a:noFill/>
          <a:ln>
            <a:noFill/>
          </a:ln>
        </p:spPr>
        <p:txBody>
          <a:bodyPr anchorCtr="0" anchor="t" bIns="0" lIns="0" spcFirstLastPara="1" rIns="0" wrap="square" tIns="0">
            <a:noAutofit/>
          </a:bodyPr>
          <a:lstStyle>
            <a:lvl1pPr lvl="0" marR="0" rtl="0" algn="l">
              <a:lnSpc>
                <a:spcPct val="150000"/>
              </a:lnSpc>
              <a:spcBef>
                <a:spcPts val="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1pPr>
            <a:lvl2pPr lvl="1"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2pPr>
            <a:lvl3pPr lvl="2"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3pPr>
            <a:lvl4pPr lvl="3" marR="0" rtl="0" algn="l">
              <a:lnSpc>
                <a:spcPct val="100000"/>
              </a:lnSpc>
              <a:spcBef>
                <a:spcPts val="8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50000"/>
              </a:lnSpc>
              <a:spcBef>
                <a:spcPts val="10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cxnSp>
        <p:nvCxnSpPr>
          <p:cNvPr id="192" name="Google Shape;192;p90"/>
          <p:cNvCxnSpPr/>
          <p:nvPr/>
        </p:nvCxnSpPr>
        <p:spPr>
          <a:xfrm>
            <a:off x="719999" y="540000"/>
            <a:ext cx="6369887" cy="0"/>
          </a:xfrm>
          <a:prstGeom prst="straightConnector1">
            <a:avLst/>
          </a:prstGeom>
          <a:noFill/>
          <a:ln cap="flat" cmpd="sng" w="9525">
            <a:solidFill>
              <a:schemeClr val="accent6"/>
            </a:solidFill>
            <a:prstDash val="solid"/>
            <a:miter lim="800000"/>
            <a:headEnd len="sm" w="sm" type="none"/>
            <a:tailEnd len="sm" w="sm" type="none"/>
          </a:ln>
        </p:spPr>
      </p:cxnSp>
      <p:cxnSp>
        <p:nvCxnSpPr>
          <p:cNvPr id="193" name="Google Shape;193;p90"/>
          <p:cNvCxnSpPr/>
          <p:nvPr/>
        </p:nvCxnSpPr>
        <p:spPr>
          <a:xfrm>
            <a:off x="719999" y="1620000"/>
            <a:ext cx="900000" cy="0"/>
          </a:xfrm>
          <a:prstGeom prst="straightConnector1">
            <a:avLst/>
          </a:prstGeom>
          <a:noFill/>
          <a:ln cap="flat" cmpd="sng" w="50800">
            <a:solidFill>
              <a:srgbClr val="35A9E1"/>
            </a:solidFill>
            <a:prstDash val="solid"/>
            <a:miter lim="800000"/>
            <a:headEnd len="sm" w="sm" type="none"/>
            <a:tailEnd len="sm" w="sm" type="none"/>
          </a:ln>
        </p:spPr>
      </p:cxnSp>
      <p:sp>
        <p:nvSpPr>
          <p:cNvPr id="194" name="Google Shape;194;p90"/>
          <p:cNvSpPr txBox="1"/>
          <p:nvPr>
            <p:ph idx="1" type="body"/>
          </p:nvPr>
        </p:nvSpPr>
        <p:spPr>
          <a:xfrm>
            <a:off x="720726" y="756000"/>
            <a:ext cx="6369886" cy="790412"/>
          </a:xfrm>
          <a:prstGeom prst="rect">
            <a:avLst/>
          </a:prstGeom>
          <a:noFill/>
          <a:ln>
            <a:noFill/>
          </a:ln>
        </p:spPr>
        <p:txBody>
          <a:bodyPr anchorCtr="0" anchor="t" bIns="0" lIns="0" spcFirstLastPara="1" rIns="0" wrap="square" tIns="0">
            <a:noAutofit/>
          </a:bodyPr>
          <a:lstStyle>
            <a:lvl1pPr indent="-228600" lvl="0" marL="457200" algn="l">
              <a:lnSpc>
                <a:spcPct val="107142"/>
              </a:lnSpc>
              <a:spcBef>
                <a:spcPts val="0"/>
              </a:spcBef>
              <a:spcAft>
                <a:spcPts val="0"/>
              </a:spcAft>
              <a:buSzPts val="2800"/>
              <a:buFont typeface="Arial Black"/>
              <a:buNone/>
              <a:defRPr b="1" i="0" sz="2800" cap="none">
                <a:latin typeface="Arial Black"/>
                <a:ea typeface="Arial Black"/>
                <a:cs typeface="Arial Black"/>
                <a:sym typeface="Arial Black"/>
              </a:defRPr>
            </a:lvl1pPr>
            <a:lvl2pPr indent="-228600" lvl="1" marL="914400" algn="l">
              <a:lnSpc>
                <a:spcPct val="150000"/>
              </a:lnSpc>
              <a:spcBef>
                <a:spcPts val="0"/>
              </a:spcBef>
              <a:spcAft>
                <a:spcPts val="0"/>
              </a:spcAft>
              <a:buSzPts val="2800"/>
              <a:buFont typeface="Arial"/>
              <a:buNone/>
              <a:defRPr/>
            </a:lvl2pPr>
            <a:lvl3pPr indent="-228600" lvl="2" marL="1371600" algn="l">
              <a:lnSpc>
                <a:spcPct val="150000"/>
              </a:lnSpc>
              <a:spcBef>
                <a:spcPts val="800"/>
              </a:spcBef>
              <a:spcAft>
                <a:spcPts val="0"/>
              </a:spcAft>
              <a:buSzPts val="2800"/>
              <a:buFont typeface="Arial"/>
              <a:buNone/>
              <a:defRPr/>
            </a:lvl3pPr>
            <a:lvl4pPr indent="-228600" lvl="3" marL="1828800" algn="l">
              <a:lnSpc>
                <a:spcPct val="100000"/>
              </a:lnSpc>
              <a:spcBef>
                <a:spcPts val="800"/>
              </a:spcBef>
              <a:spcAft>
                <a:spcPts val="0"/>
              </a:spcAft>
              <a:buSzPts val="1600"/>
              <a:buFont typeface="Arial"/>
              <a:buNone/>
              <a:defRPr/>
            </a:lvl4pPr>
            <a:lvl5pPr indent="-228600" lvl="4" marL="2286000" algn="l">
              <a:lnSpc>
                <a:spcPct val="150000"/>
              </a:lnSpc>
              <a:spcBef>
                <a:spcPts val="1000"/>
              </a:spcBef>
              <a:spcAft>
                <a:spcPts val="0"/>
              </a:spcAft>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95" name="Google Shape;195;p90"/>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
        <p:nvSpPr>
          <p:cNvPr id="196" name="Google Shape;196;p90"/>
          <p:cNvSpPr txBox="1"/>
          <p:nvPr>
            <p:ph idx="3" type="body"/>
          </p:nvPr>
        </p:nvSpPr>
        <p:spPr>
          <a:xfrm>
            <a:off x="719999" y="1980000"/>
            <a:ext cx="6272212" cy="3995738"/>
          </a:xfrm>
          <a:prstGeom prst="rect">
            <a:avLst/>
          </a:prstGeom>
          <a:noFill/>
          <a:ln>
            <a:noFill/>
          </a:ln>
        </p:spPr>
        <p:txBody>
          <a:bodyPr anchorCtr="0" anchor="t" bIns="0" lIns="0" spcFirstLastPara="1" rIns="0" wrap="square" tIns="0">
            <a:noAutofit/>
          </a:bodyPr>
          <a:lstStyle>
            <a:lvl1pPr indent="-342900" lvl="0" marL="457200" algn="l">
              <a:lnSpc>
                <a:spcPct val="150000"/>
              </a:lnSpc>
              <a:spcBef>
                <a:spcPts val="0"/>
              </a:spcBef>
              <a:spcAft>
                <a:spcPts val="0"/>
              </a:spcAft>
              <a:buSzPts val="1800"/>
              <a:buChar char="•"/>
              <a:defRPr/>
            </a:lvl1pPr>
            <a:lvl2pPr indent="-342900" lvl="1" marL="914400" algn="l">
              <a:lnSpc>
                <a:spcPct val="150000"/>
              </a:lnSpc>
              <a:spcBef>
                <a:spcPts val="800"/>
              </a:spcBef>
              <a:spcAft>
                <a:spcPts val="0"/>
              </a:spcAft>
              <a:buSzPts val="1800"/>
              <a:buChar char="–"/>
              <a:defRPr/>
            </a:lvl2pPr>
            <a:lvl3pPr indent="-342900" lvl="2" marL="1371600" algn="l">
              <a:lnSpc>
                <a:spcPct val="150000"/>
              </a:lnSpc>
              <a:spcBef>
                <a:spcPts val="800"/>
              </a:spcBef>
              <a:spcAft>
                <a:spcPts val="0"/>
              </a:spcAft>
              <a:buSzPts val="1800"/>
              <a:buChar char="•"/>
              <a:defRPr/>
            </a:lvl3pPr>
            <a:lvl4pPr indent="-342900" lvl="3" marL="1828800" algn="l">
              <a:lnSpc>
                <a:spcPct val="100000"/>
              </a:lnSpc>
              <a:spcBef>
                <a:spcPts val="800"/>
              </a:spcBef>
              <a:spcAft>
                <a:spcPts val="0"/>
              </a:spcAft>
              <a:buSzPts val="1800"/>
              <a:buChar char="•"/>
              <a:defRPr/>
            </a:lvl4pPr>
            <a:lvl5pPr indent="-342900" lvl="4" marL="2286000" algn="l">
              <a:lnSpc>
                <a:spcPct val="15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97" name="Google Shape;197;p90"/>
          <p:cNvCxnSpPr/>
          <p:nvPr/>
        </p:nvCxnSpPr>
        <p:spPr>
          <a:xfrm>
            <a:off x="719999" y="540000"/>
            <a:ext cx="6369887" cy="0"/>
          </a:xfrm>
          <a:prstGeom prst="straightConnector1">
            <a:avLst/>
          </a:prstGeom>
          <a:noFill/>
          <a:ln cap="flat" cmpd="sng" w="9525">
            <a:solidFill>
              <a:schemeClr val="accent6"/>
            </a:solidFill>
            <a:prstDash val="solid"/>
            <a:miter lim="800000"/>
            <a:headEnd len="sm" w="sm" type="none"/>
            <a:tailEnd len="sm" w="sm" type="none"/>
          </a:ln>
        </p:spPr>
      </p:cxnSp>
      <p:cxnSp>
        <p:nvCxnSpPr>
          <p:cNvPr id="198" name="Google Shape;198;p90"/>
          <p:cNvCxnSpPr/>
          <p:nvPr/>
        </p:nvCxnSpPr>
        <p:spPr>
          <a:xfrm>
            <a:off x="719999" y="1620000"/>
            <a:ext cx="900000" cy="0"/>
          </a:xfrm>
          <a:prstGeom prst="straightConnector1">
            <a:avLst/>
          </a:prstGeom>
          <a:noFill/>
          <a:ln cap="flat" cmpd="sng" w="50800">
            <a:solidFill>
              <a:srgbClr val="35A9E1"/>
            </a:solidFill>
            <a:prstDash val="solid"/>
            <a:miter lim="800000"/>
            <a:headEnd len="sm" w="sm" type="none"/>
            <a:tailEnd len="sm" w="sm" type="none"/>
          </a:ln>
        </p:spPr>
      </p:cxnSp>
      <p:pic>
        <p:nvPicPr>
          <p:cNvPr id="199" name="Google Shape;199;p90"/>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MPgeneral_LEFT_pic_2_head">
  <p:cSld name="CMPgeneral_LEFT_pic_2_head">
    <p:spTree>
      <p:nvGrpSpPr>
        <p:cNvPr id="200" name="Shape 200"/>
        <p:cNvGrpSpPr/>
        <p:nvPr/>
      </p:nvGrpSpPr>
      <p:grpSpPr>
        <a:xfrm>
          <a:off x="0" y="0"/>
          <a:ext cx="0" cy="0"/>
          <a:chOff x="0" y="0"/>
          <a:chExt cx="0" cy="0"/>
        </a:xfrm>
      </p:grpSpPr>
      <p:sp>
        <p:nvSpPr>
          <p:cNvPr id="201" name="Google Shape;201;p91"/>
          <p:cNvSpPr/>
          <p:nvPr>
            <p:ph idx="2" type="pic"/>
          </p:nvPr>
        </p:nvSpPr>
        <p:spPr>
          <a:xfrm>
            <a:off x="0" y="0"/>
            <a:ext cx="4916975" cy="6858000"/>
          </a:xfrm>
          <a:prstGeom prst="rect">
            <a:avLst/>
          </a:prstGeom>
          <a:noFill/>
          <a:ln>
            <a:noFill/>
          </a:ln>
        </p:spPr>
        <p:txBody>
          <a:bodyPr anchorCtr="0" anchor="t" bIns="0" lIns="0" spcFirstLastPara="1" rIns="0" wrap="square" tIns="0">
            <a:noAutofit/>
          </a:bodyPr>
          <a:lstStyle>
            <a:lvl1pPr lvl="0" marR="0" rtl="0" algn="l">
              <a:lnSpc>
                <a:spcPct val="150000"/>
              </a:lnSpc>
              <a:spcBef>
                <a:spcPts val="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1pPr>
            <a:lvl2pPr lvl="1"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2pPr>
            <a:lvl3pPr lvl="2"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3pPr>
            <a:lvl4pPr lvl="3" marR="0" rtl="0" algn="l">
              <a:lnSpc>
                <a:spcPct val="100000"/>
              </a:lnSpc>
              <a:spcBef>
                <a:spcPts val="8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50000"/>
              </a:lnSpc>
              <a:spcBef>
                <a:spcPts val="10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cxnSp>
        <p:nvCxnSpPr>
          <p:cNvPr id="202" name="Google Shape;202;p91"/>
          <p:cNvCxnSpPr/>
          <p:nvPr/>
        </p:nvCxnSpPr>
        <p:spPr>
          <a:xfrm>
            <a:off x="5400000" y="540000"/>
            <a:ext cx="6369887" cy="0"/>
          </a:xfrm>
          <a:prstGeom prst="straightConnector1">
            <a:avLst/>
          </a:prstGeom>
          <a:noFill/>
          <a:ln cap="flat" cmpd="sng" w="9525">
            <a:solidFill>
              <a:schemeClr val="accent6"/>
            </a:solidFill>
            <a:prstDash val="solid"/>
            <a:miter lim="800000"/>
            <a:headEnd len="sm" w="sm" type="none"/>
            <a:tailEnd len="sm" w="sm" type="none"/>
          </a:ln>
        </p:spPr>
      </p:cxnSp>
      <p:cxnSp>
        <p:nvCxnSpPr>
          <p:cNvPr id="203" name="Google Shape;203;p91"/>
          <p:cNvCxnSpPr/>
          <p:nvPr/>
        </p:nvCxnSpPr>
        <p:spPr>
          <a:xfrm>
            <a:off x="5400000" y="1620000"/>
            <a:ext cx="900000" cy="0"/>
          </a:xfrm>
          <a:prstGeom prst="straightConnector1">
            <a:avLst/>
          </a:prstGeom>
          <a:noFill/>
          <a:ln cap="flat" cmpd="sng" w="50800">
            <a:solidFill>
              <a:srgbClr val="35A9E1"/>
            </a:solidFill>
            <a:prstDash val="solid"/>
            <a:miter lim="800000"/>
            <a:headEnd len="sm" w="sm" type="none"/>
            <a:tailEnd len="sm" w="sm" type="none"/>
          </a:ln>
        </p:spPr>
      </p:cxnSp>
      <p:sp>
        <p:nvSpPr>
          <p:cNvPr id="204" name="Google Shape;204;p91"/>
          <p:cNvSpPr txBox="1"/>
          <p:nvPr>
            <p:ph idx="1" type="body"/>
          </p:nvPr>
        </p:nvSpPr>
        <p:spPr>
          <a:xfrm>
            <a:off x="5400000" y="756000"/>
            <a:ext cx="6369886" cy="696282"/>
          </a:xfrm>
          <a:prstGeom prst="rect">
            <a:avLst/>
          </a:prstGeom>
          <a:noFill/>
          <a:ln>
            <a:noFill/>
          </a:ln>
        </p:spPr>
        <p:txBody>
          <a:bodyPr anchorCtr="0" anchor="t" bIns="0" lIns="0" spcFirstLastPara="1" rIns="0" wrap="square" tIns="0">
            <a:noAutofit/>
          </a:bodyPr>
          <a:lstStyle>
            <a:lvl1pPr indent="-228600" lvl="0" marL="457200" algn="l">
              <a:lnSpc>
                <a:spcPct val="107142"/>
              </a:lnSpc>
              <a:spcBef>
                <a:spcPts val="0"/>
              </a:spcBef>
              <a:spcAft>
                <a:spcPts val="0"/>
              </a:spcAft>
              <a:buSzPts val="2800"/>
              <a:buFont typeface="Arial Black"/>
              <a:buNone/>
              <a:defRPr b="1" i="0" sz="2800" cap="none">
                <a:latin typeface="Arial Black"/>
                <a:ea typeface="Arial Black"/>
                <a:cs typeface="Arial Black"/>
                <a:sym typeface="Arial Black"/>
              </a:defRPr>
            </a:lvl1pPr>
            <a:lvl2pPr indent="-228600" lvl="1" marL="914400" algn="l">
              <a:lnSpc>
                <a:spcPct val="150000"/>
              </a:lnSpc>
              <a:spcBef>
                <a:spcPts val="0"/>
              </a:spcBef>
              <a:spcAft>
                <a:spcPts val="0"/>
              </a:spcAft>
              <a:buSzPts val="2800"/>
              <a:buFont typeface="Arial"/>
              <a:buNone/>
              <a:defRPr/>
            </a:lvl2pPr>
            <a:lvl3pPr indent="-228600" lvl="2" marL="1371600" algn="l">
              <a:lnSpc>
                <a:spcPct val="150000"/>
              </a:lnSpc>
              <a:spcBef>
                <a:spcPts val="800"/>
              </a:spcBef>
              <a:spcAft>
                <a:spcPts val="0"/>
              </a:spcAft>
              <a:buSzPts val="2800"/>
              <a:buFont typeface="Arial"/>
              <a:buNone/>
              <a:defRPr/>
            </a:lvl3pPr>
            <a:lvl4pPr indent="-228600" lvl="3" marL="1828800" algn="l">
              <a:lnSpc>
                <a:spcPct val="100000"/>
              </a:lnSpc>
              <a:spcBef>
                <a:spcPts val="800"/>
              </a:spcBef>
              <a:spcAft>
                <a:spcPts val="0"/>
              </a:spcAft>
              <a:buSzPts val="1600"/>
              <a:buFont typeface="Arial"/>
              <a:buNone/>
              <a:defRPr/>
            </a:lvl4pPr>
            <a:lvl5pPr indent="-228600" lvl="4" marL="2286000" algn="l">
              <a:lnSpc>
                <a:spcPct val="150000"/>
              </a:lnSpc>
              <a:spcBef>
                <a:spcPts val="1000"/>
              </a:spcBef>
              <a:spcAft>
                <a:spcPts val="0"/>
              </a:spcAft>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05" name="Google Shape;205;p91"/>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
        <p:nvSpPr>
          <p:cNvPr id="206" name="Google Shape;206;p91"/>
          <p:cNvSpPr txBox="1"/>
          <p:nvPr>
            <p:ph idx="3" type="body"/>
          </p:nvPr>
        </p:nvSpPr>
        <p:spPr>
          <a:xfrm>
            <a:off x="5400000" y="1980000"/>
            <a:ext cx="6272212" cy="3995738"/>
          </a:xfrm>
          <a:prstGeom prst="rect">
            <a:avLst/>
          </a:prstGeom>
          <a:noFill/>
          <a:ln>
            <a:noFill/>
          </a:ln>
        </p:spPr>
        <p:txBody>
          <a:bodyPr anchorCtr="0" anchor="t" bIns="0" lIns="0" spcFirstLastPara="1" rIns="0" wrap="square" tIns="0">
            <a:noAutofit/>
          </a:bodyPr>
          <a:lstStyle>
            <a:lvl1pPr indent="-342900" lvl="0" marL="457200" algn="l">
              <a:lnSpc>
                <a:spcPct val="150000"/>
              </a:lnSpc>
              <a:spcBef>
                <a:spcPts val="0"/>
              </a:spcBef>
              <a:spcAft>
                <a:spcPts val="0"/>
              </a:spcAft>
              <a:buSzPts val="1800"/>
              <a:buChar char="•"/>
              <a:defRPr/>
            </a:lvl1pPr>
            <a:lvl2pPr indent="-342900" lvl="1" marL="914400" algn="l">
              <a:lnSpc>
                <a:spcPct val="150000"/>
              </a:lnSpc>
              <a:spcBef>
                <a:spcPts val="800"/>
              </a:spcBef>
              <a:spcAft>
                <a:spcPts val="0"/>
              </a:spcAft>
              <a:buSzPts val="1800"/>
              <a:buChar char="–"/>
              <a:defRPr/>
            </a:lvl2pPr>
            <a:lvl3pPr indent="-342900" lvl="2" marL="1371600" algn="l">
              <a:lnSpc>
                <a:spcPct val="150000"/>
              </a:lnSpc>
              <a:spcBef>
                <a:spcPts val="800"/>
              </a:spcBef>
              <a:spcAft>
                <a:spcPts val="0"/>
              </a:spcAft>
              <a:buSzPts val="1800"/>
              <a:buChar char="•"/>
              <a:defRPr/>
            </a:lvl3pPr>
            <a:lvl4pPr indent="-342900" lvl="3" marL="1828800" algn="l">
              <a:lnSpc>
                <a:spcPct val="100000"/>
              </a:lnSpc>
              <a:spcBef>
                <a:spcPts val="800"/>
              </a:spcBef>
              <a:spcAft>
                <a:spcPts val="0"/>
              </a:spcAft>
              <a:buSzPts val="1800"/>
              <a:buChar char="•"/>
              <a:defRPr/>
            </a:lvl4pPr>
            <a:lvl5pPr indent="-342900" lvl="4" marL="2286000" algn="l">
              <a:lnSpc>
                <a:spcPct val="15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07" name="Google Shape;207;p91"/>
          <p:cNvCxnSpPr/>
          <p:nvPr/>
        </p:nvCxnSpPr>
        <p:spPr>
          <a:xfrm>
            <a:off x="5400000" y="540000"/>
            <a:ext cx="6369887" cy="0"/>
          </a:xfrm>
          <a:prstGeom prst="straightConnector1">
            <a:avLst/>
          </a:prstGeom>
          <a:noFill/>
          <a:ln cap="flat" cmpd="sng" w="9525">
            <a:solidFill>
              <a:schemeClr val="accent6"/>
            </a:solidFill>
            <a:prstDash val="solid"/>
            <a:miter lim="800000"/>
            <a:headEnd len="sm" w="sm" type="none"/>
            <a:tailEnd len="sm" w="sm" type="none"/>
          </a:ln>
        </p:spPr>
      </p:cxnSp>
      <p:cxnSp>
        <p:nvCxnSpPr>
          <p:cNvPr id="208" name="Google Shape;208;p91"/>
          <p:cNvCxnSpPr/>
          <p:nvPr/>
        </p:nvCxnSpPr>
        <p:spPr>
          <a:xfrm>
            <a:off x="5400000" y="1620000"/>
            <a:ext cx="900000" cy="0"/>
          </a:xfrm>
          <a:prstGeom prst="straightConnector1">
            <a:avLst/>
          </a:prstGeom>
          <a:noFill/>
          <a:ln cap="flat" cmpd="sng" w="50800">
            <a:solidFill>
              <a:srgbClr val="35A9E1"/>
            </a:solidFill>
            <a:prstDash val="solid"/>
            <a:miter lim="800000"/>
            <a:headEnd len="sm" w="sm" type="none"/>
            <a:tailEnd len="sm" w="sm" type="none"/>
          </a:ln>
        </p:spPr>
      </p:cxnSp>
      <p:pic>
        <p:nvPicPr>
          <p:cNvPr id="209" name="Google Shape;209;p91"/>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SSESS_Section Header">
  <p:cSld name="ASSESS_Section Header">
    <p:spTree>
      <p:nvGrpSpPr>
        <p:cNvPr id="210" name="Shape 210"/>
        <p:cNvGrpSpPr/>
        <p:nvPr/>
      </p:nvGrpSpPr>
      <p:grpSpPr>
        <a:xfrm>
          <a:off x="0" y="0"/>
          <a:ext cx="0" cy="0"/>
          <a:chOff x="0" y="0"/>
          <a:chExt cx="0" cy="0"/>
        </a:xfrm>
      </p:grpSpPr>
      <p:pic>
        <p:nvPicPr>
          <p:cNvPr descr="A person standing next to a tree&#10;&#10;Description automatically generated" id="211" name="Google Shape;211;p9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12" name="Google Shape;212;p92"/>
          <p:cNvSpPr/>
          <p:nvPr/>
        </p:nvSpPr>
        <p:spPr>
          <a:xfrm>
            <a:off x="0" y="2709000"/>
            <a:ext cx="6580800" cy="1440000"/>
          </a:xfrm>
          <a:prstGeom prst="rect">
            <a:avLst/>
          </a:prstGeom>
          <a:solidFill>
            <a:schemeClr val="accent1">
              <a:alpha val="8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3" name="Google Shape;213;p92"/>
          <p:cNvSpPr txBox="1"/>
          <p:nvPr>
            <p:ph idx="1" type="body"/>
          </p:nvPr>
        </p:nvSpPr>
        <p:spPr>
          <a:xfrm>
            <a:off x="720000" y="3061567"/>
            <a:ext cx="5861553" cy="734866"/>
          </a:xfrm>
          <a:prstGeom prst="rect">
            <a:avLst/>
          </a:prstGeom>
          <a:noFill/>
          <a:ln>
            <a:noFill/>
          </a:ln>
        </p:spPr>
        <p:txBody>
          <a:bodyPr anchorCtr="0" anchor="ctr" bIns="0" lIns="0" spcFirstLastPara="1" rIns="0" wrap="square" tIns="0">
            <a:noAutofit/>
          </a:bodyPr>
          <a:lstStyle>
            <a:lvl1pPr indent="-228600" lvl="0" marL="457200" algn="l">
              <a:lnSpc>
                <a:spcPct val="114285"/>
              </a:lnSpc>
              <a:spcBef>
                <a:spcPts val="0"/>
              </a:spcBef>
              <a:spcAft>
                <a:spcPts val="0"/>
              </a:spcAft>
              <a:buSzPts val="2800"/>
              <a:buFont typeface="Arial Black"/>
              <a:buNone/>
              <a:defRPr b="1" i="0" sz="2800" cap="none">
                <a:solidFill>
                  <a:schemeClr val="lt1"/>
                </a:solidFill>
                <a:latin typeface="Arial Black"/>
                <a:ea typeface="Arial Black"/>
                <a:cs typeface="Arial Black"/>
                <a:sym typeface="Arial Black"/>
              </a:defRPr>
            </a:lvl1pPr>
            <a:lvl2pPr indent="-228600" lvl="1" marL="914400" algn="l">
              <a:lnSpc>
                <a:spcPct val="150000"/>
              </a:lnSpc>
              <a:spcBef>
                <a:spcPts val="0"/>
              </a:spcBef>
              <a:spcAft>
                <a:spcPts val="0"/>
              </a:spcAft>
              <a:buSzPts val="2800"/>
              <a:buFont typeface="Arial"/>
              <a:buNone/>
              <a:defRPr/>
            </a:lvl2pPr>
            <a:lvl3pPr indent="-228600" lvl="2" marL="1371600" algn="l">
              <a:lnSpc>
                <a:spcPct val="150000"/>
              </a:lnSpc>
              <a:spcBef>
                <a:spcPts val="800"/>
              </a:spcBef>
              <a:spcAft>
                <a:spcPts val="0"/>
              </a:spcAft>
              <a:buSzPts val="2800"/>
              <a:buFont typeface="Arial"/>
              <a:buNone/>
              <a:defRPr/>
            </a:lvl3pPr>
            <a:lvl4pPr indent="-228600" lvl="3" marL="1828800" algn="l">
              <a:lnSpc>
                <a:spcPct val="100000"/>
              </a:lnSpc>
              <a:spcBef>
                <a:spcPts val="800"/>
              </a:spcBef>
              <a:spcAft>
                <a:spcPts val="0"/>
              </a:spcAft>
              <a:buSzPts val="1600"/>
              <a:buFont typeface="Arial"/>
              <a:buNone/>
              <a:defRPr/>
            </a:lvl4pPr>
            <a:lvl5pPr indent="-228600" lvl="4" marL="2286000" algn="l">
              <a:lnSpc>
                <a:spcPct val="150000"/>
              </a:lnSpc>
              <a:spcBef>
                <a:spcPts val="1000"/>
              </a:spcBef>
              <a:spcAft>
                <a:spcPts val="0"/>
              </a:spcAft>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14" name="Google Shape;214;p92"/>
          <p:cNvPicPr preferRelativeResize="0"/>
          <p:nvPr/>
        </p:nvPicPr>
        <p:blipFill rotWithShape="1">
          <a:blip r:embed="rId3">
            <a:alphaModFix/>
          </a:blip>
          <a:srcRect b="0" l="0" r="0" t="0"/>
          <a:stretch/>
        </p:blipFill>
        <p:spPr>
          <a:xfrm>
            <a:off x="10021454" y="5905583"/>
            <a:ext cx="1927601" cy="533566"/>
          </a:xfrm>
          <a:prstGeom prst="rect">
            <a:avLst/>
          </a:prstGeom>
          <a:noFill/>
          <a:ln>
            <a:noFill/>
          </a:ln>
        </p:spPr>
      </p:pic>
      <p:pic>
        <p:nvPicPr>
          <p:cNvPr descr="A person standing next to a tree&#10;&#10;Description automatically generated" id="215" name="Google Shape;215;p9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16" name="Google Shape;216;p92"/>
          <p:cNvSpPr/>
          <p:nvPr/>
        </p:nvSpPr>
        <p:spPr>
          <a:xfrm>
            <a:off x="0" y="2709000"/>
            <a:ext cx="6580800" cy="1440000"/>
          </a:xfrm>
          <a:prstGeom prst="rect">
            <a:avLst/>
          </a:prstGeom>
          <a:solidFill>
            <a:schemeClr val="accent1">
              <a:alpha val="8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17" name="Google Shape;217;p92"/>
          <p:cNvPicPr preferRelativeResize="0"/>
          <p:nvPr/>
        </p:nvPicPr>
        <p:blipFill rotWithShape="1">
          <a:blip r:embed="rId3">
            <a:alphaModFix/>
          </a:blip>
          <a:srcRect b="0" l="0" r="0" t="0"/>
          <a:stretch/>
        </p:blipFill>
        <p:spPr>
          <a:xfrm>
            <a:off x="10021454" y="5905583"/>
            <a:ext cx="1927601" cy="533566"/>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SSESS_2line Title and Content">
  <p:cSld name="ASSESS_2line Title and Content">
    <p:spTree>
      <p:nvGrpSpPr>
        <p:cNvPr id="218" name="Shape 218"/>
        <p:cNvGrpSpPr/>
        <p:nvPr/>
      </p:nvGrpSpPr>
      <p:grpSpPr>
        <a:xfrm>
          <a:off x="0" y="0"/>
          <a:ext cx="0" cy="0"/>
          <a:chOff x="0" y="0"/>
          <a:chExt cx="0" cy="0"/>
        </a:xfrm>
      </p:grpSpPr>
      <p:cxnSp>
        <p:nvCxnSpPr>
          <p:cNvPr id="219" name="Google Shape;219;p93"/>
          <p:cNvCxnSpPr/>
          <p:nvPr/>
        </p:nvCxnSpPr>
        <p:spPr>
          <a:xfrm>
            <a:off x="720000" y="540000"/>
            <a:ext cx="10800000" cy="0"/>
          </a:xfrm>
          <a:prstGeom prst="straightConnector1">
            <a:avLst/>
          </a:prstGeom>
          <a:noFill/>
          <a:ln cap="flat" cmpd="sng" w="9525">
            <a:solidFill>
              <a:schemeClr val="accent1"/>
            </a:solidFill>
            <a:prstDash val="solid"/>
            <a:miter lim="800000"/>
            <a:headEnd len="sm" w="sm" type="none"/>
            <a:tailEnd len="sm" w="sm" type="none"/>
          </a:ln>
        </p:spPr>
      </p:cxnSp>
      <p:sp>
        <p:nvSpPr>
          <p:cNvPr id="220" name="Google Shape;220;p93"/>
          <p:cNvSpPr txBox="1"/>
          <p:nvPr>
            <p:ph idx="1" type="body"/>
          </p:nvPr>
        </p:nvSpPr>
        <p:spPr>
          <a:xfrm>
            <a:off x="720725" y="756000"/>
            <a:ext cx="10799763" cy="900000"/>
          </a:xfrm>
          <a:prstGeom prst="rect">
            <a:avLst/>
          </a:prstGeom>
          <a:noFill/>
          <a:ln>
            <a:noFill/>
          </a:ln>
        </p:spPr>
        <p:txBody>
          <a:bodyPr anchorCtr="0" anchor="t" bIns="0" lIns="0" spcFirstLastPara="1" rIns="0" wrap="square" tIns="0">
            <a:noAutofit/>
          </a:bodyPr>
          <a:lstStyle>
            <a:lvl1pPr indent="-228600" lvl="0" marL="457200" algn="l">
              <a:lnSpc>
                <a:spcPct val="93750"/>
              </a:lnSpc>
              <a:spcBef>
                <a:spcPts val="0"/>
              </a:spcBef>
              <a:spcAft>
                <a:spcPts val="0"/>
              </a:spcAft>
              <a:buSzPts val="3200"/>
              <a:buFont typeface="Arial Black"/>
              <a:buNone/>
              <a:defRPr b="1" i="0" sz="3200" cap="none">
                <a:latin typeface="Arial Black"/>
                <a:ea typeface="Arial Black"/>
                <a:cs typeface="Arial Black"/>
                <a:sym typeface="Arial Black"/>
              </a:defRPr>
            </a:lvl1pPr>
            <a:lvl2pPr indent="-228600" lvl="1" marL="914400" algn="l">
              <a:lnSpc>
                <a:spcPct val="150000"/>
              </a:lnSpc>
              <a:spcBef>
                <a:spcPts val="0"/>
              </a:spcBef>
              <a:spcAft>
                <a:spcPts val="0"/>
              </a:spcAft>
              <a:buSzPts val="2800"/>
              <a:buFont typeface="Arial"/>
              <a:buNone/>
              <a:defRPr/>
            </a:lvl2pPr>
            <a:lvl3pPr indent="-228600" lvl="2" marL="1371600" algn="l">
              <a:lnSpc>
                <a:spcPct val="150000"/>
              </a:lnSpc>
              <a:spcBef>
                <a:spcPts val="800"/>
              </a:spcBef>
              <a:spcAft>
                <a:spcPts val="0"/>
              </a:spcAft>
              <a:buSzPts val="2800"/>
              <a:buFont typeface="Arial"/>
              <a:buNone/>
              <a:defRPr/>
            </a:lvl3pPr>
            <a:lvl4pPr indent="-228600" lvl="3" marL="1828800" algn="l">
              <a:lnSpc>
                <a:spcPct val="100000"/>
              </a:lnSpc>
              <a:spcBef>
                <a:spcPts val="800"/>
              </a:spcBef>
              <a:spcAft>
                <a:spcPts val="0"/>
              </a:spcAft>
              <a:buSzPts val="1600"/>
              <a:buFont typeface="Arial"/>
              <a:buNone/>
              <a:defRPr/>
            </a:lvl4pPr>
            <a:lvl5pPr indent="-228600" lvl="4" marL="2286000" algn="l">
              <a:lnSpc>
                <a:spcPct val="150000"/>
              </a:lnSpc>
              <a:spcBef>
                <a:spcPts val="1000"/>
              </a:spcBef>
              <a:spcAft>
                <a:spcPts val="0"/>
              </a:spcAft>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21" name="Google Shape;221;p93"/>
          <p:cNvCxnSpPr/>
          <p:nvPr/>
        </p:nvCxnSpPr>
        <p:spPr>
          <a:xfrm>
            <a:off x="720000" y="1620000"/>
            <a:ext cx="900000" cy="0"/>
          </a:xfrm>
          <a:prstGeom prst="straightConnector1">
            <a:avLst/>
          </a:prstGeom>
          <a:noFill/>
          <a:ln cap="flat" cmpd="sng" w="50800">
            <a:solidFill>
              <a:schemeClr val="accent1"/>
            </a:solidFill>
            <a:prstDash val="solid"/>
            <a:miter lim="800000"/>
            <a:headEnd len="sm" w="sm" type="none"/>
            <a:tailEnd len="sm" w="sm" type="none"/>
          </a:ln>
        </p:spPr>
      </p:cxnSp>
      <p:sp>
        <p:nvSpPr>
          <p:cNvPr id="222" name="Google Shape;222;p93"/>
          <p:cNvSpPr txBox="1"/>
          <p:nvPr>
            <p:ph idx="2" type="body"/>
          </p:nvPr>
        </p:nvSpPr>
        <p:spPr>
          <a:xfrm>
            <a:off x="720000" y="1800000"/>
            <a:ext cx="10800000" cy="3960000"/>
          </a:xfrm>
          <a:prstGeom prst="rect">
            <a:avLst/>
          </a:prstGeom>
          <a:noFill/>
          <a:ln>
            <a:noFill/>
          </a:ln>
        </p:spPr>
        <p:txBody>
          <a:bodyPr anchorCtr="0" anchor="t" bIns="0" lIns="0" spcFirstLastPara="1" rIns="0" wrap="square" tIns="0">
            <a:noAutofit/>
          </a:bodyPr>
          <a:lstStyle>
            <a:lvl1pPr indent="-406400" lvl="0" marL="457200" algn="l">
              <a:lnSpc>
                <a:spcPct val="150000"/>
              </a:lnSpc>
              <a:spcBef>
                <a:spcPts val="0"/>
              </a:spcBef>
              <a:spcAft>
                <a:spcPts val="0"/>
              </a:spcAft>
              <a:buClr>
                <a:schemeClr val="accent1"/>
              </a:buClr>
              <a:buSzPts val="2800"/>
              <a:buChar char="•"/>
              <a:defRPr sz="2800"/>
            </a:lvl1pPr>
            <a:lvl2pPr indent="-381000" lvl="1" marL="914400" algn="l">
              <a:lnSpc>
                <a:spcPct val="150000"/>
              </a:lnSpc>
              <a:spcBef>
                <a:spcPts val="800"/>
              </a:spcBef>
              <a:spcAft>
                <a:spcPts val="0"/>
              </a:spcAft>
              <a:buClr>
                <a:schemeClr val="accent1"/>
              </a:buClr>
              <a:buSzPts val="2400"/>
              <a:buChar char="–"/>
              <a:defRPr sz="2400"/>
            </a:lvl2pPr>
            <a:lvl3pPr indent="-381000" lvl="2" marL="1371600" algn="l">
              <a:lnSpc>
                <a:spcPct val="150000"/>
              </a:lnSpc>
              <a:spcBef>
                <a:spcPts val="800"/>
              </a:spcBef>
              <a:spcAft>
                <a:spcPts val="0"/>
              </a:spcAft>
              <a:buClr>
                <a:schemeClr val="accent1"/>
              </a:buClr>
              <a:buSzPts val="2400"/>
              <a:buChar char="•"/>
              <a:defRPr sz="2400"/>
            </a:lvl3pPr>
            <a:lvl4pPr indent="-330200" lvl="3" marL="1828800" algn="l">
              <a:lnSpc>
                <a:spcPct val="150000"/>
              </a:lnSpc>
              <a:spcBef>
                <a:spcPts val="800"/>
              </a:spcBef>
              <a:spcAft>
                <a:spcPts val="0"/>
              </a:spcAft>
              <a:buClr>
                <a:schemeClr val="accent1"/>
              </a:buClr>
              <a:buSzPts val="1600"/>
              <a:buChar char="•"/>
              <a:defRPr sz="1600"/>
            </a:lvl4pPr>
            <a:lvl5pPr indent="-330200" lvl="4" marL="2286000" algn="l">
              <a:lnSpc>
                <a:spcPct val="150000"/>
              </a:lnSpc>
              <a:spcBef>
                <a:spcPts val="1000"/>
              </a:spcBef>
              <a:spcAft>
                <a:spcPts val="0"/>
              </a:spcAft>
              <a:buClr>
                <a:schemeClr val="accent1"/>
              </a:buClr>
              <a:buSzPts val="1600"/>
              <a:buChar char="•"/>
              <a:defRPr sz="1600"/>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23" name="Google Shape;223;p93"/>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cxnSp>
        <p:nvCxnSpPr>
          <p:cNvPr id="224" name="Google Shape;224;p93"/>
          <p:cNvCxnSpPr/>
          <p:nvPr/>
        </p:nvCxnSpPr>
        <p:spPr>
          <a:xfrm>
            <a:off x="720000" y="540000"/>
            <a:ext cx="10800000" cy="0"/>
          </a:xfrm>
          <a:prstGeom prst="straightConnector1">
            <a:avLst/>
          </a:prstGeom>
          <a:noFill/>
          <a:ln cap="flat" cmpd="sng" w="9525">
            <a:solidFill>
              <a:schemeClr val="accent1"/>
            </a:solidFill>
            <a:prstDash val="solid"/>
            <a:miter lim="800000"/>
            <a:headEnd len="sm" w="sm" type="none"/>
            <a:tailEnd len="sm" w="sm" type="none"/>
          </a:ln>
        </p:spPr>
      </p:cxnSp>
      <p:cxnSp>
        <p:nvCxnSpPr>
          <p:cNvPr id="225" name="Google Shape;225;p93"/>
          <p:cNvCxnSpPr/>
          <p:nvPr/>
        </p:nvCxnSpPr>
        <p:spPr>
          <a:xfrm>
            <a:off x="720000" y="1620000"/>
            <a:ext cx="900000" cy="0"/>
          </a:xfrm>
          <a:prstGeom prst="straightConnector1">
            <a:avLst/>
          </a:prstGeom>
          <a:noFill/>
          <a:ln cap="flat" cmpd="sng" w="50800">
            <a:solidFill>
              <a:schemeClr val="accent1"/>
            </a:solidFill>
            <a:prstDash val="solid"/>
            <a:miter lim="800000"/>
            <a:headEnd len="sm" w="sm" type="none"/>
            <a:tailEnd len="sm" w="sm" type="none"/>
          </a:ln>
        </p:spPr>
      </p:cxnSp>
      <p:pic>
        <p:nvPicPr>
          <p:cNvPr id="226" name="Google Shape;226;p93"/>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SSESS_RIGHT_pic_2_head">
  <p:cSld name="ASSESS_RIGHT_pic_2_head">
    <p:spTree>
      <p:nvGrpSpPr>
        <p:cNvPr id="227" name="Shape 227"/>
        <p:cNvGrpSpPr/>
        <p:nvPr/>
      </p:nvGrpSpPr>
      <p:grpSpPr>
        <a:xfrm>
          <a:off x="0" y="0"/>
          <a:ext cx="0" cy="0"/>
          <a:chOff x="0" y="0"/>
          <a:chExt cx="0" cy="0"/>
        </a:xfrm>
      </p:grpSpPr>
      <p:sp>
        <p:nvSpPr>
          <p:cNvPr id="228" name="Google Shape;228;p94"/>
          <p:cNvSpPr/>
          <p:nvPr>
            <p:ph idx="2" type="pic"/>
          </p:nvPr>
        </p:nvSpPr>
        <p:spPr>
          <a:xfrm>
            <a:off x="7275024" y="0"/>
            <a:ext cx="4916975" cy="6858000"/>
          </a:xfrm>
          <a:prstGeom prst="rect">
            <a:avLst/>
          </a:prstGeom>
          <a:noFill/>
          <a:ln>
            <a:noFill/>
          </a:ln>
        </p:spPr>
        <p:txBody>
          <a:bodyPr anchorCtr="0" anchor="t" bIns="0" lIns="0" spcFirstLastPara="1" rIns="0" wrap="square" tIns="0">
            <a:noAutofit/>
          </a:bodyPr>
          <a:lstStyle>
            <a:lvl1pPr lvl="0" marR="0" rtl="0" algn="l">
              <a:lnSpc>
                <a:spcPct val="150000"/>
              </a:lnSpc>
              <a:spcBef>
                <a:spcPts val="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1pPr>
            <a:lvl2pPr lvl="1"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2pPr>
            <a:lvl3pPr lvl="2"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3pPr>
            <a:lvl4pPr lvl="3" marR="0" rtl="0" algn="l">
              <a:lnSpc>
                <a:spcPct val="100000"/>
              </a:lnSpc>
              <a:spcBef>
                <a:spcPts val="8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50000"/>
              </a:lnSpc>
              <a:spcBef>
                <a:spcPts val="10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cxnSp>
        <p:nvCxnSpPr>
          <p:cNvPr id="229" name="Google Shape;229;p94"/>
          <p:cNvCxnSpPr/>
          <p:nvPr/>
        </p:nvCxnSpPr>
        <p:spPr>
          <a:xfrm>
            <a:off x="719999" y="540000"/>
            <a:ext cx="6369887" cy="0"/>
          </a:xfrm>
          <a:prstGeom prst="straightConnector1">
            <a:avLst/>
          </a:prstGeom>
          <a:noFill/>
          <a:ln cap="flat" cmpd="sng" w="9525">
            <a:solidFill>
              <a:schemeClr val="accent1"/>
            </a:solidFill>
            <a:prstDash val="solid"/>
            <a:miter lim="800000"/>
            <a:headEnd len="sm" w="sm" type="none"/>
            <a:tailEnd len="sm" w="sm" type="none"/>
          </a:ln>
        </p:spPr>
      </p:cxnSp>
      <p:cxnSp>
        <p:nvCxnSpPr>
          <p:cNvPr id="230" name="Google Shape;230;p94"/>
          <p:cNvCxnSpPr/>
          <p:nvPr/>
        </p:nvCxnSpPr>
        <p:spPr>
          <a:xfrm>
            <a:off x="719999" y="1620000"/>
            <a:ext cx="900000" cy="0"/>
          </a:xfrm>
          <a:prstGeom prst="straightConnector1">
            <a:avLst/>
          </a:prstGeom>
          <a:noFill/>
          <a:ln cap="flat" cmpd="sng" w="50800">
            <a:solidFill>
              <a:schemeClr val="accent1"/>
            </a:solidFill>
            <a:prstDash val="solid"/>
            <a:miter lim="800000"/>
            <a:headEnd len="sm" w="sm" type="none"/>
            <a:tailEnd len="sm" w="sm" type="none"/>
          </a:ln>
        </p:spPr>
      </p:cxnSp>
      <p:sp>
        <p:nvSpPr>
          <p:cNvPr id="231" name="Google Shape;231;p94"/>
          <p:cNvSpPr txBox="1"/>
          <p:nvPr>
            <p:ph idx="1" type="body"/>
          </p:nvPr>
        </p:nvSpPr>
        <p:spPr>
          <a:xfrm>
            <a:off x="720726" y="756000"/>
            <a:ext cx="6369886" cy="790412"/>
          </a:xfrm>
          <a:prstGeom prst="rect">
            <a:avLst/>
          </a:prstGeom>
          <a:noFill/>
          <a:ln>
            <a:noFill/>
          </a:ln>
        </p:spPr>
        <p:txBody>
          <a:bodyPr anchorCtr="0" anchor="t" bIns="0" lIns="0" spcFirstLastPara="1" rIns="0" wrap="square" tIns="0">
            <a:noAutofit/>
          </a:bodyPr>
          <a:lstStyle>
            <a:lvl1pPr indent="-228600" lvl="0" marL="457200" algn="l">
              <a:lnSpc>
                <a:spcPct val="107142"/>
              </a:lnSpc>
              <a:spcBef>
                <a:spcPts val="0"/>
              </a:spcBef>
              <a:spcAft>
                <a:spcPts val="0"/>
              </a:spcAft>
              <a:buSzPts val="2800"/>
              <a:buFont typeface="Arial Black"/>
              <a:buNone/>
              <a:defRPr b="1" i="0" sz="2800" cap="none">
                <a:latin typeface="Arial Black"/>
                <a:ea typeface="Arial Black"/>
                <a:cs typeface="Arial Black"/>
                <a:sym typeface="Arial Black"/>
              </a:defRPr>
            </a:lvl1pPr>
            <a:lvl2pPr indent="-228600" lvl="1" marL="914400" algn="l">
              <a:lnSpc>
                <a:spcPct val="150000"/>
              </a:lnSpc>
              <a:spcBef>
                <a:spcPts val="0"/>
              </a:spcBef>
              <a:spcAft>
                <a:spcPts val="0"/>
              </a:spcAft>
              <a:buSzPts val="2800"/>
              <a:buFont typeface="Arial"/>
              <a:buNone/>
              <a:defRPr/>
            </a:lvl2pPr>
            <a:lvl3pPr indent="-228600" lvl="2" marL="1371600" algn="l">
              <a:lnSpc>
                <a:spcPct val="150000"/>
              </a:lnSpc>
              <a:spcBef>
                <a:spcPts val="800"/>
              </a:spcBef>
              <a:spcAft>
                <a:spcPts val="0"/>
              </a:spcAft>
              <a:buSzPts val="2800"/>
              <a:buFont typeface="Arial"/>
              <a:buNone/>
              <a:defRPr/>
            </a:lvl3pPr>
            <a:lvl4pPr indent="-228600" lvl="3" marL="1828800" algn="l">
              <a:lnSpc>
                <a:spcPct val="100000"/>
              </a:lnSpc>
              <a:spcBef>
                <a:spcPts val="800"/>
              </a:spcBef>
              <a:spcAft>
                <a:spcPts val="0"/>
              </a:spcAft>
              <a:buSzPts val="1600"/>
              <a:buFont typeface="Arial"/>
              <a:buNone/>
              <a:defRPr/>
            </a:lvl4pPr>
            <a:lvl5pPr indent="-228600" lvl="4" marL="2286000" algn="l">
              <a:lnSpc>
                <a:spcPct val="150000"/>
              </a:lnSpc>
              <a:spcBef>
                <a:spcPts val="1000"/>
              </a:spcBef>
              <a:spcAft>
                <a:spcPts val="0"/>
              </a:spcAft>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32" name="Google Shape;232;p94"/>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
        <p:nvSpPr>
          <p:cNvPr id="233" name="Google Shape;233;p94"/>
          <p:cNvSpPr txBox="1"/>
          <p:nvPr>
            <p:ph idx="3" type="body"/>
          </p:nvPr>
        </p:nvSpPr>
        <p:spPr>
          <a:xfrm>
            <a:off x="719999" y="1980000"/>
            <a:ext cx="6272212" cy="3995738"/>
          </a:xfrm>
          <a:prstGeom prst="rect">
            <a:avLst/>
          </a:prstGeom>
          <a:noFill/>
          <a:ln>
            <a:noFill/>
          </a:ln>
        </p:spPr>
        <p:txBody>
          <a:bodyPr anchorCtr="0" anchor="t" bIns="0" lIns="0" spcFirstLastPara="1" rIns="0" wrap="square" tIns="0">
            <a:noAutofit/>
          </a:bodyPr>
          <a:lstStyle>
            <a:lvl1pPr indent="-406400" lvl="0" marL="457200" algn="l">
              <a:lnSpc>
                <a:spcPct val="150000"/>
              </a:lnSpc>
              <a:spcBef>
                <a:spcPts val="0"/>
              </a:spcBef>
              <a:spcAft>
                <a:spcPts val="0"/>
              </a:spcAft>
              <a:buClr>
                <a:schemeClr val="accent1"/>
              </a:buClr>
              <a:buSzPts val="2800"/>
              <a:buChar char="•"/>
              <a:defRPr/>
            </a:lvl1pPr>
            <a:lvl2pPr indent="-406400" lvl="1" marL="914400" algn="l">
              <a:lnSpc>
                <a:spcPct val="150000"/>
              </a:lnSpc>
              <a:spcBef>
                <a:spcPts val="800"/>
              </a:spcBef>
              <a:spcAft>
                <a:spcPts val="0"/>
              </a:spcAft>
              <a:buClr>
                <a:schemeClr val="accent1"/>
              </a:buClr>
              <a:buSzPts val="2800"/>
              <a:buChar char="–"/>
              <a:defRPr/>
            </a:lvl2pPr>
            <a:lvl3pPr indent="-406400" lvl="2" marL="1371600" algn="l">
              <a:lnSpc>
                <a:spcPct val="150000"/>
              </a:lnSpc>
              <a:spcBef>
                <a:spcPts val="800"/>
              </a:spcBef>
              <a:spcAft>
                <a:spcPts val="0"/>
              </a:spcAft>
              <a:buClr>
                <a:schemeClr val="accent1"/>
              </a:buClr>
              <a:buSzPts val="2800"/>
              <a:buChar char="•"/>
              <a:defRPr/>
            </a:lvl3pPr>
            <a:lvl4pPr indent="-330200" lvl="3" marL="1828800" algn="l">
              <a:lnSpc>
                <a:spcPct val="100000"/>
              </a:lnSpc>
              <a:spcBef>
                <a:spcPts val="800"/>
              </a:spcBef>
              <a:spcAft>
                <a:spcPts val="0"/>
              </a:spcAft>
              <a:buClr>
                <a:schemeClr val="accent1"/>
              </a:buClr>
              <a:buSzPts val="1600"/>
              <a:buChar char="•"/>
              <a:defRPr/>
            </a:lvl4pPr>
            <a:lvl5pPr indent="-330200" lvl="4" marL="2286000" algn="l">
              <a:lnSpc>
                <a:spcPct val="150000"/>
              </a:lnSpc>
              <a:spcBef>
                <a:spcPts val="1000"/>
              </a:spcBef>
              <a:spcAft>
                <a:spcPts val="0"/>
              </a:spcAft>
              <a:buClr>
                <a:schemeClr val="accent1"/>
              </a:buClr>
              <a:buSzPts val="16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34" name="Google Shape;234;p94"/>
          <p:cNvCxnSpPr/>
          <p:nvPr/>
        </p:nvCxnSpPr>
        <p:spPr>
          <a:xfrm>
            <a:off x="719999" y="540000"/>
            <a:ext cx="6369887" cy="0"/>
          </a:xfrm>
          <a:prstGeom prst="straightConnector1">
            <a:avLst/>
          </a:prstGeom>
          <a:noFill/>
          <a:ln cap="flat" cmpd="sng" w="9525">
            <a:solidFill>
              <a:schemeClr val="accent1"/>
            </a:solidFill>
            <a:prstDash val="solid"/>
            <a:miter lim="800000"/>
            <a:headEnd len="sm" w="sm" type="none"/>
            <a:tailEnd len="sm" w="sm" type="none"/>
          </a:ln>
        </p:spPr>
      </p:cxnSp>
      <p:cxnSp>
        <p:nvCxnSpPr>
          <p:cNvPr id="235" name="Google Shape;235;p94"/>
          <p:cNvCxnSpPr/>
          <p:nvPr/>
        </p:nvCxnSpPr>
        <p:spPr>
          <a:xfrm>
            <a:off x="719999" y="1620000"/>
            <a:ext cx="900000" cy="0"/>
          </a:xfrm>
          <a:prstGeom prst="straightConnector1">
            <a:avLst/>
          </a:prstGeom>
          <a:noFill/>
          <a:ln cap="flat" cmpd="sng" w="50800">
            <a:solidFill>
              <a:schemeClr val="accent1"/>
            </a:solidFill>
            <a:prstDash val="solid"/>
            <a:miter lim="800000"/>
            <a:headEnd len="sm" w="sm" type="none"/>
            <a:tailEnd len="sm" w="sm" type="none"/>
          </a:ln>
        </p:spPr>
      </p:cxnSp>
      <p:pic>
        <p:nvPicPr>
          <p:cNvPr id="236" name="Google Shape;236;p94"/>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SSESS_LEFT_pic_2_head">
  <p:cSld name="ASSESS_LEFT_pic_2_head">
    <p:spTree>
      <p:nvGrpSpPr>
        <p:cNvPr id="237" name="Shape 237"/>
        <p:cNvGrpSpPr/>
        <p:nvPr/>
      </p:nvGrpSpPr>
      <p:grpSpPr>
        <a:xfrm>
          <a:off x="0" y="0"/>
          <a:ext cx="0" cy="0"/>
          <a:chOff x="0" y="0"/>
          <a:chExt cx="0" cy="0"/>
        </a:xfrm>
      </p:grpSpPr>
      <p:sp>
        <p:nvSpPr>
          <p:cNvPr id="238" name="Google Shape;238;p95"/>
          <p:cNvSpPr/>
          <p:nvPr>
            <p:ph idx="2" type="pic"/>
          </p:nvPr>
        </p:nvSpPr>
        <p:spPr>
          <a:xfrm>
            <a:off x="0" y="0"/>
            <a:ext cx="4916975" cy="6858000"/>
          </a:xfrm>
          <a:prstGeom prst="rect">
            <a:avLst/>
          </a:prstGeom>
          <a:noFill/>
          <a:ln>
            <a:noFill/>
          </a:ln>
        </p:spPr>
        <p:txBody>
          <a:bodyPr anchorCtr="0" anchor="t" bIns="0" lIns="0" spcFirstLastPara="1" rIns="0" wrap="square" tIns="0">
            <a:noAutofit/>
          </a:bodyPr>
          <a:lstStyle>
            <a:lvl1pPr lvl="0" marR="0" rtl="0" algn="l">
              <a:lnSpc>
                <a:spcPct val="150000"/>
              </a:lnSpc>
              <a:spcBef>
                <a:spcPts val="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1pPr>
            <a:lvl2pPr lvl="1"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2pPr>
            <a:lvl3pPr lvl="2"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3pPr>
            <a:lvl4pPr lvl="3" marR="0" rtl="0" algn="l">
              <a:lnSpc>
                <a:spcPct val="100000"/>
              </a:lnSpc>
              <a:spcBef>
                <a:spcPts val="8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50000"/>
              </a:lnSpc>
              <a:spcBef>
                <a:spcPts val="10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cxnSp>
        <p:nvCxnSpPr>
          <p:cNvPr id="239" name="Google Shape;239;p95"/>
          <p:cNvCxnSpPr/>
          <p:nvPr/>
        </p:nvCxnSpPr>
        <p:spPr>
          <a:xfrm>
            <a:off x="5400000" y="540000"/>
            <a:ext cx="6369887" cy="0"/>
          </a:xfrm>
          <a:prstGeom prst="straightConnector1">
            <a:avLst/>
          </a:prstGeom>
          <a:noFill/>
          <a:ln cap="flat" cmpd="sng" w="9525">
            <a:solidFill>
              <a:schemeClr val="accent1"/>
            </a:solidFill>
            <a:prstDash val="solid"/>
            <a:miter lim="800000"/>
            <a:headEnd len="sm" w="sm" type="none"/>
            <a:tailEnd len="sm" w="sm" type="none"/>
          </a:ln>
        </p:spPr>
      </p:cxnSp>
      <p:cxnSp>
        <p:nvCxnSpPr>
          <p:cNvPr id="240" name="Google Shape;240;p95"/>
          <p:cNvCxnSpPr/>
          <p:nvPr/>
        </p:nvCxnSpPr>
        <p:spPr>
          <a:xfrm>
            <a:off x="5400000" y="1620000"/>
            <a:ext cx="900000" cy="0"/>
          </a:xfrm>
          <a:prstGeom prst="straightConnector1">
            <a:avLst/>
          </a:prstGeom>
          <a:noFill/>
          <a:ln cap="flat" cmpd="sng" w="50800">
            <a:solidFill>
              <a:schemeClr val="accent1"/>
            </a:solidFill>
            <a:prstDash val="solid"/>
            <a:miter lim="800000"/>
            <a:headEnd len="sm" w="sm" type="none"/>
            <a:tailEnd len="sm" w="sm" type="none"/>
          </a:ln>
        </p:spPr>
      </p:cxnSp>
      <p:sp>
        <p:nvSpPr>
          <p:cNvPr id="241" name="Google Shape;241;p95"/>
          <p:cNvSpPr txBox="1"/>
          <p:nvPr>
            <p:ph idx="1" type="body"/>
          </p:nvPr>
        </p:nvSpPr>
        <p:spPr>
          <a:xfrm>
            <a:off x="5400000" y="756000"/>
            <a:ext cx="6369886" cy="696282"/>
          </a:xfrm>
          <a:prstGeom prst="rect">
            <a:avLst/>
          </a:prstGeom>
          <a:noFill/>
          <a:ln>
            <a:noFill/>
          </a:ln>
        </p:spPr>
        <p:txBody>
          <a:bodyPr anchorCtr="0" anchor="t" bIns="0" lIns="0" spcFirstLastPara="1" rIns="0" wrap="square" tIns="0">
            <a:noAutofit/>
          </a:bodyPr>
          <a:lstStyle>
            <a:lvl1pPr indent="-228600" lvl="0" marL="457200" algn="l">
              <a:lnSpc>
                <a:spcPct val="107142"/>
              </a:lnSpc>
              <a:spcBef>
                <a:spcPts val="0"/>
              </a:spcBef>
              <a:spcAft>
                <a:spcPts val="0"/>
              </a:spcAft>
              <a:buSzPts val="2800"/>
              <a:buFont typeface="Arial Black"/>
              <a:buNone/>
              <a:defRPr b="1" i="0" sz="2800" cap="none">
                <a:latin typeface="Arial Black"/>
                <a:ea typeface="Arial Black"/>
                <a:cs typeface="Arial Black"/>
                <a:sym typeface="Arial Black"/>
              </a:defRPr>
            </a:lvl1pPr>
            <a:lvl2pPr indent="-228600" lvl="1" marL="914400" algn="l">
              <a:lnSpc>
                <a:spcPct val="150000"/>
              </a:lnSpc>
              <a:spcBef>
                <a:spcPts val="0"/>
              </a:spcBef>
              <a:spcAft>
                <a:spcPts val="0"/>
              </a:spcAft>
              <a:buSzPts val="2800"/>
              <a:buFont typeface="Arial"/>
              <a:buNone/>
              <a:defRPr/>
            </a:lvl2pPr>
            <a:lvl3pPr indent="-228600" lvl="2" marL="1371600" algn="l">
              <a:lnSpc>
                <a:spcPct val="150000"/>
              </a:lnSpc>
              <a:spcBef>
                <a:spcPts val="800"/>
              </a:spcBef>
              <a:spcAft>
                <a:spcPts val="0"/>
              </a:spcAft>
              <a:buSzPts val="2800"/>
              <a:buFont typeface="Arial"/>
              <a:buNone/>
              <a:defRPr/>
            </a:lvl3pPr>
            <a:lvl4pPr indent="-228600" lvl="3" marL="1828800" algn="l">
              <a:lnSpc>
                <a:spcPct val="100000"/>
              </a:lnSpc>
              <a:spcBef>
                <a:spcPts val="800"/>
              </a:spcBef>
              <a:spcAft>
                <a:spcPts val="0"/>
              </a:spcAft>
              <a:buSzPts val="1600"/>
              <a:buFont typeface="Arial"/>
              <a:buNone/>
              <a:defRPr/>
            </a:lvl4pPr>
            <a:lvl5pPr indent="-228600" lvl="4" marL="2286000" algn="l">
              <a:lnSpc>
                <a:spcPct val="150000"/>
              </a:lnSpc>
              <a:spcBef>
                <a:spcPts val="1000"/>
              </a:spcBef>
              <a:spcAft>
                <a:spcPts val="0"/>
              </a:spcAft>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42" name="Google Shape;242;p95"/>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
        <p:nvSpPr>
          <p:cNvPr id="243" name="Google Shape;243;p95"/>
          <p:cNvSpPr txBox="1"/>
          <p:nvPr>
            <p:ph idx="3" type="body"/>
          </p:nvPr>
        </p:nvSpPr>
        <p:spPr>
          <a:xfrm>
            <a:off x="5400000" y="1980000"/>
            <a:ext cx="6272212" cy="3995738"/>
          </a:xfrm>
          <a:prstGeom prst="rect">
            <a:avLst/>
          </a:prstGeom>
          <a:noFill/>
          <a:ln>
            <a:noFill/>
          </a:ln>
        </p:spPr>
        <p:txBody>
          <a:bodyPr anchorCtr="0" anchor="t" bIns="0" lIns="0" spcFirstLastPara="1" rIns="0" wrap="square" tIns="0">
            <a:noAutofit/>
          </a:bodyPr>
          <a:lstStyle>
            <a:lvl1pPr indent="-406400" lvl="0" marL="457200" algn="l">
              <a:lnSpc>
                <a:spcPct val="150000"/>
              </a:lnSpc>
              <a:spcBef>
                <a:spcPts val="0"/>
              </a:spcBef>
              <a:spcAft>
                <a:spcPts val="0"/>
              </a:spcAft>
              <a:buClr>
                <a:schemeClr val="accent1"/>
              </a:buClr>
              <a:buSzPts val="2800"/>
              <a:buChar char="•"/>
              <a:defRPr/>
            </a:lvl1pPr>
            <a:lvl2pPr indent="-406400" lvl="1" marL="914400" algn="l">
              <a:lnSpc>
                <a:spcPct val="150000"/>
              </a:lnSpc>
              <a:spcBef>
                <a:spcPts val="800"/>
              </a:spcBef>
              <a:spcAft>
                <a:spcPts val="0"/>
              </a:spcAft>
              <a:buClr>
                <a:schemeClr val="accent1"/>
              </a:buClr>
              <a:buSzPts val="2800"/>
              <a:buChar char="–"/>
              <a:defRPr/>
            </a:lvl2pPr>
            <a:lvl3pPr indent="-406400" lvl="2" marL="1371600" algn="l">
              <a:lnSpc>
                <a:spcPct val="150000"/>
              </a:lnSpc>
              <a:spcBef>
                <a:spcPts val="800"/>
              </a:spcBef>
              <a:spcAft>
                <a:spcPts val="0"/>
              </a:spcAft>
              <a:buClr>
                <a:schemeClr val="accent1"/>
              </a:buClr>
              <a:buSzPts val="2800"/>
              <a:buChar char="•"/>
              <a:defRPr/>
            </a:lvl3pPr>
            <a:lvl4pPr indent="-330200" lvl="3" marL="1828800" algn="l">
              <a:lnSpc>
                <a:spcPct val="100000"/>
              </a:lnSpc>
              <a:spcBef>
                <a:spcPts val="800"/>
              </a:spcBef>
              <a:spcAft>
                <a:spcPts val="0"/>
              </a:spcAft>
              <a:buClr>
                <a:schemeClr val="accent1"/>
              </a:buClr>
              <a:buSzPts val="1600"/>
              <a:buChar char="•"/>
              <a:defRPr/>
            </a:lvl4pPr>
            <a:lvl5pPr indent="-330200" lvl="4" marL="2286000" algn="l">
              <a:lnSpc>
                <a:spcPct val="150000"/>
              </a:lnSpc>
              <a:spcBef>
                <a:spcPts val="1000"/>
              </a:spcBef>
              <a:spcAft>
                <a:spcPts val="0"/>
              </a:spcAft>
              <a:buClr>
                <a:schemeClr val="accent1"/>
              </a:buClr>
              <a:buSzPts val="16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44" name="Google Shape;244;p95"/>
          <p:cNvCxnSpPr/>
          <p:nvPr/>
        </p:nvCxnSpPr>
        <p:spPr>
          <a:xfrm>
            <a:off x="5400000" y="540000"/>
            <a:ext cx="6369887" cy="0"/>
          </a:xfrm>
          <a:prstGeom prst="straightConnector1">
            <a:avLst/>
          </a:prstGeom>
          <a:noFill/>
          <a:ln cap="flat" cmpd="sng" w="9525">
            <a:solidFill>
              <a:schemeClr val="accent1"/>
            </a:solidFill>
            <a:prstDash val="solid"/>
            <a:miter lim="800000"/>
            <a:headEnd len="sm" w="sm" type="none"/>
            <a:tailEnd len="sm" w="sm" type="none"/>
          </a:ln>
        </p:spPr>
      </p:cxnSp>
      <p:cxnSp>
        <p:nvCxnSpPr>
          <p:cNvPr id="245" name="Google Shape;245;p95"/>
          <p:cNvCxnSpPr/>
          <p:nvPr/>
        </p:nvCxnSpPr>
        <p:spPr>
          <a:xfrm>
            <a:off x="5400000" y="1620000"/>
            <a:ext cx="900000" cy="0"/>
          </a:xfrm>
          <a:prstGeom prst="straightConnector1">
            <a:avLst/>
          </a:prstGeom>
          <a:noFill/>
          <a:ln cap="flat" cmpd="sng" w="50800">
            <a:solidFill>
              <a:schemeClr val="accent1"/>
            </a:solidFill>
            <a:prstDash val="solid"/>
            <a:miter lim="800000"/>
            <a:headEnd len="sm" w="sm" type="none"/>
            <a:tailEnd len="sm" w="sm" type="none"/>
          </a:ln>
        </p:spPr>
      </p:cxnSp>
      <p:pic>
        <p:nvPicPr>
          <p:cNvPr id="246" name="Google Shape;246;p95"/>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N_Section Header">
  <p:cSld name="PLAN_Section Header">
    <p:spTree>
      <p:nvGrpSpPr>
        <p:cNvPr id="247" name="Shape 247"/>
        <p:cNvGrpSpPr/>
        <p:nvPr/>
      </p:nvGrpSpPr>
      <p:grpSpPr>
        <a:xfrm>
          <a:off x="0" y="0"/>
          <a:ext cx="0" cy="0"/>
          <a:chOff x="0" y="0"/>
          <a:chExt cx="0" cy="0"/>
        </a:xfrm>
      </p:grpSpPr>
      <p:pic>
        <p:nvPicPr>
          <p:cNvPr id="248" name="Google Shape;248;p9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49" name="Google Shape;249;p96"/>
          <p:cNvSpPr/>
          <p:nvPr/>
        </p:nvSpPr>
        <p:spPr>
          <a:xfrm>
            <a:off x="0" y="2709000"/>
            <a:ext cx="6580800" cy="1440000"/>
          </a:xfrm>
          <a:prstGeom prst="rect">
            <a:avLst/>
          </a:prstGeom>
          <a:solidFill>
            <a:schemeClr val="accent2">
              <a:alpha val="8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0" name="Google Shape;250;p96"/>
          <p:cNvSpPr txBox="1"/>
          <p:nvPr>
            <p:ph idx="1" type="body"/>
          </p:nvPr>
        </p:nvSpPr>
        <p:spPr>
          <a:xfrm>
            <a:off x="720000" y="3061567"/>
            <a:ext cx="5861553" cy="734866"/>
          </a:xfrm>
          <a:prstGeom prst="rect">
            <a:avLst/>
          </a:prstGeom>
          <a:noFill/>
          <a:ln>
            <a:noFill/>
          </a:ln>
        </p:spPr>
        <p:txBody>
          <a:bodyPr anchorCtr="0" anchor="ctr" bIns="0" lIns="0" spcFirstLastPara="1" rIns="0" wrap="square" tIns="0">
            <a:noAutofit/>
          </a:bodyPr>
          <a:lstStyle>
            <a:lvl1pPr indent="-228600" lvl="0" marL="457200" algn="l">
              <a:lnSpc>
                <a:spcPct val="114285"/>
              </a:lnSpc>
              <a:spcBef>
                <a:spcPts val="0"/>
              </a:spcBef>
              <a:spcAft>
                <a:spcPts val="0"/>
              </a:spcAft>
              <a:buSzPts val="2800"/>
              <a:buFont typeface="Arial Black"/>
              <a:buNone/>
              <a:defRPr b="1" i="0" sz="2800" cap="none">
                <a:solidFill>
                  <a:schemeClr val="lt1"/>
                </a:solidFill>
                <a:latin typeface="Arial Black"/>
                <a:ea typeface="Arial Black"/>
                <a:cs typeface="Arial Black"/>
                <a:sym typeface="Arial Black"/>
              </a:defRPr>
            </a:lvl1pPr>
            <a:lvl2pPr indent="-228600" lvl="1" marL="914400" algn="l">
              <a:lnSpc>
                <a:spcPct val="150000"/>
              </a:lnSpc>
              <a:spcBef>
                <a:spcPts val="0"/>
              </a:spcBef>
              <a:spcAft>
                <a:spcPts val="0"/>
              </a:spcAft>
              <a:buSzPts val="2800"/>
              <a:buFont typeface="Arial"/>
              <a:buNone/>
              <a:defRPr/>
            </a:lvl2pPr>
            <a:lvl3pPr indent="-228600" lvl="2" marL="1371600" algn="l">
              <a:lnSpc>
                <a:spcPct val="150000"/>
              </a:lnSpc>
              <a:spcBef>
                <a:spcPts val="800"/>
              </a:spcBef>
              <a:spcAft>
                <a:spcPts val="0"/>
              </a:spcAft>
              <a:buSzPts val="2800"/>
              <a:buFont typeface="Arial"/>
              <a:buNone/>
              <a:defRPr/>
            </a:lvl3pPr>
            <a:lvl4pPr indent="-228600" lvl="3" marL="1828800" algn="l">
              <a:lnSpc>
                <a:spcPct val="100000"/>
              </a:lnSpc>
              <a:spcBef>
                <a:spcPts val="800"/>
              </a:spcBef>
              <a:spcAft>
                <a:spcPts val="0"/>
              </a:spcAft>
              <a:buSzPts val="1600"/>
              <a:buFont typeface="Arial"/>
              <a:buNone/>
              <a:defRPr/>
            </a:lvl4pPr>
            <a:lvl5pPr indent="-228600" lvl="4" marL="2286000" algn="l">
              <a:lnSpc>
                <a:spcPct val="150000"/>
              </a:lnSpc>
              <a:spcBef>
                <a:spcPts val="1000"/>
              </a:spcBef>
              <a:spcAft>
                <a:spcPts val="0"/>
              </a:spcAft>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51" name="Google Shape;251;p96"/>
          <p:cNvPicPr preferRelativeResize="0"/>
          <p:nvPr/>
        </p:nvPicPr>
        <p:blipFill rotWithShape="1">
          <a:blip r:embed="rId3">
            <a:alphaModFix/>
          </a:blip>
          <a:srcRect b="0" l="0" r="0" t="0"/>
          <a:stretch/>
        </p:blipFill>
        <p:spPr>
          <a:xfrm>
            <a:off x="10021454" y="5905583"/>
            <a:ext cx="1927601" cy="533566"/>
          </a:xfrm>
          <a:prstGeom prst="rect">
            <a:avLst/>
          </a:prstGeom>
          <a:noFill/>
          <a:ln>
            <a:noFill/>
          </a:ln>
        </p:spPr>
      </p:pic>
      <p:pic>
        <p:nvPicPr>
          <p:cNvPr id="252" name="Google Shape;252;p9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53" name="Google Shape;253;p96"/>
          <p:cNvSpPr/>
          <p:nvPr/>
        </p:nvSpPr>
        <p:spPr>
          <a:xfrm>
            <a:off x="0" y="2709000"/>
            <a:ext cx="6580800" cy="1440000"/>
          </a:xfrm>
          <a:prstGeom prst="rect">
            <a:avLst/>
          </a:prstGeom>
          <a:solidFill>
            <a:schemeClr val="accent2">
              <a:alpha val="8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54" name="Google Shape;254;p96"/>
          <p:cNvPicPr preferRelativeResize="0"/>
          <p:nvPr/>
        </p:nvPicPr>
        <p:blipFill rotWithShape="1">
          <a:blip r:embed="rId3">
            <a:alphaModFix/>
          </a:blip>
          <a:srcRect b="0" l="0" r="0" t="0"/>
          <a:stretch/>
        </p:blipFill>
        <p:spPr>
          <a:xfrm>
            <a:off x="10021454" y="5905583"/>
            <a:ext cx="1927601" cy="533566"/>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N_1line Title and Content">
  <p:cSld name="PLAN_1line Title and Content">
    <p:spTree>
      <p:nvGrpSpPr>
        <p:cNvPr id="255" name="Shape 255"/>
        <p:cNvGrpSpPr/>
        <p:nvPr/>
      </p:nvGrpSpPr>
      <p:grpSpPr>
        <a:xfrm>
          <a:off x="0" y="0"/>
          <a:ext cx="0" cy="0"/>
          <a:chOff x="0" y="0"/>
          <a:chExt cx="0" cy="0"/>
        </a:xfrm>
      </p:grpSpPr>
      <p:cxnSp>
        <p:nvCxnSpPr>
          <p:cNvPr id="256" name="Google Shape;256;p97"/>
          <p:cNvCxnSpPr/>
          <p:nvPr/>
        </p:nvCxnSpPr>
        <p:spPr>
          <a:xfrm>
            <a:off x="720725" y="540000"/>
            <a:ext cx="10800000" cy="0"/>
          </a:xfrm>
          <a:prstGeom prst="straightConnector1">
            <a:avLst/>
          </a:prstGeom>
          <a:noFill/>
          <a:ln cap="flat" cmpd="sng" w="9525">
            <a:solidFill>
              <a:schemeClr val="accent2"/>
            </a:solidFill>
            <a:prstDash val="solid"/>
            <a:miter lim="800000"/>
            <a:headEnd len="sm" w="sm" type="none"/>
            <a:tailEnd len="sm" w="sm" type="none"/>
          </a:ln>
        </p:spPr>
      </p:cxnSp>
      <p:sp>
        <p:nvSpPr>
          <p:cNvPr id="257" name="Google Shape;257;p97"/>
          <p:cNvSpPr txBox="1"/>
          <p:nvPr>
            <p:ph idx="1" type="body"/>
          </p:nvPr>
        </p:nvSpPr>
        <p:spPr>
          <a:xfrm>
            <a:off x="720725" y="756000"/>
            <a:ext cx="10799763" cy="370000"/>
          </a:xfrm>
          <a:prstGeom prst="rect">
            <a:avLst/>
          </a:prstGeom>
          <a:noFill/>
          <a:ln>
            <a:noFill/>
          </a:ln>
        </p:spPr>
        <p:txBody>
          <a:bodyPr anchorCtr="0" anchor="t" bIns="0" lIns="0" spcFirstLastPara="1" rIns="0" wrap="square" tIns="0">
            <a:noAutofit/>
          </a:bodyPr>
          <a:lstStyle>
            <a:lvl1pPr indent="-228600" lvl="0" marL="457200" algn="l">
              <a:lnSpc>
                <a:spcPct val="93750"/>
              </a:lnSpc>
              <a:spcBef>
                <a:spcPts val="0"/>
              </a:spcBef>
              <a:spcAft>
                <a:spcPts val="0"/>
              </a:spcAft>
              <a:buSzPts val="3200"/>
              <a:buFont typeface="Arial Black"/>
              <a:buNone/>
              <a:defRPr b="1" i="0" sz="3200" cap="none">
                <a:latin typeface="Arial Black"/>
                <a:ea typeface="Arial Black"/>
                <a:cs typeface="Arial Black"/>
                <a:sym typeface="Arial Black"/>
              </a:defRPr>
            </a:lvl1pPr>
            <a:lvl2pPr indent="-228600" lvl="1" marL="914400" algn="l">
              <a:lnSpc>
                <a:spcPct val="150000"/>
              </a:lnSpc>
              <a:spcBef>
                <a:spcPts val="0"/>
              </a:spcBef>
              <a:spcAft>
                <a:spcPts val="0"/>
              </a:spcAft>
              <a:buSzPts val="2800"/>
              <a:buFont typeface="Arial"/>
              <a:buNone/>
              <a:defRPr/>
            </a:lvl2pPr>
            <a:lvl3pPr indent="-228600" lvl="2" marL="1371600" algn="l">
              <a:lnSpc>
                <a:spcPct val="150000"/>
              </a:lnSpc>
              <a:spcBef>
                <a:spcPts val="800"/>
              </a:spcBef>
              <a:spcAft>
                <a:spcPts val="0"/>
              </a:spcAft>
              <a:buSzPts val="2800"/>
              <a:buFont typeface="Arial"/>
              <a:buNone/>
              <a:defRPr/>
            </a:lvl3pPr>
            <a:lvl4pPr indent="-228600" lvl="3" marL="1828800" algn="l">
              <a:lnSpc>
                <a:spcPct val="100000"/>
              </a:lnSpc>
              <a:spcBef>
                <a:spcPts val="800"/>
              </a:spcBef>
              <a:spcAft>
                <a:spcPts val="0"/>
              </a:spcAft>
              <a:buSzPts val="1600"/>
              <a:buFont typeface="Arial"/>
              <a:buNone/>
              <a:defRPr/>
            </a:lvl4pPr>
            <a:lvl5pPr indent="-228600" lvl="4" marL="2286000" algn="l">
              <a:lnSpc>
                <a:spcPct val="150000"/>
              </a:lnSpc>
              <a:spcBef>
                <a:spcPts val="1000"/>
              </a:spcBef>
              <a:spcAft>
                <a:spcPts val="0"/>
              </a:spcAft>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58" name="Google Shape;258;p97"/>
          <p:cNvCxnSpPr/>
          <p:nvPr/>
        </p:nvCxnSpPr>
        <p:spPr>
          <a:xfrm>
            <a:off x="720725" y="1260000"/>
            <a:ext cx="900000" cy="0"/>
          </a:xfrm>
          <a:prstGeom prst="straightConnector1">
            <a:avLst/>
          </a:prstGeom>
          <a:noFill/>
          <a:ln cap="flat" cmpd="sng" w="50800">
            <a:solidFill>
              <a:schemeClr val="accent2"/>
            </a:solidFill>
            <a:prstDash val="solid"/>
            <a:miter lim="800000"/>
            <a:headEnd len="sm" w="sm" type="none"/>
            <a:tailEnd len="sm" w="sm" type="none"/>
          </a:ln>
        </p:spPr>
      </p:cxnSp>
      <p:sp>
        <p:nvSpPr>
          <p:cNvPr id="259" name="Google Shape;259;p97"/>
          <p:cNvSpPr txBox="1"/>
          <p:nvPr>
            <p:ph idx="2" type="body"/>
          </p:nvPr>
        </p:nvSpPr>
        <p:spPr>
          <a:xfrm>
            <a:off x="720000" y="1440000"/>
            <a:ext cx="10800000" cy="4526001"/>
          </a:xfrm>
          <a:prstGeom prst="rect">
            <a:avLst/>
          </a:prstGeom>
          <a:noFill/>
          <a:ln>
            <a:noFill/>
          </a:ln>
        </p:spPr>
        <p:txBody>
          <a:bodyPr anchorCtr="0" anchor="t" bIns="0" lIns="0" spcFirstLastPara="1" rIns="0" wrap="square" tIns="0">
            <a:noAutofit/>
          </a:bodyPr>
          <a:lstStyle>
            <a:lvl1pPr indent="-406400" lvl="0" marL="457200" algn="l">
              <a:lnSpc>
                <a:spcPct val="150000"/>
              </a:lnSpc>
              <a:spcBef>
                <a:spcPts val="0"/>
              </a:spcBef>
              <a:spcAft>
                <a:spcPts val="0"/>
              </a:spcAft>
              <a:buClr>
                <a:schemeClr val="accent2"/>
              </a:buClr>
              <a:buSzPts val="2800"/>
              <a:buChar char="•"/>
              <a:defRPr sz="2800"/>
            </a:lvl1pPr>
            <a:lvl2pPr indent="-381000" lvl="1" marL="914400" algn="l">
              <a:lnSpc>
                <a:spcPct val="150000"/>
              </a:lnSpc>
              <a:spcBef>
                <a:spcPts val="800"/>
              </a:spcBef>
              <a:spcAft>
                <a:spcPts val="0"/>
              </a:spcAft>
              <a:buClr>
                <a:schemeClr val="accent2"/>
              </a:buClr>
              <a:buSzPts val="2400"/>
              <a:buChar char="–"/>
              <a:defRPr sz="2400"/>
            </a:lvl2pPr>
            <a:lvl3pPr indent="-381000" lvl="2" marL="1371600" algn="l">
              <a:lnSpc>
                <a:spcPct val="150000"/>
              </a:lnSpc>
              <a:spcBef>
                <a:spcPts val="800"/>
              </a:spcBef>
              <a:spcAft>
                <a:spcPts val="0"/>
              </a:spcAft>
              <a:buClr>
                <a:schemeClr val="accent2"/>
              </a:buClr>
              <a:buSzPts val="2400"/>
              <a:buChar char="•"/>
              <a:defRPr sz="2400"/>
            </a:lvl3pPr>
            <a:lvl4pPr indent="-330200" lvl="3" marL="1828800" algn="l">
              <a:lnSpc>
                <a:spcPct val="150000"/>
              </a:lnSpc>
              <a:spcBef>
                <a:spcPts val="800"/>
              </a:spcBef>
              <a:spcAft>
                <a:spcPts val="0"/>
              </a:spcAft>
              <a:buClr>
                <a:schemeClr val="accent2"/>
              </a:buClr>
              <a:buSzPts val="1600"/>
              <a:buChar char="•"/>
              <a:defRPr sz="1600"/>
            </a:lvl4pPr>
            <a:lvl5pPr indent="-330200" lvl="4" marL="2286000" algn="l">
              <a:lnSpc>
                <a:spcPct val="150000"/>
              </a:lnSpc>
              <a:spcBef>
                <a:spcPts val="1000"/>
              </a:spcBef>
              <a:spcAft>
                <a:spcPts val="0"/>
              </a:spcAft>
              <a:buClr>
                <a:schemeClr val="accent2"/>
              </a:buClr>
              <a:buSzPts val="1600"/>
              <a:buChar char="•"/>
              <a:defRPr sz="1600"/>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60" name="Google Shape;260;p97"/>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cxnSp>
        <p:nvCxnSpPr>
          <p:cNvPr id="261" name="Google Shape;261;p97"/>
          <p:cNvCxnSpPr/>
          <p:nvPr/>
        </p:nvCxnSpPr>
        <p:spPr>
          <a:xfrm>
            <a:off x="720725" y="540000"/>
            <a:ext cx="10800000" cy="0"/>
          </a:xfrm>
          <a:prstGeom prst="straightConnector1">
            <a:avLst/>
          </a:prstGeom>
          <a:noFill/>
          <a:ln cap="flat" cmpd="sng" w="9525">
            <a:solidFill>
              <a:schemeClr val="accent2"/>
            </a:solidFill>
            <a:prstDash val="solid"/>
            <a:miter lim="800000"/>
            <a:headEnd len="sm" w="sm" type="none"/>
            <a:tailEnd len="sm" w="sm" type="none"/>
          </a:ln>
        </p:spPr>
      </p:cxnSp>
      <p:cxnSp>
        <p:nvCxnSpPr>
          <p:cNvPr id="262" name="Google Shape;262;p97"/>
          <p:cNvCxnSpPr/>
          <p:nvPr/>
        </p:nvCxnSpPr>
        <p:spPr>
          <a:xfrm>
            <a:off x="720725" y="1260000"/>
            <a:ext cx="900000" cy="0"/>
          </a:xfrm>
          <a:prstGeom prst="straightConnector1">
            <a:avLst/>
          </a:prstGeom>
          <a:noFill/>
          <a:ln cap="flat" cmpd="sng" w="50800">
            <a:solidFill>
              <a:schemeClr val="accent2"/>
            </a:solidFill>
            <a:prstDash val="solid"/>
            <a:miter lim="800000"/>
            <a:headEnd len="sm" w="sm" type="none"/>
            <a:tailEnd len="sm" w="sm" type="none"/>
          </a:ln>
        </p:spPr>
      </p:cxnSp>
      <p:pic>
        <p:nvPicPr>
          <p:cNvPr id="263" name="Google Shape;263;p97"/>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MPgeneral_RIGHT_pic_1_Head">
  <p:cSld name="CMPgeneral_RIGHT_pic_1_Head">
    <p:spTree>
      <p:nvGrpSpPr>
        <p:cNvPr id="30" name="Shape 30"/>
        <p:cNvGrpSpPr/>
        <p:nvPr/>
      </p:nvGrpSpPr>
      <p:grpSpPr>
        <a:xfrm>
          <a:off x="0" y="0"/>
          <a:ext cx="0" cy="0"/>
          <a:chOff x="0" y="0"/>
          <a:chExt cx="0" cy="0"/>
        </a:xfrm>
      </p:grpSpPr>
      <p:sp>
        <p:nvSpPr>
          <p:cNvPr id="31" name="Google Shape;31;p71"/>
          <p:cNvSpPr/>
          <p:nvPr>
            <p:ph idx="2" type="pic"/>
          </p:nvPr>
        </p:nvSpPr>
        <p:spPr>
          <a:xfrm>
            <a:off x="7275024" y="0"/>
            <a:ext cx="4916975" cy="6858000"/>
          </a:xfrm>
          <a:prstGeom prst="rect">
            <a:avLst/>
          </a:prstGeom>
          <a:noFill/>
          <a:ln>
            <a:noFill/>
          </a:ln>
        </p:spPr>
        <p:txBody>
          <a:bodyPr anchorCtr="0" anchor="t" bIns="0" lIns="0" spcFirstLastPara="1" rIns="0" wrap="square" tIns="0">
            <a:noAutofit/>
          </a:bodyPr>
          <a:lstStyle>
            <a:lvl1pPr lvl="0" marR="0" rtl="0" algn="l">
              <a:lnSpc>
                <a:spcPct val="150000"/>
              </a:lnSpc>
              <a:spcBef>
                <a:spcPts val="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1pPr>
            <a:lvl2pPr lvl="1"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2pPr>
            <a:lvl3pPr lvl="2"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3pPr>
            <a:lvl4pPr lvl="3" marR="0" rtl="0" algn="l">
              <a:lnSpc>
                <a:spcPct val="100000"/>
              </a:lnSpc>
              <a:spcBef>
                <a:spcPts val="8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50000"/>
              </a:lnSpc>
              <a:spcBef>
                <a:spcPts val="10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cxnSp>
        <p:nvCxnSpPr>
          <p:cNvPr id="32" name="Google Shape;32;p71"/>
          <p:cNvCxnSpPr/>
          <p:nvPr/>
        </p:nvCxnSpPr>
        <p:spPr>
          <a:xfrm>
            <a:off x="719999" y="540000"/>
            <a:ext cx="6369887" cy="0"/>
          </a:xfrm>
          <a:prstGeom prst="straightConnector1">
            <a:avLst/>
          </a:prstGeom>
          <a:noFill/>
          <a:ln cap="flat" cmpd="sng" w="9525">
            <a:solidFill>
              <a:schemeClr val="accent6"/>
            </a:solidFill>
            <a:prstDash val="solid"/>
            <a:miter lim="800000"/>
            <a:headEnd len="sm" w="sm" type="none"/>
            <a:tailEnd len="sm" w="sm" type="none"/>
          </a:ln>
        </p:spPr>
      </p:cxnSp>
      <p:cxnSp>
        <p:nvCxnSpPr>
          <p:cNvPr id="33" name="Google Shape;33;p71"/>
          <p:cNvCxnSpPr/>
          <p:nvPr/>
        </p:nvCxnSpPr>
        <p:spPr>
          <a:xfrm>
            <a:off x="719999" y="1260000"/>
            <a:ext cx="900000" cy="0"/>
          </a:xfrm>
          <a:prstGeom prst="straightConnector1">
            <a:avLst/>
          </a:prstGeom>
          <a:noFill/>
          <a:ln cap="flat" cmpd="sng" w="50800">
            <a:solidFill>
              <a:srgbClr val="35A9E1"/>
            </a:solidFill>
            <a:prstDash val="solid"/>
            <a:miter lim="800000"/>
            <a:headEnd len="sm" w="sm" type="none"/>
            <a:tailEnd len="sm" w="sm" type="none"/>
          </a:ln>
        </p:spPr>
      </p:cxnSp>
      <p:sp>
        <p:nvSpPr>
          <p:cNvPr id="34" name="Google Shape;34;p71"/>
          <p:cNvSpPr txBox="1"/>
          <p:nvPr>
            <p:ph idx="1" type="body"/>
          </p:nvPr>
        </p:nvSpPr>
        <p:spPr>
          <a:xfrm>
            <a:off x="720726" y="756000"/>
            <a:ext cx="6369886" cy="475710"/>
          </a:xfrm>
          <a:prstGeom prst="rect">
            <a:avLst/>
          </a:prstGeom>
          <a:noFill/>
          <a:ln>
            <a:noFill/>
          </a:ln>
        </p:spPr>
        <p:txBody>
          <a:bodyPr anchorCtr="0" anchor="t" bIns="0" lIns="0" spcFirstLastPara="1" rIns="0" wrap="square" tIns="0">
            <a:noAutofit/>
          </a:bodyPr>
          <a:lstStyle>
            <a:lvl1pPr indent="-228600" lvl="0" marL="457200" algn="l">
              <a:lnSpc>
                <a:spcPct val="107142"/>
              </a:lnSpc>
              <a:spcBef>
                <a:spcPts val="0"/>
              </a:spcBef>
              <a:spcAft>
                <a:spcPts val="0"/>
              </a:spcAft>
              <a:buSzPts val="2800"/>
              <a:buFont typeface="Arial Black"/>
              <a:buNone/>
              <a:defRPr b="1" i="0" sz="2800" cap="none">
                <a:latin typeface="Arial Black"/>
                <a:ea typeface="Arial Black"/>
                <a:cs typeface="Arial Black"/>
                <a:sym typeface="Arial Black"/>
              </a:defRPr>
            </a:lvl1pPr>
            <a:lvl2pPr indent="-228600" lvl="1" marL="914400" algn="l">
              <a:lnSpc>
                <a:spcPct val="150000"/>
              </a:lnSpc>
              <a:spcBef>
                <a:spcPts val="0"/>
              </a:spcBef>
              <a:spcAft>
                <a:spcPts val="0"/>
              </a:spcAft>
              <a:buSzPts val="2800"/>
              <a:buFont typeface="Arial"/>
              <a:buNone/>
              <a:defRPr/>
            </a:lvl2pPr>
            <a:lvl3pPr indent="-228600" lvl="2" marL="1371600" algn="l">
              <a:lnSpc>
                <a:spcPct val="150000"/>
              </a:lnSpc>
              <a:spcBef>
                <a:spcPts val="800"/>
              </a:spcBef>
              <a:spcAft>
                <a:spcPts val="0"/>
              </a:spcAft>
              <a:buSzPts val="2800"/>
              <a:buFont typeface="Arial"/>
              <a:buNone/>
              <a:defRPr/>
            </a:lvl3pPr>
            <a:lvl4pPr indent="-228600" lvl="3" marL="1828800" algn="l">
              <a:lnSpc>
                <a:spcPct val="100000"/>
              </a:lnSpc>
              <a:spcBef>
                <a:spcPts val="800"/>
              </a:spcBef>
              <a:spcAft>
                <a:spcPts val="0"/>
              </a:spcAft>
              <a:buSzPts val="1600"/>
              <a:buFont typeface="Arial"/>
              <a:buNone/>
              <a:defRPr/>
            </a:lvl4pPr>
            <a:lvl5pPr indent="-228600" lvl="4" marL="2286000" algn="l">
              <a:lnSpc>
                <a:spcPct val="150000"/>
              </a:lnSpc>
              <a:spcBef>
                <a:spcPts val="1000"/>
              </a:spcBef>
              <a:spcAft>
                <a:spcPts val="0"/>
              </a:spcAft>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5" name="Google Shape;35;p71"/>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
        <p:nvSpPr>
          <p:cNvPr id="36" name="Google Shape;36;p71"/>
          <p:cNvSpPr txBox="1"/>
          <p:nvPr>
            <p:ph idx="3" type="body"/>
          </p:nvPr>
        </p:nvSpPr>
        <p:spPr>
          <a:xfrm>
            <a:off x="719999" y="1440000"/>
            <a:ext cx="6272212" cy="3995738"/>
          </a:xfrm>
          <a:prstGeom prst="rect">
            <a:avLst/>
          </a:prstGeom>
          <a:noFill/>
          <a:ln>
            <a:noFill/>
          </a:ln>
        </p:spPr>
        <p:txBody>
          <a:bodyPr anchorCtr="0" anchor="t" bIns="0" lIns="0" spcFirstLastPara="1" rIns="0" wrap="square" tIns="0">
            <a:noAutofit/>
          </a:bodyPr>
          <a:lstStyle>
            <a:lvl1pPr indent="-342900" lvl="0" marL="457200" algn="l">
              <a:lnSpc>
                <a:spcPct val="150000"/>
              </a:lnSpc>
              <a:spcBef>
                <a:spcPts val="0"/>
              </a:spcBef>
              <a:spcAft>
                <a:spcPts val="0"/>
              </a:spcAft>
              <a:buSzPts val="1800"/>
              <a:buChar char="•"/>
              <a:defRPr/>
            </a:lvl1pPr>
            <a:lvl2pPr indent="-342900" lvl="1" marL="914400" algn="l">
              <a:lnSpc>
                <a:spcPct val="150000"/>
              </a:lnSpc>
              <a:spcBef>
                <a:spcPts val="800"/>
              </a:spcBef>
              <a:spcAft>
                <a:spcPts val="0"/>
              </a:spcAft>
              <a:buSzPts val="1800"/>
              <a:buChar char="–"/>
              <a:defRPr/>
            </a:lvl2pPr>
            <a:lvl3pPr indent="-342900" lvl="2" marL="1371600" algn="l">
              <a:lnSpc>
                <a:spcPct val="150000"/>
              </a:lnSpc>
              <a:spcBef>
                <a:spcPts val="800"/>
              </a:spcBef>
              <a:spcAft>
                <a:spcPts val="0"/>
              </a:spcAft>
              <a:buSzPts val="1800"/>
              <a:buChar char="•"/>
              <a:defRPr/>
            </a:lvl3pPr>
            <a:lvl4pPr indent="-342900" lvl="3" marL="1828800" algn="l">
              <a:lnSpc>
                <a:spcPct val="100000"/>
              </a:lnSpc>
              <a:spcBef>
                <a:spcPts val="800"/>
              </a:spcBef>
              <a:spcAft>
                <a:spcPts val="0"/>
              </a:spcAft>
              <a:buSzPts val="1800"/>
              <a:buChar char="•"/>
              <a:defRPr/>
            </a:lvl4pPr>
            <a:lvl5pPr indent="-342900" lvl="4" marL="2286000" algn="l">
              <a:lnSpc>
                <a:spcPct val="15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7" name="Google Shape;37;p71"/>
          <p:cNvCxnSpPr/>
          <p:nvPr/>
        </p:nvCxnSpPr>
        <p:spPr>
          <a:xfrm>
            <a:off x="719999" y="540000"/>
            <a:ext cx="6369887" cy="0"/>
          </a:xfrm>
          <a:prstGeom prst="straightConnector1">
            <a:avLst/>
          </a:prstGeom>
          <a:noFill/>
          <a:ln cap="flat" cmpd="sng" w="9525">
            <a:solidFill>
              <a:schemeClr val="accent6"/>
            </a:solidFill>
            <a:prstDash val="solid"/>
            <a:miter lim="800000"/>
            <a:headEnd len="sm" w="sm" type="none"/>
            <a:tailEnd len="sm" w="sm" type="none"/>
          </a:ln>
        </p:spPr>
      </p:cxnSp>
      <p:cxnSp>
        <p:nvCxnSpPr>
          <p:cNvPr id="38" name="Google Shape;38;p71"/>
          <p:cNvCxnSpPr/>
          <p:nvPr/>
        </p:nvCxnSpPr>
        <p:spPr>
          <a:xfrm>
            <a:off x="719999" y="1260000"/>
            <a:ext cx="900000" cy="0"/>
          </a:xfrm>
          <a:prstGeom prst="straightConnector1">
            <a:avLst/>
          </a:prstGeom>
          <a:noFill/>
          <a:ln cap="flat" cmpd="sng" w="50800">
            <a:solidFill>
              <a:srgbClr val="35A9E1"/>
            </a:solidFill>
            <a:prstDash val="solid"/>
            <a:miter lim="800000"/>
            <a:headEnd len="sm" w="sm" type="none"/>
            <a:tailEnd len="sm" w="sm" type="none"/>
          </a:ln>
        </p:spPr>
      </p:cxnSp>
      <p:pic>
        <p:nvPicPr>
          <p:cNvPr id="39" name="Google Shape;39;p71"/>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N_2line Title and Content">
  <p:cSld name="PLAN_2line Title and Content">
    <p:spTree>
      <p:nvGrpSpPr>
        <p:cNvPr id="264" name="Shape 264"/>
        <p:cNvGrpSpPr/>
        <p:nvPr/>
      </p:nvGrpSpPr>
      <p:grpSpPr>
        <a:xfrm>
          <a:off x="0" y="0"/>
          <a:ext cx="0" cy="0"/>
          <a:chOff x="0" y="0"/>
          <a:chExt cx="0" cy="0"/>
        </a:xfrm>
      </p:grpSpPr>
      <p:cxnSp>
        <p:nvCxnSpPr>
          <p:cNvPr id="265" name="Google Shape;265;p98"/>
          <p:cNvCxnSpPr/>
          <p:nvPr/>
        </p:nvCxnSpPr>
        <p:spPr>
          <a:xfrm>
            <a:off x="720000" y="540000"/>
            <a:ext cx="10800000" cy="0"/>
          </a:xfrm>
          <a:prstGeom prst="straightConnector1">
            <a:avLst/>
          </a:prstGeom>
          <a:noFill/>
          <a:ln cap="flat" cmpd="sng" w="9525">
            <a:solidFill>
              <a:schemeClr val="accent2"/>
            </a:solidFill>
            <a:prstDash val="solid"/>
            <a:miter lim="800000"/>
            <a:headEnd len="sm" w="sm" type="none"/>
            <a:tailEnd len="sm" w="sm" type="none"/>
          </a:ln>
        </p:spPr>
      </p:cxnSp>
      <p:sp>
        <p:nvSpPr>
          <p:cNvPr id="266" name="Google Shape;266;p98"/>
          <p:cNvSpPr txBox="1"/>
          <p:nvPr>
            <p:ph idx="1" type="body"/>
          </p:nvPr>
        </p:nvSpPr>
        <p:spPr>
          <a:xfrm>
            <a:off x="720725" y="756000"/>
            <a:ext cx="10799763" cy="900000"/>
          </a:xfrm>
          <a:prstGeom prst="rect">
            <a:avLst/>
          </a:prstGeom>
          <a:noFill/>
          <a:ln>
            <a:noFill/>
          </a:ln>
        </p:spPr>
        <p:txBody>
          <a:bodyPr anchorCtr="0" anchor="t" bIns="0" lIns="0" spcFirstLastPara="1" rIns="0" wrap="square" tIns="0">
            <a:noAutofit/>
          </a:bodyPr>
          <a:lstStyle>
            <a:lvl1pPr indent="-228600" lvl="0" marL="457200" algn="l">
              <a:lnSpc>
                <a:spcPct val="93750"/>
              </a:lnSpc>
              <a:spcBef>
                <a:spcPts val="0"/>
              </a:spcBef>
              <a:spcAft>
                <a:spcPts val="0"/>
              </a:spcAft>
              <a:buSzPts val="3200"/>
              <a:buFont typeface="Arial Black"/>
              <a:buNone/>
              <a:defRPr b="1" i="0" sz="3200" cap="none">
                <a:latin typeface="Arial Black"/>
                <a:ea typeface="Arial Black"/>
                <a:cs typeface="Arial Black"/>
                <a:sym typeface="Arial Black"/>
              </a:defRPr>
            </a:lvl1pPr>
            <a:lvl2pPr indent="-228600" lvl="1" marL="914400" algn="l">
              <a:lnSpc>
                <a:spcPct val="150000"/>
              </a:lnSpc>
              <a:spcBef>
                <a:spcPts val="0"/>
              </a:spcBef>
              <a:spcAft>
                <a:spcPts val="0"/>
              </a:spcAft>
              <a:buSzPts val="2800"/>
              <a:buFont typeface="Arial"/>
              <a:buNone/>
              <a:defRPr/>
            </a:lvl2pPr>
            <a:lvl3pPr indent="-228600" lvl="2" marL="1371600" algn="l">
              <a:lnSpc>
                <a:spcPct val="150000"/>
              </a:lnSpc>
              <a:spcBef>
                <a:spcPts val="800"/>
              </a:spcBef>
              <a:spcAft>
                <a:spcPts val="0"/>
              </a:spcAft>
              <a:buSzPts val="2800"/>
              <a:buFont typeface="Arial"/>
              <a:buNone/>
              <a:defRPr/>
            </a:lvl3pPr>
            <a:lvl4pPr indent="-228600" lvl="3" marL="1828800" algn="l">
              <a:lnSpc>
                <a:spcPct val="100000"/>
              </a:lnSpc>
              <a:spcBef>
                <a:spcPts val="800"/>
              </a:spcBef>
              <a:spcAft>
                <a:spcPts val="0"/>
              </a:spcAft>
              <a:buSzPts val="1600"/>
              <a:buFont typeface="Arial"/>
              <a:buNone/>
              <a:defRPr/>
            </a:lvl4pPr>
            <a:lvl5pPr indent="-228600" lvl="4" marL="2286000" algn="l">
              <a:lnSpc>
                <a:spcPct val="150000"/>
              </a:lnSpc>
              <a:spcBef>
                <a:spcPts val="1000"/>
              </a:spcBef>
              <a:spcAft>
                <a:spcPts val="0"/>
              </a:spcAft>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67" name="Google Shape;267;p98"/>
          <p:cNvCxnSpPr/>
          <p:nvPr/>
        </p:nvCxnSpPr>
        <p:spPr>
          <a:xfrm>
            <a:off x="720000" y="1620000"/>
            <a:ext cx="900000" cy="0"/>
          </a:xfrm>
          <a:prstGeom prst="straightConnector1">
            <a:avLst/>
          </a:prstGeom>
          <a:noFill/>
          <a:ln cap="flat" cmpd="sng" w="50800">
            <a:solidFill>
              <a:schemeClr val="accent2"/>
            </a:solidFill>
            <a:prstDash val="solid"/>
            <a:miter lim="800000"/>
            <a:headEnd len="sm" w="sm" type="none"/>
            <a:tailEnd len="sm" w="sm" type="none"/>
          </a:ln>
        </p:spPr>
      </p:cxnSp>
      <p:sp>
        <p:nvSpPr>
          <p:cNvPr id="268" name="Google Shape;268;p98"/>
          <p:cNvSpPr txBox="1"/>
          <p:nvPr>
            <p:ph idx="2" type="body"/>
          </p:nvPr>
        </p:nvSpPr>
        <p:spPr>
          <a:xfrm>
            <a:off x="720000" y="1800000"/>
            <a:ext cx="10800000" cy="3960000"/>
          </a:xfrm>
          <a:prstGeom prst="rect">
            <a:avLst/>
          </a:prstGeom>
          <a:noFill/>
          <a:ln>
            <a:noFill/>
          </a:ln>
        </p:spPr>
        <p:txBody>
          <a:bodyPr anchorCtr="0" anchor="t" bIns="0" lIns="0" spcFirstLastPara="1" rIns="0" wrap="square" tIns="0">
            <a:noAutofit/>
          </a:bodyPr>
          <a:lstStyle>
            <a:lvl1pPr indent="-406400" lvl="0" marL="457200" algn="l">
              <a:lnSpc>
                <a:spcPct val="150000"/>
              </a:lnSpc>
              <a:spcBef>
                <a:spcPts val="0"/>
              </a:spcBef>
              <a:spcAft>
                <a:spcPts val="0"/>
              </a:spcAft>
              <a:buClr>
                <a:schemeClr val="accent2"/>
              </a:buClr>
              <a:buSzPts val="2800"/>
              <a:buChar char="•"/>
              <a:defRPr sz="2800"/>
            </a:lvl1pPr>
            <a:lvl2pPr indent="-381000" lvl="1" marL="914400" algn="l">
              <a:lnSpc>
                <a:spcPct val="150000"/>
              </a:lnSpc>
              <a:spcBef>
                <a:spcPts val="800"/>
              </a:spcBef>
              <a:spcAft>
                <a:spcPts val="0"/>
              </a:spcAft>
              <a:buClr>
                <a:schemeClr val="accent2"/>
              </a:buClr>
              <a:buSzPts val="2400"/>
              <a:buChar char="–"/>
              <a:defRPr sz="2400"/>
            </a:lvl2pPr>
            <a:lvl3pPr indent="-381000" lvl="2" marL="1371600" algn="l">
              <a:lnSpc>
                <a:spcPct val="150000"/>
              </a:lnSpc>
              <a:spcBef>
                <a:spcPts val="800"/>
              </a:spcBef>
              <a:spcAft>
                <a:spcPts val="0"/>
              </a:spcAft>
              <a:buClr>
                <a:schemeClr val="accent2"/>
              </a:buClr>
              <a:buSzPts val="2400"/>
              <a:buChar char="•"/>
              <a:defRPr sz="2400"/>
            </a:lvl3pPr>
            <a:lvl4pPr indent="-330200" lvl="3" marL="1828800" algn="l">
              <a:lnSpc>
                <a:spcPct val="150000"/>
              </a:lnSpc>
              <a:spcBef>
                <a:spcPts val="800"/>
              </a:spcBef>
              <a:spcAft>
                <a:spcPts val="0"/>
              </a:spcAft>
              <a:buClr>
                <a:schemeClr val="accent2"/>
              </a:buClr>
              <a:buSzPts val="1600"/>
              <a:buChar char="•"/>
              <a:defRPr sz="1600"/>
            </a:lvl4pPr>
            <a:lvl5pPr indent="-330200" lvl="4" marL="2286000" algn="l">
              <a:lnSpc>
                <a:spcPct val="150000"/>
              </a:lnSpc>
              <a:spcBef>
                <a:spcPts val="1000"/>
              </a:spcBef>
              <a:spcAft>
                <a:spcPts val="0"/>
              </a:spcAft>
              <a:buClr>
                <a:schemeClr val="accent2"/>
              </a:buClr>
              <a:buSzPts val="1600"/>
              <a:buChar char="•"/>
              <a:defRPr sz="1600"/>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69" name="Google Shape;269;p98"/>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cxnSp>
        <p:nvCxnSpPr>
          <p:cNvPr id="270" name="Google Shape;270;p98"/>
          <p:cNvCxnSpPr/>
          <p:nvPr/>
        </p:nvCxnSpPr>
        <p:spPr>
          <a:xfrm>
            <a:off x="720000" y="540000"/>
            <a:ext cx="10800000" cy="0"/>
          </a:xfrm>
          <a:prstGeom prst="straightConnector1">
            <a:avLst/>
          </a:prstGeom>
          <a:noFill/>
          <a:ln cap="flat" cmpd="sng" w="9525">
            <a:solidFill>
              <a:schemeClr val="accent2"/>
            </a:solidFill>
            <a:prstDash val="solid"/>
            <a:miter lim="800000"/>
            <a:headEnd len="sm" w="sm" type="none"/>
            <a:tailEnd len="sm" w="sm" type="none"/>
          </a:ln>
        </p:spPr>
      </p:cxnSp>
      <p:cxnSp>
        <p:nvCxnSpPr>
          <p:cNvPr id="271" name="Google Shape;271;p98"/>
          <p:cNvCxnSpPr/>
          <p:nvPr/>
        </p:nvCxnSpPr>
        <p:spPr>
          <a:xfrm>
            <a:off x="720000" y="1620000"/>
            <a:ext cx="900000" cy="0"/>
          </a:xfrm>
          <a:prstGeom prst="straightConnector1">
            <a:avLst/>
          </a:prstGeom>
          <a:noFill/>
          <a:ln cap="flat" cmpd="sng" w="50800">
            <a:solidFill>
              <a:schemeClr val="accent2"/>
            </a:solidFill>
            <a:prstDash val="solid"/>
            <a:miter lim="800000"/>
            <a:headEnd len="sm" w="sm" type="none"/>
            <a:tailEnd len="sm" w="sm" type="none"/>
          </a:ln>
        </p:spPr>
      </p:cxnSp>
      <p:pic>
        <p:nvPicPr>
          <p:cNvPr id="272" name="Google Shape;272;p98"/>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N_RIGHT_pic_1_Head">
  <p:cSld name="PLAN_RIGHT_pic_1_Head">
    <p:spTree>
      <p:nvGrpSpPr>
        <p:cNvPr id="273" name="Shape 273"/>
        <p:cNvGrpSpPr/>
        <p:nvPr/>
      </p:nvGrpSpPr>
      <p:grpSpPr>
        <a:xfrm>
          <a:off x="0" y="0"/>
          <a:ext cx="0" cy="0"/>
          <a:chOff x="0" y="0"/>
          <a:chExt cx="0" cy="0"/>
        </a:xfrm>
      </p:grpSpPr>
      <p:sp>
        <p:nvSpPr>
          <p:cNvPr id="274" name="Google Shape;274;p99"/>
          <p:cNvSpPr/>
          <p:nvPr>
            <p:ph idx="2" type="pic"/>
          </p:nvPr>
        </p:nvSpPr>
        <p:spPr>
          <a:xfrm>
            <a:off x="7275024" y="0"/>
            <a:ext cx="4916975" cy="6858000"/>
          </a:xfrm>
          <a:prstGeom prst="rect">
            <a:avLst/>
          </a:prstGeom>
          <a:noFill/>
          <a:ln>
            <a:noFill/>
          </a:ln>
        </p:spPr>
        <p:txBody>
          <a:bodyPr anchorCtr="0" anchor="t" bIns="0" lIns="0" spcFirstLastPara="1" rIns="0" wrap="square" tIns="0">
            <a:noAutofit/>
          </a:bodyPr>
          <a:lstStyle>
            <a:lvl1pPr lvl="0" marR="0" rtl="0" algn="l">
              <a:lnSpc>
                <a:spcPct val="150000"/>
              </a:lnSpc>
              <a:spcBef>
                <a:spcPts val="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1pPr>
            <a:lvl2pPr lvl="1"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2pPr>
            <a:lvl3pPr lvl="2"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3pPr>
            <a:lvl4pPr lvl="3" marR="0" rtl="0" algn="l">
              <a:lnSpc>
                <a:spcPct val="100000"/>
              </a:lnSpc>
              <a:spcBef>
                <a:spcPts val="8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50000"/>
              </a:lnSpc>
              <a:spcBef>
                <a:spcPts val="10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cxnSp>
        <p:nvCxnSpPr>
          <p:cNvPr id="275" name="Google Shape;275;p99"/>
          <p:cNvCxnSpPr/>
          <p:nvPr/>
        </p:nvCxnSpPr>
        <p:spPr>
          <a:xfrm>
            <a:off x="719999" y="540000"/>
            <a:ext cx="6369887" cy="0"/>
          </a:xfrm>
          <a:prstGeom prst="straightConnector1">
            <a:avLst/>
          </a:prstGeom>
          <a:noFill/>
          <a:ln cap="flat" cmpd="sng" w="9525">
            <a:solidFill>
              <a:schemeClr val="accent2"/>
            </a:solidFill>
            <a:prstDash val="solid"/>
            <a:miter lim="800000"/>
            <a:headEnd len="sm" w="sm" type="none"/>
            <a:tailEnd len="sm" w="sm" type="none"/>
          </a:ln>
        </p:spPr>
      </p:cxnSp>
      <p:cxnSp>
        <p:nvCxnSpPr>
          <p:cNvPr id="276" name="Google Shape;276;p99"/>
          <p:cNvCxnSpPr/>
          <p:nvPr/>
        </p:nvCxnSpPr>
        <p:spPr>
          <a:xfrm>
            <a:off x="719999" y="1260000"/>
            <a:ext cx="900000" cy="0"/>
          </a:xfrm>
          <a:prstGeom prst="straightConnector1">
            <a:avLst/>
          </a:prstGeom>
          <a:noFill/>
          <a:ln cap="flat" cmpd="sng" w="50800">
            <a:solidFill>
              <a:schemeClr val="accent2"/>
            </a:solidFill>
            <a:prstDash val="solid"/>
            <a:miter lim="800000"/>
            <a:headEnd len="sm" w="sm" type="none"/>
            <a:tailEnd len="sm" w="sm" type="none"/>
          </a:ln>
        </p:spPr>
      </p:cxnSp>
      <p:sp>
        <p:nvSpPr>
          <p:cNvPr id="277" name="Google Shape;277;p99"/>
          <p:cNvSpPr txBox="1"/>
          <p:nvPr>
            <p:ph idx="1" type="body"/>
          </p:nvPr>
        </p:nvSpPr>
        <p:spPr>
          <a:xfrm>
            <a:off x="720726" y="756000"/>
            <a:ext cx="6369886" cy="475710"/>
          </a:xfrm>
          <a:prstGeom prst="rect">
            <a:avLst/>
          </a:prstGeom>
          <a:noFill/>
          <a:ln>
            <a:noFill/>
          </a:ln>
        </p:spPr>
        <p:txBody>
          <a:bodyPr anchorCtr="0" anchor="t" bIns="0" lIns="0" spcFirstLastPara="1" rIns="0" wrap="square" tIns="0">
            <a:noAutofit/>
          </a:bodyPr>
          <a:lstStyle>
            <a:lvl1pPr indent="-228600" lvl="0" marL="457200" algn="l">
              <a:lnSpc>
                <a:spcPct val="107142"/>
              </a:lnSpc>
              <a:spcBef>
                <a:spcPts val="0"/>
              </a:spcBef>
              <a:spcAft>
                <a:spcPts val="0"/>
              </a:spcAft>
              <a:buSzPts val="2800"/>
              <a:buFont typeface="Arial Black"/>
              <a:buNone/>
              <a:defRPr b="1" i="0" sz="2800" cap="none">
                <a:latin typeface="Arial Black"/>
                <a:ea typeface="Arial Black"/>
                <a:cs typeface="Arial Black"/>
                <a:sym typeface="Arial Black"/>
              </a:defRPr>
            </a:lvl1pPr>
            <a:lvl2pPr indent="-228600" lvl="1" marL="914400" algn="l">
              <a:lnSpc>
                <a:spcPct val="150000"/>
              </a:lnSpc>
              <a:spcBef>
                <a:spcPts val="0"/>
              </a:spcBef>
              <a:spcAft>
                <a:spcPts val="0"/>
              </a:spcAft>
              <a:buSzPts val="2800"/>
              <a:buFont typeface="Arial"/>
              <a:buNone/>
              <a:defRPr/>
            </a:lvl2pPr>
            <a:lvl3pPr indent="-228600" lvl="2" marL="1371600" algn="l">
              <a:lnSpc>
                <a:spcPct val="150000"/>
              </a:lnSpc>
              <a:spcBef>
                <a:spcPts val="800"/>
              </a:spcBef>
              <a:spcAft>
                <a:spcPts val="0"/>
              </a:spcAft>
              <a:buSzPts val="2800"/>
              <a:buFont typeface="Arial"/>
              <a:buNone/>
              <a:defRPr/>
            </a:lvl3pPr>
            <a:lvl4pPr indent="-228600" lvl="3" marL="1828800" algn="l">
              <a:lnSpc>
                <a:spcPct val="100000"/>
              </a:lnSpc>
              <a:spcBef>
                <a:spcPts val="800"/>
              </a:spcBef>
              <a:spcAft>
                <a:spcPts val="0"/>
              </a:spcAft>
              <a:buSzPts val="1600"/>
              <a:buFont typeface="Arial"/>
              <a:buNone/>
              <a:defRPr/>
            </a:lvl4pPr>
            <a:lvl5pPr indent="-228600" lvl="4" marL="2286000" algn="l">
              <a:lnSpc>
                <a:spcPct val="150000"/>
              </a:lnSpc>
              <a:spcBef>
                <a:spcPts val="1000"/>
              </a:spcBef>
              <a:spcAft>
                <a:spcPts val="0"/>
              </a:spcAft>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78" name="Google Shape;278;p99"/>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
        <p:nvSpPr>
          <p:cNvPr id="279" name="Google Shape;279;p99"/>
          <p:cNvSpPr txBox="1"/>
          <p:nvPr>
            <p:ph idx="3" type="body"/>
          </p:nvPr>
        </p:nvSpPr>
        <p:spPr>
          <a:xfrm>
            <a:off x="719999" y="1440000"/>
            <a:ext cx="6272212" cy="3995738"/>
          </a:xfrm>
          <a:prstGeom prst="rect">
            <a:avLst/>
          </a:prstGeom>
          <a:noFill/>
          <a:ln>
            <a:noFill/>
          </a:ln>
        </p:spPr>
        <p:txBody>
          <a:bodyPr anchorCtr="0" anchor="t" bIns="0" lIns="0" spcFirstLastPara="1" rIns="0" wrap="square" tIns="0">
            <a:noAutofit/>
          </a:bodyPr>
          <a:lstStyle>
            <a:lvl1pPr indent="-406400" lvl="0" marL="457200" algn="l">
              <a:lnSpc>
                <a:spcPct val="150000"/>
              </a:lnSpc>
              <a:spcBef>
                <a:spcPts val="0"/>
              </a:spcBef>
              <a:spcAft>
                <a:spcPts val="0"/>
              </a:spcAft>
              <a:buClr>
                <a:schemeClr val="accent2"/>
              </a:buClr>
              <a:buSzPts val="2800"/>
              <a:buChar char="•"/>
              <a:defRPr/>
            </a:lvl1pPr>
            <a:lvl2pPr indent="-406400" lvl="1" marL="914400" algn="l">
              <a:lnSpc>
                <a:spcPct val="150000"/>
              </a:lnSpc>
              <a:spcBef>
                <a:spcPts val="800"/>
              </a:spcBef>
              <a:spcAft>
                <a:spcPts val="0"/>
              </a:spcAft>
              <a:buClr>
                <a:schemeClr val="accent2"/>
              </a:buClr>
              <a:buSzPts val="2800"/>
              <a:buChar char="–"/>
              <a:defRPr/>
            </a:lvl2pPr>
            <a:lvl3pPr indent="-406400" lvl="2" marL="1371600" algn="l">
              <a:lnSpc>
                <a:spcPct val="150000"/>
              </a:lnSpc>
              <a:spcBef>
                <a:spcPts val="800"/>
              </a:spcBef>
              <a:spcAft>
                <a:spcPts val="0"/>
              </a:spcAft>
              <a:buClr>
                <a:schemeClr val="accent2"/>
              </a:buClr>
              <a:buSzPts val="2800"/>
              <a:buChar char="•"/>
              <a:defRPr/>
            </a:lvl3pPr>
            <a:lvl4pPr indent="-330200" lvl="3" marL="1828800" algn="l">
              <a:lnSpc>
                <a:spcPct val="100000"/>
              </a:lnSpc>
              <a:spcBef>
                <a:spcPts val="800"/>
              </a:spcBef>
              <a:spcAft>
                <a:spcPts val="0"/>
              </a:spcAft>
              <a:buClr>
                <a:schemeClr val="accent2"/>
              </a:buClr>
              <a:buSzPts val="1600"/>
              <a:buChar char="•"/>
              <a:defRPr/>
            </a:lvl4pPr>
            <a:lvl5pPr indent="-330200" lvl="4" marL="2286000" algn="l">
              <a:lnSpc>
                <a:spcPct val="150000"/>
              </a:lnSpc>
              <a:spcBef>
                <a:spcPts val="1000"/>
              </a:spcBef>
              <a:spcAft>
                <a:spcPts val="0"/>
              </a:spcAft>
              <a:buClr>
                <a:schemeClr val="accent2"/>
              </a:buClr>
              <a:buSzPts val="16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80" name="Google Shape;280;p99"/>
          <p:cNvCxnSpPr/>
          <p:nvPr/>
        </p:nvCxnSpPr>
        <p:spPr>
          <a:xfrm>
            <a:off x="719999" y="540000"/>
            <a:ext cx="6369887" cy="0"/>
          </a:xfrm>
          <a:prstGeom prst="straightConnector1">
            <a:avLst/>
          </a:prstGeom>
          <a:noFill/>
          <a:ln cap="flat" cmpd="sng" w="9525">
            <a:solidFill>
              <a:schemeClr val="accent2"/>
            </a:solidFill>
            <a:prstDash val="solid"/>
            <a:miter lim="800000"/>
            <a:headEnd len="sm" w="sm" type="none"/>
            <a:tailEnd len="sm" w="sm" type="none"/>
          </a:ln>
        </p:spPr>
      </p:cxnSp>
      <p:cxnSp>
        <p:nvCxnSpPr>
          <p:cNvPr id="281" name="Google Shape;281;p99"/>
          <p:cNvCxnSpPr/>
          <p:nvPr/>
        </p:nvCxnSpPr>
        <p:spPr>
          <a:xfrm>
            <a:off x="719999" y="1260000"/>
            <a:ext cx="900000" cy="0"/>
          </a:xfrm>
          <a:prstGeom prst="straightConnector1">
            <a:avLst/>
          </a:prstGeom>
          <a:noFill/>
          <a:ln cap="flat" cmpd="sng" w="50800">
            <a:solidFill>
              <a:schemeClr val="accent2"/>
            </a:solidFill>
            <a:prstDash val="solid"/>
            <a:miter lim="800000"/>
            <a:headEnd len="sm" w="sm" type="none"/>
            <a:tailEnd len="sm" w="sm" type="none"/>
          </a:ln>
        </p:spPr>
      </p:cxnSp>
      <p:pic>
        <p:nvPicPr>
          <p:cNvPr id="282" name="Google Shape;282;p99"/>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N_RIGHT_pic_2_head">
  <p:cSld name="PLAN_RIGHT_pic_2_head">
    <p:spTree>
      <p:nvGrpSpPr>
        <p:cNvPr id="283" name="Shape 283"/>
        <p:cNvGrpSpPr/>
        <p:nvPr/>
      </p:nvGrpSpPr>
      <p:grpSpPr>
        <a:xfrm>
          <a:off x="0" y="0"/>
          <a:ext cx="0" cy="0"/>
          <a:chOff x="0" y="0"/>
          <a:chExt cx="0" cy="0"/>
        </a:xfrm>
      </p:grpSpPr>
      <p:sp>
        <p:nvSpPr>
          <p:cNvPr id="284" name="Google Shape;284;p100"/>
          <p:cNvSpPr/>
          <p:nvPr>
            <p:ph idx="2" type="pic"/>
          </p:nvPr>
        </p:nvSpPr>
        <p:spPr>
          <a:xfrm>
            <a:off x="7275024" y="0"/>
            <a:ext cx="4916975" cy="6858000"/>
          </a:xfrm>
          <a:prstGeom prst="rect">
            <a:avLst/>
          </a:prstGeom>
          <a:noFill/>
          <a:ln>
            <a:noFill/>
          </a:ln>
        </p:spPr>
        <p:txBody>
          <a:bodyPr anchorCtr="0" anchor="t" bIns="0" lIns="0" spcFirstLastPara="1" rIns="0" wrap="square" tIns="0">
            <a:noAutofit/>
          </a:bodyPr>
          <a:lstStyle>
            <a:lvl1pPr lvl="0" marR="0" rtl="0" algn="l">
              <a:lnSpc>
                <a:spcPct val="150000"/>
              </a:lnSpc>
              <a:spcBef>
                <a:spcPts val="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1pPr>
            <a:lvl2pPr lvl="1"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2pPr>
            <a:lvl3pPr lvl="2"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3pPr>
            <a:lvl4pPr lvl="3" marR="0" rtl="0" algn="l">
              <a:lnSpc>
                <a:spcPct val="100000"/>
              </a:lnSpc>
              <a:spcBef>
                <a:spcPts val="8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50000"/>
              </a:lnSpc>
              <a:spcBef>
                <a:spcPts val="10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cxnSp>
        <p:nvCxnSpPr>
          <p:cNvPr id="285" name="Google Shape;285;p100"/>
          <p:cNvCxnSpPr/>
          <p:nvPr/>
        </p:nvCxnSpPr>
        <p:spPr>
          <a:xfrm>
            <a:off x="719999" y="540000"/>
            <a:ext cx="6369887" cy="0"/>
          </a:xfrm>
          <a:prstGeom prst="straightConnector1">
            <a:avLst/>
          </a:prstGeom>
          <a:noFill/>
          <a:ln cap="flat" cmpd="sng" w="9525">
            <a:solidFill>
              <a:schemeClr val="accent2"/>
            </a:solidFill>
            <a:prstDash val="solid"/>
            <a:miter lim="800000"/>
            <a:headEnd len="sm" w="sm" type="none"/>
            <a:tailEnd len="sm" w="sm" type="none"/>
          </a:ln>
        </p:spPr>
      </p:cxnSp>
      <p:cxnSp>
        <p:nvCxnSpPr>
          <p:cNvPr id="286" name="Google Shape;286;p100"/>
          <p:cNvCxnSpPr/>
          <p:nvPr/>
        </p:nvCxnSpPr>
        <p:spPr>
          <a:xfrm>
            <a:off x="719999" y="1620000"/>
            <a:ext cx="900000" cy="0"/>
          </a:xfrm>
          <a:prstGeom prst="straightConnector1">
            <a:avLst/>
          </a:prstGeom>
          <a:noFill/>
          <a:ln cap="flat" cmpd="sng" w="50800">
            <a:solidFill>
              <a:schemeClr val="accent2"/>
            </a:solidFill>
            <a:prstDash val="solid"/>
            <a:miter lim="800000"/>
            <a:headEnd len="sm" w="sm" type="none"/>
            <a:tailEnd len="sm" w="sm" type="none"/>
          </a:ln>
        </p:spPr>
      </p:cxnSp>
      <p:sp>
        <p:nvSpPr>
          <p:cNvPr id="287" name="Google Shape;287;p100"/>
          <p:cNvSpPr txBox="1"/>
          <p:nvPr>
            <p:ph idx="1" type="body"/>
          </p:nvPr>
        </p:nvSpPr>
        <p:spPr>
          <a:xfrm>
            <a:off x="720726" y="756000"/>
            <a:ext cx="6369886" cy="790412"/>
          </a:xfrm>
          <a:prstGeom prst="rect">
            <a:avLst/>
          </a:prstGeom>
          <a:noFill/>
          <a:ln>
            <a:noFill/>
          </a:ln>
        </p:spPr>
        <p:txBody>
          <a:bodyPr anchorCtr="0" anchor="t" bIns="0" lIns="0" spcFirstLastPara="1" rIns="0" wrap="square" tIns="0">
            <a:noAutofit/>
          </a:bodyPr>
          <a:lstStyle>
            <a:lvl1pPr indent="-228600" lvl="0" marL="457200" algn="l">
              <a:lnSpc>
                <a:spcPct val="107142"/>
              </a:lnSpc>
              <a:spcBef>
                <a:spcPts val="0"/>
              </a:spcBef>
              <a:spcAft>
                <a:spcPts val="0"/>
              </a:spcAft>
              <a:buSzPts val="2800"/>
              <a:buFont typeface="Arial Black"/>
              <a:buNone/>
              <a:defRPr b="1" i="0" sz="2800" cap="none">
                <a:latin typeface="Arial Black"/>
                <a:ea typeface="Arial Black"/>
                <a:cs typeface="Arial Black"/>
                <a:sym typeface="Arial Black"/>
              </a:defRPr>
            </a:lvl1pPr>
            <a:lvl2pPr indent="-228600" lvl="1" marL="914400" algn="l">
              <a:lnSpc>
                <a:spcPct val="150000"/>
              </a:lnSpc>
              <a:spcBef>
                <a:spcPts val="0"/>
              </a:spcBef>
              <a:spcAft>
                <a:spcPts val="0"/>
              </a:spcAft>
              <a:buSzPts val="2800"/>
              <a:buFont typeface="Arial"/>
              <a:buNone/>
              <a:defRPr/>
            </a:lvl2pPr>
            <a:lvl3pPr indent="-228600" lvl="2" marL="1371600" algn="l">
              <a:lnSpc>
                <a:spcPct val="150000"/>
              </a:lnSpc>
              <a:spcBef>
                <a:spcPts val="800"/>
              </a:spcBef>
              <a:spcAft>
                <a:spcPts val="0"/>
              </a:spcAft>
              <a:buSzPts val="2800"/>
              <a:buFont typeface="Arial"/>
              <a:buNone/>
              <a:defRPr/>
            </a:lvl3pPr>
            <a:lvl4pPr indent="-228600" lvl="3" marL="1828800" algn="l">
              <a:lnSpc>
                <a:spcPct val="100000"/>
              </a:lnSpc>
              <a:spcBef>
                <a:spcPts val="800"/>
              </a:spcBef>
              <a:spcAft>
                <a:spcPts val="0"/>
              </a:spcAft>
              <a:buSzPts val="1600"/>
              <a:buFont typeface="Arial"/>
              <a:buNone/>
              <a:defRPr/>
            </a:lvl4pPr>
            <a:lvl5pPr indent="-228600" lvl="4" marL="2286000" algn="l">
              <a:lnSpc>
                <a:spcPct val="150000"/>
              </a:lnSpc>
              <a:spcBef>
                <a:spcPts val="1000"/>
              </a:spcBef>
              <a:spcAft>
                <a:spcPts val="0"/>
              </a:spcAft>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88" name="Google Shape;288;p100"/>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
        <p:nvSpPr>
          <p:cNvPr id="289" name="Google Shape;289;p100"/>
          <p:cNvSpPr txBox="1"/>
          <p:nvPr>
            <p:ph idx="3" type="body"/>
          </p:nvPr>
        </p:nvSpPr>
        <p:spPr>
          <a:xfrm>
            <a:off x="719999" y="1980000"/>
            <a:ext cx="6272212" cy="3995738"/>
          </a:xfrm>
          <a:prstGeom prst="rect">
            <a:avLst/>
          </a:prstGeom>
          <a:noFill/>
          <a:ln>
            <a:noFill/>
          </a:ln>
        </p:spPr>
        <p:txBody>
          <a:bodyPr anchorCtr="0" anchor="t" bIns="0" lIns="0" spcFirstLastPara="1" rIns="0" wrap="square" tIns="0">
            <a:noAutofit/>
          </a:bodyPr>
          <a:lstStyle>
            <a:lvl1pPr indent="-406400" lvl="0" marL="457200" algn="l">
              <a:lnSpc>
                <a:spcPct val="150000"/>
              </a:lnSpc>
              <a:spcBef>
                <a:spcPts val="0"/>
              </a:spcBef>
              <a:spcAft>
                <a:spcPts val="0"/>
              </a:spcAft>
              <a:buClr>
                <a:schemeClr val="accent2"/>
              </a:buClr>
              <a:buSzPts val="2800"/>
              <a:buChar char="•"/>
              <a:defRPr/>
            </a:lvl1pPr>
            <a:lvl2pPr indent="-406400" lvl="1" marL="914400" algn="l">
              <a:lnSpc>
                <a:spcPct val="150000"/>
              </a:lnSpc>
              <a:spcBef>
                <a:spcPts val="800"/>
              </a:spcBef>
              <a:spcAft>
                <a:spcPts val="0"/>
              </a:spcAft>
              <a:buClr>
                <a:schemeClr val="accent2"/>
              </a:buClr>
              <a:buSzPts val="2800"/>
              <a:buChar char="–"/>
              <a:defRPr/>
            </a:lvl2pPr>
            <a:lvl3pPr indent="-406400" lvl="2" marL="1371600" algn="l">
              <a:lnSpc>
                <a:spcPct val="150000"/>
              </a:lnSpc>
              <a:spcBef>
                <a:spcPts val="800"/>
              </a:spcBef>
              <a:spcAft>
                <a:spcPts val="0"/>
              </a:spcAft>
              <a:buClr>
                <a:schemeClr val="accent2"/>
              </a:buClr>
              <a:buSzPts val="2800"/>
              <a:buChar char="•"/>
              <a:defRPr/>
            </a:lvl3pPr>
            <a:lvl4pPr indent="-330200" lvl="3" marL="1828800" algn="l">
              <a:lnSpc>
                <a:spcPct val="100000"/>
              </a:lnSpc>
              <a:spcBef>
                <a:spcPts val="800"/>
              </a:spcBef>
              <a:spcAft>
                <a:spcPts val="0"/>
              </a:spcAft>
              <a:buClr>
                <a:schemeClr val="accent2"/>
              </a:buClr>
              <a:buSzPts val="1600"/>
              <a:buChar char="•"/>
              <a:defRPr/>
            </a:lvl4pPr>
            <a:lvl5pPr indent="-330200" lvl="4" marL="2286000" algn="l">
              <a:lnSpc>
                <a:spcPct val="150000"/>
              </a:lnSpc>
              <a:spcBef>
                <a:spcPts val="1000"/>
              </a:spcBef>
              <a:spcAft>
                <a:spcPts val="0"/>
              </a:spcAft>
              <a:buClr>
                <a:schemeClr val="accent2"/>
              </a:buClr>
              <a:buSzPts val="16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90" name="Google Shape;290;p100"/>
          <p:cNvCxnSpPr/>
          <p:nvPr/>
        </p:nvCxnSpPr>
        <p:spPr>
          <a:xfrm>
            <a:off x="719999" y="540000"/>
            <a:ext cx="6369887" cy="0"/>
          </a:xfrm>
          <a:prstGeom prst="straightConnector1">
            <a:avLst/>
          </a:prstGeom>
          <a:noFill/>
          <a:ln cap="flat" cmpd="sng" w="9525">
            <a:solidFill>
              <a:schemeClr val="accent2"/>
            </a:solidFill>
            <a:prstDash val="solid"/>
            <a:miter lim="800000"/>
            <a:headEnd len="sm" w="sm" type="none"/>
            <a:tailEnd len="sm" w="sm" type="none"/>
          </a:ln>
        </p:spPr>
      </p:cxnSp>
      <p:cxnSp>
        <p:nvCxnSpPr>
          <p:cNvPr id="291" name="Google Shape;291;p100"/>
          <p:cNvCxnSpPr/>
          <p:nvPr/>
        </p:nvCxnSpPr>
        <p:spPr>
          <a:xfrm>
            <a:off x="719999" y="1620000"/>
            <a:ext cx="900000" cy="0"/>
          </a:xfrm>
          <a:prstGeom prst="straightConnector1">
            <a:avLst/>
          </a:prstGeom>
          <a:noFill/>
          <a:ln cap="flat" cmpd="sng" w="50800">
            <a:solidFill>
              <a:schemeClr val="accent2"/>
            </a:solidFill>
            <a:prstDash val="solid"/>
            <a:miter lim="800000"/>
            <a:headEnd len="sm" w="sm" type="none"/>
            <a:tailEnd len="sm" w="sm" type="none"/>
          </a:ln>
        </p:spPr>
      </p:cxnSp>
      <p:pic>
        <p:nvPicPr>
          <p:cNvPr id="292" name="Google Shape;292;p100"/>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N_LEFT_pic_2_head">
  <p:cSld name="PLAN_LEFT_pic_2_head">
    <p:spTree>
      <p:nvGrpSpPr>
        <p:cNvPr id="293" name="Shape 293"/>
        <p:cNvGrpSpPr/>
        <p:nvPr/>
      </p:nvGrpSpPr>
      <p:grpSpPr>
        <a:xfrm>
          <a:off x="0" y="0"/>
          <a:ext cx="0" cy="0"/>
          <a:chOff x="0" y="0"/>
          <a:chExt cx="0" cy="0"/>
        </a:xfrm>
      </p:grpSpPr>
      <p:sp>
        <p:nvSpPr>
          <p:cNvPr id="294" name="Google Shape;294;p101"/>
          <p:cNvSpPr/>
          <p:nvPr>
            <p:ph idx="2" type="pic"/>
          </p:nvPr>
        </p:nvSpPr>
        <p:spPr>
          <a:xfrm>
            <a:off x="0" y="0"/>
            <a:ext cx="4916975" cy="6858000"/>
          </a:xfrm>
          <a:prstGeom prst="rect">
            <a:avLst/>
          </a:prstGeom>
          <a:noFill/>
          <a:ln>
            <a:noFill/>
          </a:ln>
        </p:spPr>
        <p:txBody>
          <a:bodyPr anchorCtr="0" anchor="t" bIns="0" lIns="0" spcFirstLastPara="1" rIns="0" wrap="square" tIns="0">
            <a:noAutofit/>
          </a:bodyPr>
          <a:lstStyle>
            <a:lvl1pPr lvl="0" marR="0" rtl="0" algn="l">
              <a:lnSpc>
                <a:spcPct val="150000"/>
              </a:lnSpc>
              <a:spcBef>
                <a:spcPts val="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1pPr>
            <a:lvl2pPr lvl="1"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2pPr>
            <a:lvl3pPr lvl="2"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3pPr>
            <a:lvl4pPr lvl="3" marR="0" rtl="0" algn="l">
              <a:lnSpc>
                <a:spcPct val="100000"/>
              </a:lnSpc>
              <a:spcBef>
                <a:spcPts val="8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50000"/>
              </a:lnSpc>
              <a:spcBef>
                <a:spcPts val="10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cxnSp>
        <p:nvCxnSpPr>
          <p:cNvPr id="295" name="Google Shape;295;p101"/>
          <p:cNvCxnSpPr/>
          <p:nvPr/>
        </p:nvCxnSpPr>
        <p:spPr>
          <a:xfrm>
            <a:off x="5400000" y="540000"/>
            <a:ext cx="6369887" cy="0"/>
          </a:xfrm>
          <a:prstGeom prst="straightConnector1">
            <a:avLst/>
          </a:prstGeom>
          <a:noFill/>
          <a:ln cap="flat" cmpd="sng" w="9525">
            <a:solidFill>
              <a:schemeClr val="accent2"/>
            </a:solidFill>
            <a:prstDash val="solid"/>
            <a:miter lim="800000"/>
            <a:headEnd len="sm" w="sm" type="none"/>
            <a:tailEnd len="sm" w="sm" type="none"/>
          </a:ln>
        </p:spPr>
      </p:cxnSp>
      <p:cxnSp>
        <p:nvCxnSpPr>
          <p:cNvPr id="296" name="Google Shape;296;p101"/>
          <p:cNvCxnSpPr/>
          <p:nvPr/>
        </p:nvCxnSpPr>
        <p:spPr>
          <a:xfrm>
            <a:off x="5400000" y="1620000"/>
            <a:ext cx="900000" cy="0"/>
          </a:xfrm>
          <a:prstGeom prst="straightConnector1">
            <a:avLst/>
          </a:prstGeom>
          <a:noFill/>
          <a:ln cap="flat" cmpd="sng" w="50800">
            <a:solidFill>
              <a:schemeClr val="accent2"/>
            </a:solidFill>
            <a:prstDash val="solid"/>
            <a:miter lim="800000"/>
            <a:headEnd len="sm" w="sm" type="none"/>
            <a:tailEnd len="sm" w="sm" type="none"/>
          </a:ln>
        </p:spPr>
      </p:cxnSp>
      <p:sp>
        <p:nvSpPr>
          <p:cNvPr id="297" name="Google Shape;297;p101"/>
          <p:cNvSpPr txBox="1"/>
          <p:nvPr>
            <p:ph idx="1" type="body"/>
          </p:nvPr>
        </p:nvSpPr>
        <p:spPr>
          <a:xfrm>
            <a:off x="5400000" y="756000"/>
            <a:ext cx="6369886" cy="696282"/>
          </a:xfrm>
          <a:prstGeom prst="rect">
            <a:avLst/>
          </a:prstGeom>
          <a:noFill/>
          <a:ln>
            <a:noFill/>
          </a:ln>
        </p:spPr>
        <p:txBody>
          <a:bodyPr anchorCtr="0" anchor="t" bIns="0" lIns="0" spcFirstLastPara="1" rIns="0" wrap="square" tIns="0">
            <a:noAutofit/>
          </a:bodyPr>
          <a:lstStyle>
            <a:lvl1pPr indent="-228600" lvl="0" marL="457200" algn="l">
              <a:lnSpc>
                <a:spcPct val="107142"/>
              </a:lnSpc>
              <a:spcBef>
                <a:spcPts val="0"/>
              </a:spcBef>
              <a:spcAft>
                <a:spcPts val="0"/>
              </a:spcAft>
              <a:buSzPts val="2800"/>
              <a:buFont typeface="Arial Black"/>
              <a:buNone/>
              <a:defRPr b="1" i="0" sz="2800" cap="none">
                <a:latin typeface="Arial Black"/>
                <a:ea typeface="Arial Black"/>
                <a:cs typeface="Arial Black"/>
                <a:sym typeface="Arial Black"/>
              </a:defRPr>
            </a:lvl1pPr>
            <a:lvl2pPr indent="-228600" lvl="1" marL="914400" algn="l">
              <a:lnSpc>
                <a:spcPct val="150000"/>
              </a:lnSpc>
              <a:spcBef>
                <a:spcPts val="0"/>
              </a:spcBef>
              <a:spcAft>
                <a:spcPts val="0"/>
              </a:spcAft>
              <a:buSzPts val="2800"/>
              <a:buFont typeface="Arial"/>
              <a:buNone/>
              <a:defRPr/>
            </a:lvl2pPr>
            <a:lvl3pPr indent="-228600" lvl="2" marL="1371600" algn="l">
              <a:lnSpc>
                <a:spcPct val="150000"/>
              </a:lnSpc>
              <a:spcBef>
                <a:spcPts val="800"/>
              </a:spcBef>
              <a:spcAft>
                <a:spcPts val="0"/>
              </a:spcAft>
              <a:buSzPts val="2800"/>
              <a:buFont typeface="Arial"/>
              <a:buNone/>
              <a:defRPr/>
            </a:lvl3pPr>
            <a:lvl4pPr indent="-228600" lvl="3" marL="1828800" algn="l">
              <a:lnSpc>
                <a:spcPct val="100000"/>
              </a:lnSpc>
              <a:spcBef>
                <a:spcPts val="800"/>
              </a:spcBef>
              <a:spcAft>
                <a:spcPts val="0"/>
              </a:spcAft>
              <a:buSzPts val="1600"/>
              <a:buFont typeface="Arial"/>
              <a:buNone/>
              <a:defRPr/>
            </a:lvl4pPr>
            <a:lvl5pPr indent="-228600" lvl="4" marL="2286000" algn="l">
              <a:lnSpc>
                <a:spcPct val="150000"/>
              </a:lnSpc>
              <a:spcBef>
                <a:spcPts val="1000"/>
              </a:spcBef>
              <a:spcAft>
                <a:spcPts val="0"/>
              </a:spcAft>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98" name="Google Shape;298;p101"/>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
        <p:nvSpPr>
          <p:cNvPr id="299" name="Google Shape;299;p101"/>
          <p:cNvSpPr txBox="1"/>
          <p:nvPr>
            <p:ph idx="3" type="body"/>
          </p:nvPr>
        </p:nvSpPr>
        <p:spPr>
          <a:xfrm>
            <a:off x="5400000" y="1980000"/>
            <a:ext cx="6272212" cy="3995738"/>
          </a:xfrm>
          <a:prstGeom prst="rect">
            <a:avLst/>
          </a:prstGeom>
          <a:noFill/>
          <a:ln>
            <a:noFill/>
          </a:ln>
        </p:spPr>
        <p:txBody>
          <a:bodyPr anchorCtr="0" anchor="t" bIns="0" lIns="0" spcFirstLastPara="1" rIns="0" wrap="square" tIns="0">
            <a:noAutofit/>
          </a:bodyPr>
          <a:lstStyle>
            <a:lvl1pPr indent="-406400" lvl="0" marL="457200" algn="l">
              <a:lnSpc>
                <a:spcPct val="150000"/>
              </a:lnSpc>
              <a:spcBef>
                <a:spcPts val="0"/>
              </a:spcBef>
              <a:spcAft>
                <a:spcPts val="0"/>
              </a:spcAft>
              <a:buClr>
                <a:schemeClr val="accent2"/>
              </a:buClr>
              <a:buSzPts val="2800"/>
              <a:buChar char="•"/>
              <a:defRPr/>
            </a:lvl1pPr>
            <a:lvl2pPr indent="-406400" lvl="1" marL="914400" algn="l">
              <a:lnSpc>
                <a:spcPct val="150000"/>
              </a:lnSpc>
              <a:spcBef>
                <a:spcPts val="800"/>
              </a:spcBef>
              <a:spcAft>
                <a:spcPts val="0"/>
              </a:spcAft>
              <a:buClr>
                <a:schemeClr val="accent2"/>
              </a:buClr>
              <a:buSzPts val="2800"/>
              <a:buChar char="–"/>
              <a:defRPr/>
            </a:lvl2pPr>
            <a:lvl3pPr indent="-406400" lvl="2" marL="1371600" algn="l">
              <a:lnSpc>
                <a:spcPct val="150000"/>
              </a:lnSpc>
              <a:spcBef>
                <a:spcPts val="800"/>
              </a:spcBef>
              <a:spcAft>
                <a:spcPts val="0"/>
              </a:spcAft>
              <a:buClr>
                <a:schemeClr val="accent2"/>
              </a:buClr>
              <a:buSzPts val="2800"/>
              <a:buChar char="•"/>
              <a:defRPr/>
            </a:lvl3pPr>
            <a:lvl4pPr indent="-330200" lvl="3" marL="1828800" algn="l">
              <a:lnSpc>
                <a:spcPct val="100000"/>
              </a:lnSpc>
              <a:spcBef>
                <a:spcPts val="800"/>
              </a:spcBef>
              <a:spcAft>
                <a:spcPts val="0"/>
              </a:spcAft>
              <a:buClr>
                <a:schemeClr val="accent2"/>
              </a:buClr>
              <a:buSzPts val="1600"/>
              <a:buChar char="•"/>
              <a:defRPr/>
            </a:lvl4pPr>
            <a:lvl5pPr indent="-330200" lvl="4" marL="2286000" algn="l">
              <a:lnSpc>
                <a:spcPct val="150000"/>
              </a:lnSpc>
              <a:spcBef>
                <a:spcPts val="1000"/>
              </a:spcBef>
              <a:spcAft>
                <a:spcPts val="0"/>
              </a:spcAft>
              <a:buClr>
                <a:schemeClr val="accent2"/>
              </a:buClr>
              <a:buSzPts val="16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00" name="Google Shape;300;p101"/>
          <p:cNvCxnSpPr/>
          <p:nvPr/>
        </p:nvCxnSpPr>
        <p:spPr>
          <a:xfrm>
            <a:off x="5400000" y="540000"/>
            <a:ext cx="6369887" cy="0"/>
          </a:xfrm>
          <a:prstGeom prst="straightConnector1">
            <a:avLst/>
          </a:prstGeom>
          <a:noFill/>
          <a:ln cap="flat" cmpd="sng" w="9525">
            <a:solidFill>
              <a:schemeClr val="accent2"/>
            </a:solidFill>
            <a:prstDash val="solid"/>
            <a:miter lim="800000"/>
            <a:headEnd len="sm" w="sm" type="none"/>
            <a:tailEnd len="sm" w="sm" type="none"/>
          </a:ln>
        </p:spPr>
      </p:cxnSp>
      <p:cxnSp>
        <p:nvCxnSpPr>
          <p:cNvPr id="301" name="Google Shape;301;p101"/>
          <p:cNvCxnSpPr/>
          <p:nvPr/>
        </p:nvCxnSpPr>
        <p:spPr>
          <a:xfrm>
            <a:off x="5400000" y="1620000"/>
            <a:ext cx="900000" cy="0"/>
          </a:xfrm>
          <a:prstGeom prst="straightConnector1">
            <a:avLst/>
          </a:prstGeom>
          <a:noFill/>
          <a:ln cap="flat" cmpd="sng" w="50800">
            <a:solidFill>
              <a:schemeClr val="accent2"/>
            </a:solidFill>
            <a:prstDash val="solid"/>
            <a:miter lim="800000"/>
            <a:headEnd len="sm" w="sm" type="none"/>
            <a:tailEnd len="sm" w="sm" type="none"/>
          </a:ln>
        </p:spPr>
      </p:cxnSp>
      <p:pic>
        <p:nvPicPr>
          <p:cNvPr id="302" name="Google Shape;302;p101"/>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PLEMENT_Section Header">
  <p:cSld name="IMPLEMENT_Section Header">
    <p:spTree>
      <p:nvGrpSpPr>
        <p:cNvPr id="303" name="Shape 303"/>
        <p:cNvGrpSpPr/>
        <p:nvPr/>
      </p:nvGrpSpPr>
      <p:grpSpPr>
        <a:xfrm>
          <a:off x="0" y="0"/>
          <a:ext cx="0" cy="0"/>
          <a:chOff x="0" y="0"/>
          <a:chExt cx="0" cy="0"/>
        </a:xfrm>
      </p:grpSpPr>
      <p:pic>
        <p:nvPicPr>
          <p:cNvPr descr="A person standing next to a body of water&#10;&#10;Description automatically generated" id="304" name="Google Shape;304;p10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05" name="Google Shape;305;p102"/>
          <p:cNvSpPr/>
          <p:nvPr/>
        </p:nvSpPr>
        <p:spPr>
          <a:xfrm>
            <a:off x="0" y="2709000"/>
            <a:ext cx="6580800" cy="1440000"/>
          </a:xfrm>
          <a:prstGeom prst="rect">
            <a:avLst/>
          </a:prstGeom>
          <a:solidFill>
            <a:schemeClr val="accent3">
              <a:alpha val="8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6" name="Google Shape;306;p102"/>
          <p:cNvSpPr txBox="1"/>
          <p:nvPr>
            <p:ph idx="1" type="body"/>
          </p:nvPr>
        </p:nvSpPr>
        <p:spPr>
          <a:xfrm>
            <a:off x="720000" y="3061567"/>
            <a:ext cx="5861553" cy="734866"/>
          </a:xfrm>
          <a:prstGeom prst="rect">
            <a:avLst/>
          </a:prstGeom>
          <a:noFill/>
          <a:ln>
            <a:noFill/>
          </a:ln>
        </p:spPr>
        <p:txBody>
          <a:bodyPr anchorCtr="0" anchor="ctr" bIns="0" lIns="0" spcFirstLastPara="1" rIns="0" wrap="square" tIns="0">
            <a:noAutofit/>
          </a:bodyPr>
          <a:lstStyle>
            <a:lvl1pPr indent="-228600" lvl="0" marL="457200" algn="l">
              <a:lnSpc>
                <a:spcPct val="114285"/>
              </a:lnSpc>
              <a:spcBef>
                <a:spcPts val="0"/>
              </a:spcBef>
              <a:spcAft>
                <a:spcPts val="0"/>
              </a:spcAft>
              <a:buSzPts val="2800"/>
              <a:buFont typeface="Arial Black"/>
              <a:buNone/>
              <a:defRPr b="1" i="0" sz="2800" cap="none">
                <a:solidFill>
                  <a:schemeClr val="lt1"/>
                </a:solidFill>
                <a:latin typeface="Arial Black"/>
                <a:ea typeface="Arial Black"/>
                <a:cs typeface="Arial Black"/>
                <a:sym typeface="Arial Black"/>
              </a:defRPr>
            </a:lvl1pPr>
            <a:lvl2pPr indent="-228600" lvl="1" marL="914400" algn="l">
              <a:lnSpc>
                <a:spcPct val="150000"/>
              </a:lnSpc>
              <a:spcBef>
                <a:spcPts val="0"/>
              </a:spcBef>
              <a:spcAft>
                <a:spcPts val="0"/>
              </a:spcAft>
              <a:buSzPts val="2800"/>
              <a:buFont typeface="Arial"/>
              <a:buNone/>
              <a:defRPr/>
            </a:lvl2pPr>
            <a:lvl3pPr indent="-228600" lvl="2" marL="1371600" algn="l">
              <a:lnSpc>
                <a:spcPct val="150000"/>
              </a:lnSpc>
              <a:spcBef>
                <a:spcPts val="800"/>
              </a:spcBef>
              <a:spcAft>
                <a:spcPts val="0"/>
              </a:spcAft>
              <a:buSzPts val="2800"/>
              <a:buFont typeface="Arial"/>
              <a:buNone/>
              <a:defRPr/>
            </a:lvl3pPr>
            <a:lvl4pPr indent="-228600" lvl="3" marL="1828800" algn="l">
              <a:lnSpc>
                <a:spcPct val="100000"/>
              </a:lnSpc>
              <a:spcBef>
                <a:spcPts val="800"/>
              </a:spcBef>
              <a:spcAft>
                <a:spcPts val="0"/>
              </a:spcAft>
              <a:buSzPts val="1600"/>
              <a:buFont typeface="Arial"/>
              <a:buNone/>
              <a:defRPr/>
            </a:lvl4pPr>
            <a:lvl5pPr indent="-228600" lvl="4" marL="2286000" algn="l">
              <a:lnSpc>
                <a:spcPct val="150000"/>
              </a:lnSpc>
              <a:spcBef>
                <a:spcPts val="1000"/>
              </a:spcBef>
              <a:spcAft>
                <a:spcPts val="0"/>
              </a:spcAft>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07" name="Google Shape;307;p102"/>
          <p:cNvPicPr preferRelativeResize="0"/>
          <p:nvPr/>
        </p:nvPicPr>
        <p:blipFill rotWithShape="1">
          <a:blip r:embed="rId3">
            <a:alphaModFix/>
          </a:blip>
          <a:srcRect b="0" l="0" r="0" t="0"/>
          <a:stretch/>
        </p:blipFill>
        <p:spPr>
          <a:xfrm>
            <a:off x="10021454" y="5905583"/>
            <a:ext cx="1927601" cy="533566"/>
          </a:xfrm>
          <a:prstGeom prst="rect">
            <a:avLst/>
          </a:prstGeom>
          <a:noFill/>
          <a:ln>
            <a:noFill/>
          </a:ln>
        </p:spPr>
      </p:pic>
      <p:pic>
        <p:nvPicPr>
          <p:cNvPr descr="A person standing next to a body of water&#10;&#10;Description automatically generated" id="308" name="Google Shape;308;p10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09" name="Google Shape;309;p102"/>
          <p:cNvSpPr/>
          <p:nvPr/>
        </p:nvSpPr>
        <p:spPr>
          <a:xfrm>
            <a:off x="0" y="2709000"/>
            <a:ext cx="6580800" cy="1440000"/>
          </a:xfrm>
          <a:prstGeom prst="rect">
            <a:avLst/>
          </a:prstGeom>
          <a:solidFill>
            <a:schemeClr val="accent3">
              <a:alpha val="8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10" name="Google Shape;310;p102"/>
          <p:cNvPicPr preferRelativeResize="0"/>
          <p:nvPr/>
        </p:nvPicPr>
        <p:blipFill rotWithShape="1">
          <a:blip r:embed="rId3">
            <a:alphaModFix/>
          </a:blip>
          <a:srcRect b="0" l="0" r="0" t="0"/>
          <a:stretch/>
        </p:blipFill>
        <p:spPr>
          <a:xfrm>
            <a:off x="10021454" y="5905583"/>
            <a:ext cx="1927601" cy="533566"/>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PLEMENT_1line Title and Content">
  <p:cSld name="IMPLEMENT_1line Title and Content">
    <p:spTree>
      <p:nvGrpSpPr>
        <p:cNvPr id="311" name="Shape 311"/>
        <p:cNvGrpSpPr/>
        <p:nvPr/>
      </p:nvGrpSpPr>
      <p:grpSpPr>
        <a:xfrm>
          <a:off x="0" y="0"/>
          <a:ext cx="0" cy="0"/>
          <a:chOff x="0" y="0"/>
          <a:chExt cx="0" cy="0"/>
        </a:xfrm>
      </p:grpSpPr>
      <p:cxnSp>
        <p:nvCxnSpPr>
          <p:cNvPr id="312" name="Google Shape;312;p103"/>
          <p:cNvCxnSpPr/>
          <p:nvPr/>
        </p:nvCxnSpPr>
        <p:spPr>
          <a:xfrm>
            <a:off x="720725" y="540000"/>
            <a:ext cx="10800000" cy="0"/>
          </a:xfrm>
          <a:prstGeom prst="straightConnector1">
            <a:avLst/>
          </a:prstGeom>
          <a:noFill/>
          <a:ln cap="flat" cmpd="sng" w="9525">
            <a:solidFill>
              <a:schemeClr val="accent3"/>
            </a:solidFill>
            <a:prstDash val="solid"/>
            <a:miter lim="800000"/>
            <a:headEnd len="sm" w="sm" type="none"/>
            <a:tailEnd len="sm" w="sm" type="none"/>
          </a:ln>
        </p:spPr>
      </p:cxnSp>
      <p:sp>
        <p:nvSpPr>
          <p:cNvPr id="313" name="Google Shape;313;p103"/>
          <p:cNvSpPr txBox="1"/>
          <p:nvPr>
            <p:ph idx="1" type="body"/>
          </p:nvPr>
        </p:nvSpPr>
        <p:spPr>
          <a:xfrm>
            <a:off x="720725" y="756000"/>
            <a:ext cx="10799763" cy="370000"/>
          </a:xfrm>
          <a:prstGeom prst="rect">
            <a:avLst/>
          </a:prstGeom>
          <a:noFill/>
          <a:ln>
            <a:noFill/>
          </a:ln>
        </p:spPr>
        <p:txBody>
          <a:bodyPr anchorCtr="0" anchor="t" bIns="0" lIns="0" spcFirstLastPara="1" rIns="0" wrap="square" tIns="0">
            <a:noAutofit/>
          </a:bodyPr>
          <a:lstStyle>
            <a:lvl1pPr indent="-228600" lvl="0" marL="457200" algn="l">
              <a:lnSpc>
                <a:spcPct val="93750"/>
              </a:lnSpc>
              <a:spcBef>
                <a:spcPts val="0"/>
              </a:spcBef>
              <a:spcAft>
                <a:spcPts val="0"/>
              </a:spcAft>
              <a:buSzPts val="3200"/>
              <a:buFont typeface="Arial Black"/>
              <a:buNone/>
              <a:defRPr b="1" i="0" sz="3200" cap="none">
                <a:latin typeface="Arial Black"/>
                <a:ea typeface="Arial Black"/>
                <a:cs typeface="Arial Black"/>
                <a:sym typeface="Arial Black"/>
              </a:defRPr>
            </a:lvl1pPr>
            <a:lvl2pPr indent="-228600" lvl="1" marL="914400" algn="l">
              <a:lnSpc>
                <a:spcPct val="150000"/>
              </a:lnSpc>
              <a:spcBef>
                <a:spcPts val="0"/>
              </a:spcBef>
              <a:spcAft>
                <a:spcPts val="0"/>
              </a:spcAft>
              <a:buSzPts val="2800"/>
              <a:buFont typeface="Arial"/>
              <a:buNone/>
              <a:defRPr/>
            </a:lvl2pPr>
            <a:lvl3pPr indent="-228600" lvl="2" marL="1371600" algn="l">
              <a:lnSpc>
                <a:spcPct val="150000"/>
              </a:lnSpc>
              <a:spcBef>
                <a:spcPts val="800"/>
              </a:spcBef>
              <a:spcAft>
                <a:spcPts val="0"/>
              </a:spcAft>
              <a:buSzPts val="2800"/>
              <a:buFont typeface="Arial"/>
              <a:buNone/>
              <a:defRPr/>
            </a:lvl3pPr>
            <a:lvl4pPr indent="-228600" lvl="3" marL="1828800" algn="l">
              <a:lnSpc>
                <a:spcPct val="100000"/>
              </a:lnSpc>
              <a:spcBef>
                <a:spcPts val="800"/>
              </a:spcBef>
              <a:spcAft>
                <a:spcPts val="0"/>
              </a:spcAft>
              <a:buSzPts val="1600"/>
              <a:buFont typeface="Arial"/>
              <a:buNone/>
              <a:defRPr/>
            </a:lvl4pPr>
            <a:lvl5pPr indent="-228600" lvl="4" marL="2286000" algn="l">
              <a:lnSpc>
                <a:spcPct val="150000"/>
              </a:lnSpc>
              <a:spcBef>
                <a:spcPts val="1000"/>
              </a:spcBef>
              <a:spcAft>
                <a:spcPts val="0"/>
              </a:spcAft>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14" name="Google Shape;314;p103"/>
          <p:cNvCxnSpPr/>
          <p:nvPr/>
        </p:nvCxnSpPr>
        <p:spPr>
          <a:xfrm>
            <a:off x="720725" y="1260000"/>
            <a:ext cx="900000" cy="0"/>
          </a:xfrm>
          <a:prstGeom prst="straightConnector1">
            <a:avLst/>
          </a:prstGeom>
          <a:noFill/>
          <a:ln cap="flat" cmpd="sng" w="50800">
            <a:solidFill>
              <a:schemeClr val="accent3"/>
            </a:solidFill>
            <a:prstDash val="solid"/>
            <a:miter lim="800000"/>
            <a:headEnd len="sm" w="sm" type="none"/>
            <a:tailEnd len="sm" w="sm" type="none"/>
          </a:ln>
        </p:spPr>
      </p:cxnSp>
      <p:sp>
        <p:nvSpPr>
          <p:cNvPr id="315" name="Google Shape;315;p103"/>
          <p:cNvSpPr txBox="1"/>
          <p:nvPr>
            <p:ph idx="2" type="body"/>
          </p:nvPr>
        </p:nvSpPr>
        <p:spPr>
          <a:xfrm>
            <a:off x="720000" y="1440000"/>
            <a:ext cx="10800000" cy="4526001"/>
          </a:xfrm>
          <a:prstGeom prst="rect">
            <a:avLst/>
          </a:prstGeom>
          <a:noFill/>
          <a:ln>
            <a:noFill/>
          </a:ln>
        </p:spPr>
        <p:txBody>
          <a:bodyPr anchorCtr="0" anchor="t" bIns="0" lIns="0" spcFirstLastPara="1" rIns="0" wrap="square" tIns="0">
            <a:noAutofit/>
          </a:bodyPr>
          <a:lstStyle>
            <a:lvl1pPr indent="-406400" lvl="0" marL="457200" algn="l">
              <a:lnSpc>
                <a:spcPct val="150000"/>
              </a:lnSpc>
              <a:spcBef>
                <a:spcPts val="0"/>
              </a:spcBef>
              <a:spcAft>
                <a:spcPts val="0"/>
              </a:spcAft>
              <a:buClr>
                <a:schemeClr val="accent3"/>
              </a:buClr>
              <a:buSzPts val="2800"/>
              <a:buChar char="•"/>
              <a:defRPr sz="2800"/>
            </a:lvl1pPr>
            <a:lvl2pPr indent="-381000" lvl="1" marL="914400" algn="l">
              <a:lnSpc>
                <a:spcPct val="150000"/>
              </a:lnSpc>
              <a:spcBef>
                <a:spcPts val="800"/>
              </a:spcBef>
              <a:spcAft>
                <a:spcPts val="0"/>
              </a:spcAft>
              <a:buClr>
                <a:schemeClr val="accent3"/>
              </a:buClr>
              <a:buSzPts val="2400"/>
              <a:buChar char="–"/>
              <a:defRPr sz="2400"/>
            </a:lvl2pPr>
            <a:lvl3pPr indent="-381000" lvl="2" marL="1371600" algn="l">
              <a:lnSpc>
                <a:spcPct val="150000"/>
              </a:lnSpc>
              <a:spcBef>
                <a:spcPts val="800"/>
              </a:spcBef>
              <a:spcAft>
                <a:spcPts val="0"/>
              </a:spcAft>
              <a:buClr>
                <a:schemeClr val="accent3"/>
              </a:buClr>
              <a:buSzPts val="2400"/>
              <a:buChar char="•"/>
              <a:defRPr sz="2400"/>
            </a:lvl3pPr>
            <a:lvl4pPr indent="-330200" lvl="3" marL="1828800" algn="l">
              <a:lnSpc>
                <a:spcPct val="150000"/>
              </a:lnSpc>
              <a:spcBef>
                <a:spcPts val="800"/>
              </a:spcBef>
              <a:spcAft>
                <a:spcPts val="0"/>
              </a:spcAft>
              <a:buClr>
                <a:schemeClr val="accent3"/>
              </a:buClr>
              <a:buSzPts val="1600"/>
              <a:buChar char="•"/>
              <a:defRPr sz="1600"/>
            </a:lvl4pPr>
            <a:lvl5pPr indent="-330200" lvl="4" marL="2286000" algn="l">
              <a:lnSpc>
                <a:spcPct val="150000"/>
              </a:lnSpc>
              <a:spcBef>
                <a:spcPts val="1000"/>
              </a:spcBef>
              <a:spcAft>
                <a:spcPts val="0"/>
              </a:spcAft>
              <a:buClr>
                <a:schemeClr val="accent3"/>
              </a:buClr>
              <a:buSzPts val="1600"/>
              <a:buChar char="•"/>
              <a:defRPr sz="1600"/>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16" name="Google Shape;316;p103"/>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cxnSp>
        <p:nvCxnSpPr>
          <p:cNvPr id="317" name="Google Shape;317;p103"/>
          <p:cNvCxnSpPr/>
          <p:nvPr/>
        </p:nvCxnSpPr>
        <p:spPr>
          <a:xfrm>
            <a:off x="720725" y="540000"/>
            <a:ext cx="10800000" cy="0"/>
          </a:xfrm>
          <a:prstGeom prst="straightConnector1">
            <a:avLst/>
          </a:prstGeom>
          <a:noFill/>
          <a:ln cap="flat" cmpd="sng" w="9525">
            <a:solidFill>
              <a:schemeClr val="accent3"/>
            </a:solidFill>
            <a:prstDash val="solid"/>
            <a:miter lim="800000"/>
            <a:headEnd len="sm" w="sm" type="none"/>
            <a:tailEnd len="sm" w="sm" type="none"/>
          </a:ln>
        </p:spPr>
      </p:cxnSp>
      <p:cxnSp>
        <p:nvCxnSpPr>
          <p:cNvPr id="318" name="Google Shape;318;p103"/>
          <p:cNvCxnSpPr/>
          <p:nvPr/>
        </p:nvCxnSpPr>
        <p:spPr>
          <a:xfrm>
            <a:off x="720725" y="1260000"/>
            <a:ext cx="900000" cy="0"/>
          </a:xfrm>
          <a:prstGeom prst="straightConnector1">
            <a:avLst/>
          </a:prstGeom>
          <a:noFill/>
          <a:ln cap="flat" cmpd="sng" w="50800">
            <a:solidFill>
              <a:schemeClr val="accent3"/>
            </a:solidFill>
            <a:prstDash val="solid"/>
            <a:miter lim="800000"/>
            <a:headEnd len="sm" w="sm" type="none"/>
            <a:tailEnd len="sm" w="sm" type="none"/>
          </a:ln>
        </p:spPr>
      </p:cxnSp>
      <p:pic>
        <p:nvPicPr>
          <p:cNvPr id="319" name="Google Shape;319;p103"/>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PLEMENT_2line Title and Content">
  <p:cSld name="IMPLEMENT_2line Title and Content">
    <p:spTree>
      <p:nvGrpSpPr>
        <p:cNvPr id="320" name="Shape 320"/>
        <p:cNvGrpSpPr/>
        <p:nvPr/>
      </p:nvGrpSpPr>
      <p:grpSpPr>
        <a:xfrm>
          <a:off x="0" y="0"/>
          <a:ext cx="0" cy="0"/>
          <a:chOff x="0" y="0"/>
          <a:chExt cx="0" cy="0"/>
        </a:xfrm>
      </p:grpSpPr>
      <p:cxnSp>
        <p:nvCxnSpPr>
          <p:cNvPr id="321" name="Google Shape;321;p104"/>
          <p:cNvCxnSpPr/>
          <p:nvPr/>
        </p:nvCxnSpPr>
        <p:spPr>
          <a:xfrm>
            <a:off x="720000" y="540000"/>
            <a:ext cx="10800000" cy="0"/>
          </a:xfrm>
          <a:prstGeom prst="straightConnector1">
            <a:avLst/>
          </a:prstGeom>
          <a:noFill/>
          <a:ln cap="flat" cmpd="sng" w="9525">
            <a:solidFill>
              <a:schemeClr val="accent3"/>
            </a:solidFill>
            <a:prstDash val="solid"/>
            <a:miter lim="800000"/>
            <a:headEnd len="sm" w="sm" type="none"/>
            <a:tailEnd len="sm" w="sm" type="none"/>
          </a:ln>
        </p:spPr>
      </p:cxnSp>
      <p:sp>
        <p:nvSpPr>
          <p:cNvPr id="322" name="Google Shape;322;p104"/>
          <p:cNvSpPr txBox="1"/>
          <p:nvPr>
            <p:ph idx="1" type="body"/>
          </p:nvPr>
        </p:nvSpPr>
        <p:spPr>
          <a:xfrm>
            <a:off x="720725" y="756000"/>
            <a:ext cx="10799763" cy="900000"/>
          </a:xfrm>
          <a:prstGeom prst="rect">
            <a:avLst/>
          </a:prstGeom>
          <a:noFill/>
          <a:ln>
            <a:noFill/>
          </a:ln>
        </p:spPr>
        <p:txBody>
          <a:bodyPr anchorCtr="0" anchor="t" bIns="0" lIns="0" spcFirstLastPara="1" rIns="0" wrap="square" tIns="0">
            <a:noAutofit/>
          </a:bodyPr>
          <a:lstStyle>
            <a:lvl1pPr indent="-228600" lvl="0" marL="457200" algn="l">
              <a:lnSpc>
                <a:spcPct val="93750"/>
              </a:lnSpc>
              <a:spcBef>
                <a:spcPts val="0"/>
              </a:spcBef>
              <a:spcAft>
                <a:spcPts val="0"/>
              </a:spcAft>
              <a:buSzPts val="3200"/>
              <a:buFont typeface="Arial Black"/>
              <a:buNone/>
              <a:defRPr b="1" i="0" sz="3200" cap="none">
                <a:latin typeface="Arial Black"/>
                <a:ea typeface="Arial Black"/>
                <a:cs typeface="Arial Black"/>
                <a:sym typeface="Arial Black"/>
              </a:defRPr>
            </a:lvl1pPr>
            <a:lvl2pPr indent="-228600" lvl="1" marL="914400" algn="l">
              <a:lnSpc>
                <a:spcPct val="150000"/>
              </a:lnSpc>
              <a:spcBef>
                <a:spcPts val="0"/>
              </a:spcBef>
              <a:spcAft>
                <a:spcPts val="0"/>
              </a:spcAft>
              <a:buSzPts val="2800"/>
              <a:buFont typeface="Arial"/>
              <a:buNone/>
              <a:defRPr/>
            </a:lvl2pPr>
            <a:lvl3pPr indent="-228600" lvl="2" marL="1371600" algn="l">
              <a:lnSpc>
                <a:spcPct val="150000"/>
              </a:lnSpc>
              <a:spcBef>
                <a:spcPts val="800"/>
              </a:spcBef>
              <a:spcAft>
                <a:spcPts val="0"/>
              </a:spcAft>
              <a:buSzPts val="2800"/>
              <a:buFont typeface="Arial"/>
              <a:buNone/>
              <a:defRPr/>
            </a:lvl3pPr>
            <a:lvl4pPr indent="-228600" lvl="3" marL="1828800" algn="l">
              <a:lnSpc>
                <a:spcPct val="100000"/>
              </a:lnSpc>
              <a:spcBef>
                <a:spcPts val="800"/>
              </a:spcBef>
              <a:spcAft>
                <a:spcPts val="0"/>
              </a:spcAft>
              <a:buSzPts val="1600"/>
              <a:buFont typeface="Arial"/>
              <a:buNone/>
              <a:defRPr/>
            </a:lvl4pPr>
            <a:lvl5pPr indent="-228600" lvl="4" marL="2286000" algn="l">
              <a:lnSpc>
                <a:spcPct val="150000"/>
              </a:lnSpc>
              <a:spcBef>
                <a:spcPts val="1000"/>
              </a:spcBef>
              <a:spcAft>
                <a:spcPts val="0"/>
              </a:spcAft>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23" name="Google Shape;323;p104"/>
          <p:cNvCxnSpPr/>
          <p:nvPr/>
        </p:nvCxnSpPr>
        <p:spPr>
          <a:xfrm>
            <a:off x="720000" y="1620000"/>
            <a:ext cx="900000" cy="0"/>
          </a:xfrm>
          <a:prstGeom prst="straightConnector1">
            <a:avLst/>
          </a:prstGeom>
          <a:noFill/>
          <a:ln cap="flat" cmpd="sng" w="50800">
            <a:solidFill>
              <a:schemeClr val="accent3"/>
            </a:solidFill>
            <a:prstDash val="solid"/>
            <a:miter lim="800000"/>
            <a:headEnd len="sm" w="sm" type="none"/>
            <a:tailEnd len="sm" w="sm" type="none"/>
          </a:ln>
        </p:spPr>
      </p:cxnSp>
      <p:sp>
        <p:nvSpPr>
          <p:cNvPr id="324" name="Google Shape;324;p104"/>
          <p:cNvSpPr txBox="1"/>
          <p:nvPr>
            <p:ph idx="2" type="body"/>
          </p:nvPr>
        </p:nvSpPr>
        <p:spPr>
          <a:xfrm>
            <a:off x="720000" y="1800000"/>
            <a:ext cx="10800000" cy="3960000"/>
          </a:xfrm>
          <a:prstGeom prst="rect">
            <a:avLst/>
          </a:prstGeom>
          <a:noFill/>
          <a:ln>
            <a:noFill/>
          </a:ln>
        </p:spPr>
        <p:txBody>
          <a:bodyPr anchorCtr="0" anchor="t" bIns="0" lIns="0" spcFirstLastPara="1" rIns="0" wrap="square" tIns="0">
            <a:noAutofit/>
          </a:bodyPr>
          <a:lstStyle>
            <a:lvl1pPr indent="-406400" lvl="0" marL="457200" algn="l">
              <a:lnSpc>
                <a:spcPct val="150000"/>
              </a:lnSpc>
              <a:spcBef>
                <a:spcPts val="0"/>
              </a:spcBef>
              <a:spcAft>
                <a:spcPts val="0"/>
              </a:spcAft>
              <a:buClr>
                <a:schemeClr val="accent3"/>
              </a:buClr>
              <a:buSzPts val="2800"/>
              <a:buChar char="•"/>
              <a:defRPr sz="2800"/>
            </a:lvl1pPr>
            <a:lvl2pPr indent="-381000" lvl="1" marL="914400" algn="l">
              <a:lnSpc>
                <a:spcPct val="150000"/>
              </a:lnSpc>
              <a:spcBef>
                <a:spcPts val="800"/>
              </a:spcBef>
              <a:spcAft>
                <a:spcPts val="0"/>
              </a:spcAft>
              <a:buClr>
                <a:schemeClr val="accent3"/>
              </a:buClr>
              <a:buSzPts val="2400"/>
              <a:buChar char="–"/>
              <a:defRPr sz="2400"/>
            </a:lvl2pPr>
            <a:lvl3pPr indent="-381000" lvl="2" marL="1371600" algn="l">
              <a:lnSpc>
                <a:spcPct val="150000"/>
              </a:lnSpc>
              <a:spcBef>
                <a:spcPts val="800"/>
              </a:spcBef>
              <a:spcAft>
                <a:spcPts val="0"/>
              </a:spcAft>
              <a:buClr>
                <a:schemeClr val="accent3"/>
              </a:buClr>
              <a:buSzPts val="2400"/>
              <a:buChar char="•"/>
              <a:defRPr sz="2400"/>
            </a:lvl3pPr>
            <a:lvl4pPr indent="-330200" lvl="3" marL="1828800" algn="l">
              <a:lnSpc>
                <a:spcPct val="150000"/>
              </a:lnSpc>
              <a:spcBef>
                <a:spcPts val="800"/>
              </a:spcBef>
              <a:spcAft>
                <a:spcPts val="0"/>
              </a:spcAft>
              <a:buClr>
                <a:schemeClr val="accent3"/>
              </a:buClr>
              <a:buSzPts val="1600"/>
              <a:buChar char="•"/>
              <a:defRPr sz="1600"/>
            </a:lvl4pPr>
            <a:lvl5pPr indent="-330200" lvl="4" marL="2286000" algn="l">
              <a:lnSpc>
                <a:spcPct val="150000"/>
              </a:lnSpc>
              <a:spcBef>
                <a:spcPts val="1000"/>
              </a:spcBef>
              <a:spcAft>
                <a:spcPts val="0"/>
              </a:spcAft>
              <a:buClr>
                <a:schemeClr val="accent3"/>
              </a:buClr>
              <a:buSzPts val="1600"/>
              <a:buChar char="•"/>
              <a:defRPr sz="1600"/>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25" name="Google Shape;325;p104"/>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cxnSp>
        <p:nvCxnSpPr>
          <p:cNvPr id="326" name="Google Shape;326;p104"/>
          <p:cNvCxnSpPr/>
          <p:nvPr/>
        </p:nvCxnSpPr>
        <p:spPr>
          <a:xfrm>
            <a:off x="720000" y="540000"/>
            <a:ext cx="10800000" cy="0"/>
          </a:xfrm>
          <a:prstGeom prst="straightConnector1">
            <a:avLst/>
          </a:prstGeom>
          <a:noFill/>
          <a:ln cap="flat" cmpd="sng" w="9525">
            <a:solidFill>
              <a:schemeClr val="accent3"/>
            </a:solidFill>
            <a:prstDash val="solid"/>
            <a:miter lim="800000"/>
            <a:headEnd len="sm" w="sm" type="none"/>
            <a:tailEnd len="sm" w="sm" type="none"/>
          </a:ln>
        </p:spPr>
      </p:cxnSp>
      <p:cxnSp>
        <p:nvCxnSpPr>
          <p:cNvPr id="327" name="Google Shape;327;p104"/>
          <p:cNvCxnSpPr/>
          <p:nvPr/>
        </p:nvCxnSpPr>
        <p:spPr>
          <a:xfrm>
            <a:off x="720000" y="1620000"/>
            <a:ext cx="900000" cy="0"/>
          </a:xfrm>
          <a:prstGeom prst="straightConnector1">
            <a:avLst/>
          </a:prstGeom>
          <a:noFill/>
          <a:ln cap="flat" cmpd="sng" w="50800">
            <a:solidFill>
              <a:schemeClr val="accent3"/>
            </a:solidFill>
            <a:prstDash val="solid"/>
            <a:miter lim="800000"/>
            <a:headEnd len="sm" w="sm" type="none"/>
            <a:tailEnd len="sm" w="sm" type="none"/>
          </a:ln>
        </p:spPr>
      </p:cxnSp>
      <p:pic>
        <p:nvPicPr>
          <p:cNvPr id="328" name="Google Shape;328;p104"/>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PLEMENT_RIGHT_pic_2_head">
  <p:cSld name="IMPLEMENT_RIGHT_pic_2_head">
    <p:spTree>
      <p:nvGrpSpPr>
        <p:cNvPr id="329" name="Shape 329"/>
        <p:cNvGrpSpPr/>
        <p:nvPr/>
      </p:nvGrpSpPr>
      <p:grpSpPr>
        <a:xfrm>
          <a:off x="0" y="0"/>
          <a:ext cx="0" cy="0"/>
          <a:chOff x="0" y="0"/>
          <a:chExt cx="0" cy="0"/>
        </a:xfrm>
      </p:grpSpPr>
      <p:sp>
        <p:nvSpPr>
          <p:cNvPr id="330" name="Google Shape;330;p105"/>
          <p:cNvSpPr/>
          <p:nvPr>
            <p:ph idx="2" type="pic"/>
          </p:nvPr>
        </p:nvSpPr>
        <p:spPr>
          <a:xfrm>
            <a:off x="7275024" y="0"/>
            <a:ext cx="4916975" cy="6858000"/>
          </a:xfrm>
          <a:prstGeom prst="rect">
            <a:avLst/>
          </a:prstGeom>
          <a:noFill/>
          <a:ln>
            <a:noFill/>
          </a:ln>
        </p:spPr>
        <p:txBody>
          <a:bodyPr anchorCtr="0" anchor="t" bIns="0" lIns="0" spcFirstLastPara="1" rIns="0" wrap="square" tIns="0">
            <a:noAutofit/>
          </a:bodyPr>
          <a:lstStyle>
            <a:lvl1pPr lvl="0" marR="0" rtl="0" algn="l">
              <a:lnSpc>
                <a:spcPct val="150000"/>
              </a:lnSpc>
              <a:spcBef>
                <a:spcPts val="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1pPr>
            <a:lvl2pPr lvl="1"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2pPr>
            <a:lvl3pPr lvl="2"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3pPr>
            <a:lvl4pPr lvl="3" marR="0" rtl="0" algn="l">
              <a:lnSpc>
                <a:spcPct val="100000"/>
              </a:lnSpc>
              <a:spcBef>
                <a:spcPts val="8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50000"/>
              </a:lnSpc>
              <a:spcBef>
                <a:spcPts val="10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cxnSp>
        <p:nvCxnSpPr>
          <p:cNvPr id="331" name="Google Shape;331;p105"/>
          <p:cNvCxnSpPr/>
          <p:nvPr/>
        </p:nvCxnSpPr>
        <p:spPr>
          <a:xfrm>
            <a:off x="719999" y="540000"/>
            <a:ext cx="6369887" cy="0"/>
          </a:xfrm>
          <a:prstGeom prst="straightConnector1">
            <a:avLst/>
          </a:prstGeom>
          <a:noFill/>
          <a:ln cap="flat" cmpd="sng" w="9525">
            <a:solidFill>
              <a:schemeClr val="accent3"/>
            </a:solidFill>
            <a:prstDash val="solid"/>
            <a:miter lim="800000"/>
            <a:headEnd len="sm" w="sm" type="none"/>
            <a:tailEnd len="sm" w="sm" type="none"/>
          </a:ln>
        </p:spPr>
      </p:cxnSp>
      <p:cxnSp>
        <p:nvCxnSpPr>
          <p:cNvPr id="332" name="Google Shape;332;p105"/>
          <p:cNvCxnSpPr/>
          <p:nvPr/>
        </p:nvCxnSpPr>
        <p:spPr>
          <a:xfrm>
            <a:off x="719999" y="1620000"/>
            <a:ext cx="900000" cy="0"/>
          </a:xfrm>
          <a:prstGeom prst="straightConnector1">
            <a:avLst/>
          </a:prstGeom>
          <a:noFill/>
          <a:ln cap="flat" cmpd="sng" w="50800">
            <a:solidFill>
              <a:schemeClr val="accent3"/>
            </a:solidFill>
            <a:prstDash val="solid"/>
            <a:miter lim="800000"/>
            <a:headEnd len="sm" w="sm" type="none"/>
            <a:tailEnd len="sm" w="sm" type="none"/>
          </a:ln>
        </p:spPr>
      </p:cxnSp>
      <p:sp>
        <p:nvSpPr>
          <p:cNvPr id="333" name="Google Shape;333;p105"/>
          <p:cNvSpPr txBox="1"/>
          <p:nvPr>
            <p:ph idx="1" type="body"/>
          </p:nvPr>
        </p:nvSpPr>
        <p:spPr>
          <a:xfrm>
            <a:off x="720726" y="756000"/>
            <a:ext cx="6369886" cy="790412"/>
          </a:xfrm>
          <a:prstGeom prst="rect">
            <a:avLst/>
          </a:prstGeom>
          <a:noFill/>
          <a:ln>
            <a:noFill/>
          </a:ln>
        </p:spPr>
        <p:txBody>
          <a:bodyPr anchorCtr="0" anchor="t" bIns="0" lIns="0" spcFirstLastPara="1" rIns="0" wrap="square" tIns="0">
            <a:noAutofit/>
          </a:bodyPr>
          <a:lstStyle>
            <a:lvl1pPr indent="-228600" lvl="0" marL="457200" algn="l">
              <a:lnSpc>
                <a:spcPct val="107142"/>
              </a:lnSpc>
              <a:spcBef>
                <a:spcPts val="0"/>
              </a:spcBef>
              <a:spcAft>
                <a:spcPts val="0"/>
              </a:spcAft>
              <a:buSzPts val="2800"/>
              <a:buFont typeface="Arial Black"/>
              <a:buNone/>
              <a:defRPr b="1" i="0" sz="2800" cap="none">
                <a:latin typeface="Arial Black"/>
                <a:ea typeface="Arial Black"/>
                <a:cs typeface="Arial Black"/>
                <a:sym typeface="Arial Black"/>
              </a:defRPr>
            </a:lvl1pPr>
            <a:lvl2pPr indent="-228600" lvl="1" marL="914400" algn="l">
              <a:lnSpc>
                <a:spcPct val="150000"/>
              </a:lnSpc>
              <a:spcBef>
                <a:spcPts val="0"/>
              </a:spcBef>
              <a:spcAft>
                <a:spcPts val="0"/>
              </a:spcAft>
              <a:buSzPts val="2800"/>
              <a:buFont typeface="Arial"/>
              <a:buNone/>
              <a:defRPr/>
            </a:lvl2pPr>
            <a:lvl3pPr indent="-228600" lvl="2" marL="1371600" algn="l">
              <a:lnSpc>
                <a:spcPct val="150000"/>
              </a:lnSpc>
              <a:spcBef>
                <a:spcPts val="800"/>
              </a:spcBef>
              <a:spcAft>
                <a:spcPts val="0"/>
              </a:spcAft>
              <a:buSzPts val="2800"/>
              <a:buFont typeface="Arial"/>
              <a:buNone/>
              <a:defRPr/>
            </a:lvl3pPr>
            <a:lvl4pPr indent="-228600" lvl="3" marL="1828800" algn="l">
              <a:lnSpc>
                <a:spcPct val="100000"/>
              </a:lnSpc>
              <a:spcBef>
                <a:spcPts val="800"/>
              </a:spcBef>
              <a:spcAft>
                <a:spcPts val="0"/>
              </a:spcAft>
              <a:buSzPts val="1600"/>
              <a:buFont typeface="Arial"/>
              <a:buNone/>
              <a:defRPr/>
            </a:lvl4pPr>
            <a:lvl5pPr indent="-228600" lvl="4" marL="2286000" algn="l">
              <a:lnSpc>
                <a:spcPct val="150000"/>
              </a:lnSpc>
              <a:spcBef>
                <a:spcPts val="1000"/>
              </a:spcBef>
              <a:spcAft>
                <a:spcPts val="0"/>
              </a:spcAft>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34" name="Google Shape;334;p105"/>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
        <p:nvSpPr>
          <p:cNvPr id="335" name="Google Shape;335;p105"/>
          <p:cNvSpPr txBox="1"/>
          <p:nvPr>
            <p:ph idx="3" type="body"/>
          </p:nvPr>
        </p:nvSpPr>
        <p:spPr>
          <a:xfrm>
            <a:off x="719999" y="1980000"/>
            <a:ext cx="6272212" cy="3995738"/>
          </a:xfrm>
          <a:prstGeom prst="rect">
            <a:avLst/>
          </a:prstGeom>
          <a:noFill/>
          <a:ln>
            <a:noFill/>
          </a:ln>
        </p:spPr>
        <p:txBody>
          <a:bodyPr anchorCtr="0" anchor="t" bIns="0" lIns="0" spcFirstLastPara="1" rIns="0" wrap="square" tIns="0">
            <a:noAutofit/>
          </a:bodyPr>
          <a:lstStyle>
            <a:lvl1pPr indent="-406400" lvl="0" marL="457200" algn="l">
              <a:lnSpc>
                <a:spcPct val="150000"/>
              </a:lnSpc>
              <a:spcBef>
                <a:spcPts val="0"/>
              </a:spcBef>
              <a:spcAft>
                <a:spcPts val="0"/>
              </a:spcAft>
              <a:buClr>
                <a:schemeClr val="accent3"/>
              </a:buClr>
              <a:buSzPts val="2800"/>
              <a:buChar char="•"/>
              <a:defRPr/>
            </a:lvl1pPr>
            <a:lvl2pPr indent="-406400" lvl="1" marL="914400" algn="l">
              <a:lnSpc>
                <a:spcPct val="150000"/>
              </a:lnSpc>
              <a:spcBef>
                <a:spcPts val="800"/>
              </a:spcBef>
              <a:spcAft>
                <a:spcPts val="0"/>
              </a:spcAft>
              <a:buClr>
                <a:schemeClr val="accent3"/>
              </a:buClr>
              <a:buSzPts val="2800"/>
              <a:buChar char="–"/>
              <a:defRPr/>
            </a:lvl2pPr>
            <a:lvl3pPr indent="-406400" lvl="2" marL="1371600" algn="l">
              <a:lnSpc>
                <a:spcPct val="150000"/>
              </a:lnSpc>
              <a:spcBef>
                <a:spcPts val="800"/>
              </a:spcBef>
              <a:spcAft>
                <a:spcPts val="0"/>
              </a:spcAft>
              <a:buClr>
                <a:schemeClr val="accent3"/>
              </a:buClr>
              <a:buSzPts val="2800"/>
              <a:buChar char="•"/>
              <a:defRPr/>
            </a:lvl3pPr>
            <a:lvl4pPr indent="-330200" lvl="3" marL="1828800" algn="l">
              <a:lnSpc>
                <a:spcPct val="100000"/>
              </a:lnSpc>
              <a:spcBef>
                <a:spcPts val="800"/>
              </a:spcBef>
              <a:spcAft>
                <a:spcPts val="0"/>
              </a:spcAft>
              <a:buClr>
                <a:schemeClr val="accent3"/>
              </a:buClr>
              <a:buSzPts val="1600"/>
              <a:buChar char="•"/>
              <a:defRPr/>
            </a:lvl4pPr>
            <a:lvl5pPr indent="-330200" lvl="4" marL="2286000" algn="l">
              <a:lnSpc>
                <a:spcPct val="150000"/>
              </a:lnSpc>
              <a:spcBef>
                <a:spcPts val="1000"/>
              </a:spcBef>
              <a:spcAft>
                <a:spcPts val="0"/>
              </a:spcAft>
              <a:buClr>
                <a:schemeClr val="accent3"/>
              </a:buClr>
              <a:buSzPts val="16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36" name="Google Shape;336;p105"/>
          <p:cNvCxnSpPr/>
          <p:nvPr/>
        </p:nvCxnSpPr>
        <p:spPr>
          <a:xfrm>
            <a:off x="719999" y="540000"/>
            <a:ext cx="6369887" cy="0"/>
          </a:xfrm>
          <a:prstGeom prst="straightConnector1">
            <a:avLst/>
          </a:prstGeom>
          <a:noFill/>
          <a:ln cap="flat" cmpd="sng" w="9525">
            <a:solidFill>
              <a:schemeClr val="accent3"/>
            </a:solidFill>
            <a:prstDash val="solid"/>
            <a:miter lim="800000"/>
            <a:headEnd len="sm" w="sm" type="none"/>
            <a:tailEnd len="sm" w="sm" type="none"/>
          </a:ln>
        </p:spPr>
      </p:cxnSp>
      <p:cxnSp>
        <p:nvCxnSpPr>
          <p:cNvPr id="337" name="Google Shape;337;p105"/>
          <p:cNvCxnSpPr/>
          <p:nvPr/>
        </p:nvCxnSpPr>
        <p:spPr>
          <a:xfrm>
            <a:off x="719999" y="1620000"/>
            <a:ext cx="900000" cy="0"/>
          </a:xfrm>
          <a:prstGeom prst="straightConnector1">
            <a:avLst/>
          </a:prstGeom>
          <a:noFill/>
          <a:ln cap="flat" cmpd="sng" w="50800">
            <a:solidFill>
              <a:schemeClr val="accent3"/>
            </a:solidFill>
            <a:prstDash val="solid"/>
            <a:miter lim="800000"/>
            <a:headEnd len="sm" w="sm" type="none"/>
            <a:tailEnd len="sm" w="sm" type="none"/>
          </a:ln>
        </p:spPr>
      </p:cxnSp>
      <p:pic>
        <p:nvPicPr>
          <p:cNvPr id="338" name="Google Shape;338;p105"/>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PLEMENT_LEFT_pic_1_head">
  <p:cSld name="IMPLEMENT_LEFT_pic_1_head">
    <p:spTree>
      <p:nvGrpSpPr>
        <p:cNvPr id="339" name="Shape 339"/>
        <p:cNvGrpSpPr/>
        <p:nvPr/>
      </p:nvGrpSpPr>
      <p:grpSpPr>
        <a:xfrm>
          <a:off x="0" y="0"/>
          <a:ext cx="0" cy="0"/>
          <a:chOff x="0" y="0"/>
          <a:chExt cx="0" cy="0"/>
        </a:xfrm>
      </p:grpSpPr>
      <p:sp>
        <p:nvSpPr>
          <p:cNvPr id="340" name="Google Shape;340;p106"/>
          <p:cNvSpPr/>
          <p:nvPr>
            <p:ph idx="2" type="pic"/>
          </p:nvPr>
        </p:nvSpPr>
        <p:spPr>
          <a:xfrm>
            <a:off x="0" y="0"/>
            <a:ext cx="4916975" cy="6858000"/>
          </a:xfrm>
          <a:prstGeom prst="rect">
            <a:avLst/>
          </a:prstGeom>
          <a:noFill/>
          <a:ln>
            <a:noFill/>
          </a:ln>
        </p:spPr>
        <p:txBody>
          <a:bodyPr anchorCtr="0" anchor="t" bIns="0" lIns="0" spcFirstLastPara="1" rIns="0" wrap="square" tIns="0">
            <a:noAutofit/>
          </a:bodyPr>
          <a:lstStyle>
            <a:lvl1pPr lvl="0" marR="0" rtl="0" algn="l">
              <a:lnSpc>
                <a:spcPct val="150000"/>
              </a:lnSpc>
              <a:spcBef>
                <a:spcPts val="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1pPr>
            <a:lvl2pPr lvl="1"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2pPr>
            <a:lvl3pPr lvl="2"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3pPr>
            <a:lvl4pPr lvl="3" marR="0" rtl="0" algn="l">
              <a:lnSpc>
                <a:spcPct val="100000"/>
              </a:lnSpc>
              <a:spcBef>
                <a:spcPts val="8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50000"/>
              </a:lnSpc>
              <a:spcBef>
                <a:spcPts val="10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cxnSp>
        <p:nvCxnSpPr>
          <p:cNvPr id="341" name="Google Shape;341;p106"/>
          <p:cNvCxnSpPr/>
          <p:nvPr/>
        </p:nvCxnSpPr>
        <p:spPr>
          <a:xfrm>
            <a:off x="5400000" y="540000"/>
            <a:ext cx="6369887" cy="0"/>
          </a:xfrm>
          <a:prstGeom prst="straightConnector1">
            <a:avLst/>
          </a:prstGeom>
          <a:noFill/>
          <a:ln cap="flat" cmpd="sng" w="9525">
            <a:solidFill>
              <a:schemeClr val="accent3"/>
            </a:solidFill>
            <a:prstDash val="solid"/>
            <a:miter lim="800000"/>
            <a:headEnd len="sm" w="sm" type="none"/>
            <a:tailEnd len="sm" w="sm" type="none"/>
          </a:ln>
        </p:spPr>
      </p:cxnSp>
      <p:cxnSp>
        <p:nvCxnSpPr>
          <p:cNvPr id="342" name="Google Shape;342;p106"/>
          <p:cNvCxnSpPr/>
          <p:nvPr/>
        </p:nvCxnSpPr>
        <p:spPr>
          <a:xfrm>
            <a:off x="5400000" y="1260000"/>
            <a:ext cx="900000" cy="0"/>
          </a:xfrm>
          <a:prstGeom prst="straightConnector1">
            <a:avLst/>
          </a:prstGeom>
          <a:noFill/>
          <a:ln cap="flat" cmpd="sng" w="50800">
            <a:solidFill>
              <a:schemeClr val="accent3"/>
            </a:solidFill>
            <a:prstDash val="solid"/>
            <a:miter lim="800000"/>
            <a:headEnd len="sm" w="sm" type="none"/>
            <a:tailEnd len="sm" w="sm" type="none"/>
          </a:ln>
        </p:spPr>
      </p:cxnSp>
      <p:sp>
        <p:nvSpPr>
          <p:cNvPr id="343" name="Google Shape;343;p106"/>
          <p:cNvSpPr txBox="1"/>
          <p:nvPr>
            <p:ph idx="1" type="body"/>
          </p:nvPr>
        </p:nvSpPr>
        <p:spPr>
          <a:xfrm>
            <a:off x="5400000" y="756000"/>
            <a:ext cx="6369886" cy="475710"/>
          </a:xfrm>
          <a:prstGeom prst="rect">
            <a:avLst/>
          </a:prstGeom>
          <a:noFill/>
          <a:ln>
            <a:noFill/>
          </a:ln>
        </p:spPr>
        <p:txBody>
          <a:bodyPr anchorCtr="0" anchor="t" bIns="0" lIns="0" spcFirstLastPara="1" rIns="0" wrap="square" tIns="0">
            <a:noAutofit/>
          </a:bodyPr>
          <a:lstStyle>
            <a:lvl1pPr indent="-228600" lvl="0" marL="457200" algn="l">
              <a:lnSpc>
                <a:spcPct val="107142"/>
              </a:lnSpc>
              <a:spcBef>
                <a:spcPts val="0"/>
              </a:spcBef>
              <a:spcAft>
                <a:spcPts val="0"/>
              </a:spcAft>
              <a:buSzPts val="2800"/>
              <a:buFont typeface="Arial Black"/>
              <a:buNone/>
              <a:defRPr b="1" i="0" sz="2800" cap="none">
                <a:latin typeface="Arial Black"/>
                <a:ea typeface="Arial Black"/>
                <a:cs typeface="Arial Black"/>
                <a:sym typeface="Arial Black"/>
              </a:defRPr>
            </a:lvl1pPr>
            <a:lvl2pPr indent="-228600" lvl="1" marL="914400" algn="l">
              <a:lnSpc>
                <a:spcPct val="150000"/>
              </a:lnSpc>
              <a:spcBef>
                <a:spcPts val="0"/>
              </a:spcBef>
              <a:spcAft>
                <a:spcPts val="0"/>
              </a:spcAft>
              <a:buSzPts val="2800"/>
              <a:buFont typeface="Arial"/>
              <a:buNone/>
              <a:defRPr/>
            </a:lvl2pPr>
            <a:lvl3pPr indent="-228600" lvl="2" marL="1371600" algn="l">
              <a:lnSpc>
                <a:spcPct val="150000"/>
              </a:lnSpc>
              <a:spcBef>
                <a:spcPts val="800"/>
              </a:spcBef>
              <a:spcAft>
                <a:spcPts val="0"/>
              </a:spcAft>
              <a:buSzPts val="2800"/>
              <a:buFont typeface="Arial"/>
              <a:buNone/>
              <a:defRPr/>
            </a:lvl3pPr>
            <a:lvl4pPr indent="-228600" lvl="3" marL="1828800" algn="l">
              <a:lnSpc>
                <a:spcPct val="100000"/>
              </a:lnSpc>
              <a:spcBef>
                <a:spcPts val="800"/>
              </a:spcBef>
              <a:spcAft>
                <a:spcPts val="0"/>
              </a:spcAft>
              <a:buSzPts val="1600"/>
              <a:buFont typeface="Arial"/>
              <a:buNone/>
              <a:defRPr/>
            </a:lvl4pPr>
            <a:lvl5pPr indent="-228600" lvl="4" marL="2286000" algn="l">
              <a:lnSpc>
                <a:spcPct val="150000"/>
              </a:lnSpc>
              <a:spcBef>
                <a:spcPts val="1000"/>
              </a:spcBef>
              <a:spcAft>
                <a:spcPts val="0"/>
              </a:spcAft>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44" name="Google Shape;344;p106"/>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
        <p:nvSpPr>
          <p:cNvPr id="345" name="Google Shape;345;p106"/>
          <p:cNvSpPr txBox="1"/>
          <p:nvPr>
            <p:ph idx="3" type="body"/>
          </p:nvPr>
        </p:nvSpPr>
        <p:spPr>
          <a:xfrm>
            <a:off x="5400000" y="1440000"/>
            <a:ext cx="6272212" cy="3995738"/>
          </a:xfrm>
          <a:prstGeom prst="rect">
            <a:avLst/>
          </a:prstGeom>
          <a:noFill/>
          <a:ln>
            <a:noFill/>
          </a:ln>
        </p:spPr>
        <p:txBody>
          <a:bodyPr anchorCtr="0" anchor="t" bIns="0" lIns="0" spcFirstLastPara="1" rIns="0" wrap="square" tIns="0">
            <a:noAutofit/>
          </a:bodyPr>
          <a:lstStyle>
            <a:lvl1pPr indent="-406400" lvl="0" marL="457200" algn="l">
              <a:lnSpc>
                <a:spcPct val="150000"/>
              </a:lnSpc>
              <a:spcBef>
                <a:spcPts val="0"/>
              </a:spcBef>
              <a:spcAft>
                <a:spcPts val="0"/>
              </a:spcAft>
              <a:buClr>
                <a:schemeClr val="accent3"/>
              </a:buClr>
              <a:buSzPts val="2800"/>
              <a:buChar char="•"/>
              <a:defRPr/>
            </a:lvl1pPr>
            <a:lvl2pPr indent="-406400" lvl="1" marL="914400" algn="l">
              <a:lnSpc>
                <a:spcPct val="150000"/>
              </a:lnSpc>
              <a:spcBef>
                <a:spcPts val="800"/>
              </a:spcBef>
              <a:spcAft>
                <a:spcPts val="0"/>
              </a:spcAft>
              <a:buClr>
                <a:schemeClr val="accent3"/>
              </a:buClr>
              <a:buSzPts val="2800"/>
              <a:buChar char="–"/>
              <a:defRPr/>
            </a:lvl2pPr>
            <a:lvl3pPr indent="-406400" lvl="2" marL="1371600" algn="l">
              <a:lnSpc>
                <a:spcPct val="150000"/>
              </a:lnSpc>
              <a:spcBef>
                <a:spcPts val="800"/>
              </a:spcBef>
              <a:spcAft>
                <a:spcPts val="0"/>
              </a:spcAft>
              <a:buClr>
                <a:schemeClr val="accent3"/>
              </a:buClr>
              <a:buSzPts val="2800"/>
              <a:buChar char="•"/>
              <a:defRPr/>
            </a:lvl3pPr>
            <a:lvl4pPr indent="-330200" lvl="3" marL="1828800" algn="l">
              <a:lnSpc>
                <a:spcPct val="100000"/>
              </a:lnSpc>
              <a:spcBef>
                <a:spcPts val="800"/>
              </a:spcBef>
              <a:spcAft>
                <a:spcPts val="0"/>
              </a:spcAft>
              <a:buClr>
                <a:schemeClr val="accent3"/>
              </a:buClr>
              <a:buSzPts val="1600"/>
              <a:buChar char="•"/>
              <a:defRPr/>
            </a:lvl4pPr>
            <a:lvl5pPr indent="-330200" lvl="4" marL="2286000" algn="l">
              <a:lnSpc>
                <a:spcPct val="150000"/>
              </a:lnSpc>
              <a:spcBef>
                <a:spcPts val="1000"/>
              </a:spcBef>
              <a:spcAft>
                <a:spcPts val="0"/>
              </a:spcAft>
              <a:buClr>
                <a:schemeClr val="accent3"/>
              </a:buClr>
              <a:buSzPts val="16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46" name="Google Shape;346;p106"/>
          <p:cNvCxnSpPr/>
          <p:nvPr/>
        </p:nvCxnSpPr>
        <p:spPr>
          <a:xfrm>
            <a:off x="5400000" y="540000"/>
            <a:ext cx="6369887" cy="0"/>
          </a:xfrm>
          <a:prstGeom prst="straightConnector1">
            <a:avLst/>
          </a:prstGeom>
          <a:noFill/>
          <a:ln cap="flat" cmpd="sng" w="9525">
            <a:solidFill>
              <a:schemeClr val="accent3"/>
            </a:solidFill>
            <a:prstDash val="solid"/>
            <a:miter lim="800000"/>
            <a:headEnd len="sm" w="sm" type="none"/>
            <a:tailEnd len="sm" w="sm" type="none"/>
          </a:ln>
        </p:spPr>
      </p:cxnSp>
      <p:cxnSp>
        <p:nvCxnSpPr>
          <p:cNvPr id="347" name="Google Shape;347;p106"/>
          <p:cNvCxnSpPr/>
          <p:nvPr/>
        </p:nvCxnSpPr>
        <p:spPr>
          <a:xfrm>
            <a:off x="5400000" y="1260000"/>
            <a:ext cx="900000" cy="0"/>
          </a:xfrm>
          <a:prstGeom prst="straightConnector1">
            <a:avLst/>
          </a:prstGeom>
          <a:noFill/>
          <a:ln cap="flat" cmpd="sng" w="50800">
            <a:solidFill>
              <a:schemeClr val="accent3"/>
            </a:solidFill>
            <a:prstDash val="solid"/>
            <a:miter lim="800000"/>
            <a:headEnd len="sm" w="sm" type="none"/>
            <a:tailEnd len="sm" w="sm" type="none"/>
          </a:ln>
        </p:spPr>
      </p:cxnSp>
      <p:pic>
        <p:nvPicPr>
          <p:cNvPr id="348" name="Google Shape;348;p106"/>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PLEMENT_LEFT_pic_2_head">
  <p:cSld name="IMPLEMENT_LEFT_pic_2_head">
    <p:spTree>
      <p:nvGrpSpPr>
        <p:cNvPr id="349" name="Shape 349"/>
        <p:cNvGrpSpPr/>
        <p:nvPr/>
      </p:nvGrpSpPr>
      <p:grpSpPr>
        <a:xfrm>
          <a:off x="0" y="0"/>
          <a:ext cx="0" cy="0"/>
          <a:chOff x="0" y="0"/>
          <a:chExt cx="0" cy="0"/>
        </a:xfrm>
      </p:grpSpPr>
      <p:sp>
        <p:nvSpPr>
          <p:cNvPr id="350" name="Google Shape;350;p107"/>
          <p:cNvSpPr/>
          <p:nvPr>
            <p:ph idx="2" type="pic"/>
          </p:nvPr>
        </p:nvSpPr>
        <p:spPr>
          <a:xfrm>
            <a:off x="0" y="0"/>
            <a:ext cx="4916975" cy="6858000"/>
          </a:xfrm>
          <a:prstGeom prst="rect">
            <a:avLst/>
          </a:prstGeom>
          <a:noFill/>
          <a:ln>
            <a:noFill/>
          </a:ln>
        </p:spPr>
        <p:txBody>
          <a:bodyPr anchorCtr="0" anchor="t" bIns="0" lIns="0" spcFirstLastPara="1" rIns="0" wrap="square" tIns="0">
            <a:noAutofit/>
          </a:bodyPr>
          <a:lstStyle>
            <a:lvl1pPr lvl="0" marR="0" rtl="0" algn="l">
              <a:lnSpc>
                <a:spcPct val="150000"/>
              </a:lnSpc>
              <a:spcBef>
                <a:spcPts val="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1pPr>
            <a:lvl2pPr lvl="1"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2pPr>
            <a:lvl3pPr lvl="2"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3pPr>
            <a:lvl4pPr lvl="3" marR="0" rtl="0" algn="l">
              <a:lnSpc>
                <a:spcPct val="100000"/>
              </a:lnSpc>
              <a:spcBef>
                <a:spcPts val="8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50000"/>
              </a:lnSpc>
              <a:spcBef>
                <a:spcPts val="10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cxnSp>
        <p:nvCxnSpPr>
          <p:cNvPr id="351" name="Google Shape;351;p107"/>
          <p:cNvCxnSpPr/>
          <p:nvPr/>
        </p:nvCxnSpPr>
        <p:spPr>
          <a:xfrm>
            <a:off x="5400000" y="540000"/>
            <a:ext cx="6369887" cy="0"/>
          </a:xfrm>
          <a:prstGeom prst="straightConnector1">
            <a:avLst/>
          </a:prstGeom>
          <a:noFill/>
          <a:ln cap="flat" cmpd="sng" w="9525">
            <a:solidFill>
              <a:schemeClr val="accent3"/>
            </a:solidFill>
            <a:prstDash val="solid"/>
            <a:miter lim="800000"/>
            <a:headEnd len="sm" w="sm" type="none"/>
            <a:tailEnd len="sm" w="sm" type="none"/>
          </a:ln>
        </p:spPr>
      </p:cxnSp>
      <p:cxnSp>
        <p:nvCxnSpPr>
          <p:cNvPr id="352" name="Google Shape;352;p107"/>
          <p:cNvCxnSpPr/>
          <p:nvPr/>
        </p:nvCxnSpPr>
        <p:spPr>
          <a:xfrm>
            <a:off x="5400000" y="1620000"/>
            <a:ext cx="900000" cy="0"/>
          </a:xfrm>
          <a:prstGeom prst="straightConnector1">
            <a:avLst/>
          </a:prstGeom>
          <a:noFill/>
          <a:ln cap="flat" cmpd="sng" w="50800">
            <a:solidFill>
              <a:schemeClr val="accent3"/>
            </a:solidFill>
            <a:prstDash val="solid"/>
            <a:miter lim="800000"/>
            <a:headEnd len="sm" w="sm" type="none"/>
            <a:tailEnd len="sm" w="sm" type="none"/>
          </a:ln>
        </p:spPr>
      </p:cxnSp>
      <p:sp>
        <p:nvSpPr>
          <p:cNvPr id="353" name="Google Shape;353;p107"/>
          <p:cNvSpPr txBox="1"/>
          <p:nvPr>
            <p:ph idx="1" type="body"/>
          </p:nvPr>
        </p:nvSpPr>
        <p:spPr>
          <a:xfrm>
            <a:off x="5400000" y="756000"/>
            <a:ext cx="6369886" cy="696282"/>
          </a:xfrm>
          <a:prstGeom prst="rect">
            <a:avLst/>
          </a:prstGeom>
          <a:noFill/>
          <a:ln>
            <a:noFill/>
          </a:ln>
        </p:spPr>
        <p:txBody>
          <a:bodyPr anchorCtr="0" anchor="t" bIns="0" lIns="0" spcFirstLastPara="1" rIns="0" wrap="square" tIns="0">
            <a:noAutofit/>
          </a:bodyPr>
          <a:lstStyle>
            <a:lvl1pPr indent="-228600" lvl="0" marL="457200" algn="l">
              <a:lnSpc>
                <a:spcPct val="107142"/>
              </a:lnSpc>
              <a:spcBef>
                <a:spcPts val="0"/>
              </a:spcBef>
              <a:spcAft>
                <a:spcPts val="0"/>
              </a:spcAft>
              <a:buSzPts val="2800"/>
              <a:buFont typeface="Arial Black"/>
              <a:buNone/>
              <a:defRPr b="1" i="0" sz="2800" cap="none">
                <a:latin typeface="Arial Black"/>
                <a:ea typeface="Arial Black"/>
                <a:cs typeface="Arial Black"/>
                <a:sym typeface="Arial Black"/>
              </a:defRPr>
            </a:lvl1pPr>
            <a:lvl2pPr indent="-228600" lvl="1" marL="914400" algn="l">
              <a:lnSpc>
                <a:spcPct val="150000"/>
              </a:lnSpc>
              <a:spcBef>
                <a:spcPts val="0"/>
              </a:spcBef>
              <a:spcAft>
                <a:spcPts val="0"/>
              </a:spcAft>
              <a:buSzPts val="2800"/>
              <a:buFont typeface="Arial"/>
              <a:buNone/>
              <a:defRPr/>
            </a:lvl2pPr>
            <a:lvl3pPr indent="-228600" lvl="2" marL="1371600" algn="l">
              <a:lnSpc>
                <a:spcPct val="150000"/>
              </a:lnSpc>
              <a:spcBef>
                <a:spcPts val="800"/>
              </a:spcBef>
              <a:spcAft>
                <a:spcPts val="0"/>
              </a:spcAft>
              <a:buSzPts val="2800"/>
              <a:buFont typeface="Arial"/>
              <a:buNone/>
              <a:defRPr/>
            </a:lvl3pPr>
            <a:lvl4pPr indent="-228600" lvl="3" marL="1828800" algn="l">
              <a:lnSpc>
                <a:spcPct val="100000"/>
              </a:lnSpc>
              <a:spcBef>
                <a:spcPts val="800"/>
              </a:spcBef>
              <a:spcAft>
                <a:spcPts val="0"/>
              </a:spcAft>
              <a:buSzPts val="1600"/>
              <a:buFont typeface="Arial"/>
              <a:buNone/>
              <a:defRPr/>
            </a:lvl4pPr>
            <a:lvl5pPr indent="-228600" lvl="4" marL="2286000" algn="l">
              <a:lnSpc>
                <a:spcPct val="150000"/>
              </a:lnSpc>
              <a:spcBef>
                <a:spcPts val="1000"/>
              </a:spcBef>
              <a:spcAft>
                <a:spcPts val="0"/>
              </a:spcAft>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54" name="Google Shape;354;p107"/>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
        <p:nvSpPr>
          <p:cNvPr id="355" name="Google Shape;355;p107"/>
          <p:cNvSpPr txBox="1"/>
          <p:nvPr>
            <p:ph idx="3" type="body"/>
          </p:nvPr>
        </p:nvSpPr>
        <p:spPr>
          <a:xfrm>
            <a:off x="5400000" y="1980000"/>
            <a:ext cx="6272212" cy="3995738"/>
          </a:xfrm>
          <a:prstGeom prst="rect">
            <a:avLst/>
          </a:prstGeom>
          <a:noFill/>
          <a:ln>
            <a:noFill/>
          </a:ln>
        </p:spPr>
        <p:txBody>
          <a:bodyPr anchorCtr="0" anchor="t" bIns="0" lIns="0" spcFirstLastPara="1" rIns="0" wrap="square" tIns="0">
            <a:noAutofit/>
          </a:bodyPr>
          <a:lstStyle>
            <a:lvl1pPr indent="-406400" lvl="0" marL="457200" algn="l">
              <a:lnSpc>
                <a:spcPct val="150000"/>
              </a:lnSpc>
              <a:spcBef>
                <a:spcPts val="0"/>
              </a:spcBef>
              <a:spcAft>
                <a:spcPts val="0"/>
              </a:spcAft>
              <a:buClr>
                <a:schemeClr val="accent3"/>
              </a:buClr>
              <a:buSzPts val="2800"/>
              <a:buChar char="•"/>
              <a:defRPr/>
            </a:lvl1pPr>
            <a:lvl2pPr indent="-406400" lvl="1" marL="914400" algn="l">
              <a:lnSpc>
                <a:spcPct val="150000"/>
              </a:lnSpc>
              <a:spcBef>
                <a:spcPts val="800"/>
              </a:spcBef>
              <a:spcAft>
                <a:spcPts val="0"/>
              </a:spcAft>
              <a:buClr>
                <a:schemeClr val="accent3"/>
              </a:buClr>
              <a:buSzPts val="2800"/>
              <a:buChar char="–"/>
              <a:defRPr/>
            </a:lvl2pPr>
            <a:lvl3pPr indent="-406400" lvl="2" marL="1371600" algn="l">
              <a:lnSpc>
                <a:spcPct val="150000"/>
              </a:lnSpc>
              <a:spcBef>
                <a:spcPts val="800"/>
              </a:spcBef>
              <a:spcAft>
                <a:spcPts val="0"/>
              </a:spcAft>
              <a:buClr>
                <a:schemeClr val="accent3"/>
              </a:buClr>
              <a:buSzPts val="2800"/>
              <a:buChar char="•"/>
              <a:defRPr/>
            </a:lvl3pPr>
            <a:lvl4pPr indent="-330200" lvl="3" marL="1828800" algn="l">
              <a:lnSpc>
                <a:spcPct val="100000"/>
              </a:lnSpc>
              <a:spcBef>
                <a:spcPts val="800"/>
              </a:spcBef>
              <a:spcAft>
                <a:spcPts val="0"/>
              </a:spcAft>
              <a:buClr>
                <a:schemeClr val="accent3"/>
              </a:buClr>
              <a:buSzPts val="1600"/>
              <a:buChar char="•"/>
              <a:defRPr/>
            </a:lvl4pPr>
            <a:lvl5pPr indent="-330200" lvl="4" marL="2286000" algn="l">
              <a:lnSpc>
                <a:spcPct val="150000"/>
              </a:lnSpc>
              <a:spcBef>
                <a:spcPts val="1000"/>
              </a:spcBef>
              <a:spcAft>
                <a:spcPts val="0"/>
              </a:spcAft>
              <a:buClr>
                <a:schemeClr val="accent3"/>
              </a:buClr>
              <a:buSzPts val="16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56" name="Google Shape;356;p107"/>
          <p:cNvCxnSpPr/>
          <p:nvPr/>
        </p:nvCxnSpPr>
        <p:spPr>
          <a:xfrm>
            <a:off x="5400000" y="540000"/>
            <a:ext cx="6369887" cy="0"/>
          </a:xfrm>
          <a:prstGeom prst="straightConnector1">
            <a:avLst/>
          </a:prstGeom>
          <a:noFill/>
          <a:ln cap="flat" cmpd="sng" w="9525">
            <a:solidFill>
              <a:schemeClr val="accent3"/>
            </a:solidFill>
            <a:prstDash val="solid"/>
            <a:miter lim="800000"/>
            <a:headEnd len="sm" w="sm" type="none"/>
            <a:tailEnd len="sm" w="sm" type="none"/>
          </a:ln>
        </p:spPr>
      </p:cxnSp>
      <p:cxnSp>
        <p:nvCxnSpPr>
          <p:cNvPr id="357" name="Google Shape;357;p107"/>
          <p:cNvCxnSpPr/>
          <p:nvPr/>
        </p:nvCxnSpPr>
        <p:spPr>
          <a:xfrm>
            <a:off x="5400000" y="1620000"/>
            <a:ext cx="900000" cy="0"/>
          </a:xfrm>
          <a:prstGeom prst="straightConnector1">
            <a:avLst/>
          </a:prstGeom>
          <a:noFill/>
          <a:ln cap="flat" cmpd="sng" w="50800">
            <a:solidFill>
              <a:schemeClr val="accent3"/>
            </a:solidFill>
            <a:prstDash val="solid"/>
            <a:miter lim="800000"/>
            <a:headEnd len="sm" w="sm" type="none"/>
            <a:tailEnd len="sm" w="sm" type="none"/>
          </a:ln>
        </p:spPr>
      </p:cxnSp>
      <p:pic>
        <p:nvPicPr>
          <p:cNvPr id="358" name="Google Shape;358;p107"/>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for divider_slide">
  <p:cSld name="Blank_for divider_slide">
    <p:spTree>
      <p:nvGrpSpPr>
        <p:cNvPr id="40" name="Shape 40"/>
        <p:cNvGrpSpPr/>
        <p:nvPr/>
      </p:nvGrpSpPr>
      <p:grpSpPr>
        <a:xfrm>
          <a:off x="0" y="0"/>
          <a:ext cx="0" cy="0"/>
          <a:chOff x="0" y="0"/>
          <a:chExt cx="0" cy="0"/>
        </a:xfrm>
      </p:grpSpPr>
      <p:pic>
        <p:nvPicPr>
          <p:cNvPr id="41" name="Google Shape;41;p72"/>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
        <p:nvSpPr>
          <p:cNvPr id="42" name="Google Shape;42;p72"/>
          <p:cNvSpPr/>
          <p:nvPr>
            <p:ph idx="2" type="pic"/>
          </p:nvPr>
        </p:nvSpPr>
        <p:spPr>
          <a:xfrm>
            <a:off x="3966882" y="0"/>
            <a:ext cx="8225118" cy="6858000"/>
          </a:xfrm>
          <a:prstGeom prst="rect">
            <a:avLst/>
          </a:prstGeom>
          <a:noFill/>
          <a:ln>
            <a:noFill/>
          </a:ln>
        </p:spPr>
        <p:txBody>
          <a:bodyPr anchorCtr="0" anchor="t" bIns="0" lIns="0" spcFirstLastPara="1" rIns="0" wrap="square" tIns="0">
            <a:noAutofit/>
          </a:bodyPr>
          <a:lstStyle>
            <a:lvl1pPr lvl="0" marR="0" rtl="0" algn="l">
              <a:lnSpc>
                <a:spcPct val="150000"/>
              </a:lnSpc>
              <a:spcBef>
                <a:spcPts val="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1pPr>
            <a:lvl2pPr lvl="1"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2pPr>
            <a:lvl3pPr lvl="2"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3pPr>
            <a:lvl4pPr lvl="3" marR="0" rtl="0" algn="l">
              <a:lnSpc>
                <a:spcPct val="100000"/>
              </a:lnSpc>
              <a:spcBef>
                <a:spcPts val="8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50000"/>
              </a:lnSpc>
              <a:spcBef>
                <a:spcPts val="10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43" name="Google Shape;43;p72"/>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
        <p:nvSpPr>
          <p:cNvPr id="44" name="Google Shape;44;p72"/>
          <p:cNvSpPr txBox="1"/>
          <p:nvPr/>
        </p:nvSpPr>
        <p:spPr>
          <a:xfrm>
            <a:off x="335280" y="2900993"/>
            <a:ext cx="5318760" cy="584775"/>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Arial Black"/>
                <a:ea typeface="Arial Black"/>
                <a:cs typeface="Arial Black"/>
                <a:sym typeface="Arial Black"/>
              </a:rPr>
              <a:t>DIVIDER TEXT</a:t>
            </a: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ALYZE_Section Header">
  <p:cSld name="ANALYZE_Section Header">
    <p:spTree>
      <p:nvGrpSpPr>
        <p:cNvPr id="359" name="Shape 359"/>
        <p:cNvGrpSpPr/>
        <p:nvPr/>
      </p:nvGrpSpPr>
      <p:grpSpPr>
        <a:xfrm>
          <a:off x="0" y="0"/>
          <a:ext cx="0" cy="0"/>
          <a:chOff x="0" y="0"/>
          <a:chExt cx="0" cy="0"/>
        </a:xfrm>
      </p:grpSpPr>
      <p:pic>
        <p:nvPicPr>
          <p:cNvPr id="360" name="Google Shape;360;p108"/>
          <p:cNvPicPr preferRelativeResize="0"/>
          <p:nvPr/>
        </p:nvPicPr>
        <p:blipFill rotWithShape="1">
          <a:blip r:embed="rId2">
            <a:alphaModFix/>
          </a:blip>
          <a:srcRect b="0" l="0" r="0" t="0"/>
          <a:stretch/>
        </p:blipFill>
        <p:spPr>
          <a:xfrm rot="5400000">
            <a:off x="2667002" y="-2667000"/>
            <a:ext cx="6858000" cy="12192001"/>
          </a:xfrm>
          <a:prstGeom prst="rect">
            <a:avLst/>
          </a:prstGeom>
          <a:noFill/>
          <a:ln>
            <a:noFill/>
          </a:ln>
        </p:spPr>
      </p:pic>
      <p:sp>
        <p:nvSpPr>
          <p:cNvPr id="361" name="Google Shape;361;p108"/>
          <p:cNvSpPr/>
          <p:nvPr/>
        </p:nvSpPr>
        <p:spPr>
          <a:xfrm>
            <a:off x="0" y="2709000"/>
            <a:ext cx="6580800" cy="1440000"/>
          </a:xfrm>
          <a:prstGeom prst="rect">
            <a:avLst/>
          </a:prstGeom>
          <a:solidFill>
            <a:schemeClr val="accent4">
              <a:alpha val="8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2" name="Google Shape;362;p108"/>
          <p:cNvSpPr txBox="1"/>
          <p:nvPr>
            <p:ph idx="1" type="body"/>
          </p:nvPr>
        </p:nvSpPr>
        <p:spPr>
          <a:xfrm>
            <a:off x="720000" y="3061567"/>
            <a:ext cx="5861553" cy="734866"/>
          </a:xfrm>
          <a:prstGeom prst="rect">
            <a:avLst/>
          </a:prstGeom>
          <a:noFill/>
          <a:ln>
            <a:noFill/>
          </a:ln>
        </p:spPr>
        <p:txBody>
          <a:bodyPr anchorCtr="0" anchor="ctr" bIns="0" lIns="0" spcFirstLastPara="1" rIns="0" wrap="square" tIns="0">
            <a:noAutofit/>
          </a:bodyPr>
          <a:lstStyle>
            <a:lvl1pPr indent="-228600" lvl="0" marL="457200" algn="l">
              <a:lnSpc>
                <a:spcPct val="114285"/>
              </a:lnSpc>
              <a:spcBef>
                <a:spcPts val="0"/>
              </a:spcBef>
              <a:spcAft>
                <a:spcPts val="0"/>
              </a:spcAft>
              <a:buSzPts val="2800"/>
              <a:buFont typeface="Arial Black"/>
              <a:buNone/>
              <a:defRPr b="1" i="0" sz="2800" cap="none">
                <a:solidFill>
                  <a:schemeClr val="lt1"/>
                </a:solidFill>
                <a:latin typeface="Arial Black"/>
                <a:ea typeface="Arial Black"/>
                <a:cs typeface="Arial Black"/>
                <a:sym typeface="Arial Black"/>
              </a:defRPr>
            </a:lvl1pPr>
            <a:lvl2pPr indent="-228600" lvl="1" marL="914400" algn="l">
              <a:lnSpc>
                <a:spcPct val="150000"/>
              </a:lnSpc>
              <a:spcBef>
                <a:spcPts val="0"/>
              </a:spcBef>
              <a:spcAft>
                <a:spcPts val="0"/>
              </a:spcAft>
              <a:buSzPts val="2800"/>
              <a:buFont typeface="Arial"/>
              <a:buNone/>
              <a:defRPr/>
            </a:lvl2pPr>
            <a:lvl3pPr indent="-228600" lvl="2" marL="1371600" algn="l">
              <a:lnSpc>
                <a:spcPct val="150000"/>
              </a:lnSpc>
              <a:spcBef>
                <a:spcPts val="800"/>
              </a:spcBef>
              <a:spcAft>
                <a:spcPts val="0"/>
              </a:spcAft>
              <a:buSzPts val="2800"/>
              <a:buFont typeface="Arial"/>
              <a:buNone/>
              <a:defRPr/>
            </a:lvl3pPr>
            <a:lvl4pPr indent="-228600" lvl="3" marL="1828800" algn="l">
              <a:lnSpc>
                <a:spcPct val="100000"/>
              </a:lnSpc>
              <a:spcBef>
                <a:spcPts val="800"/>
              </a:spcBef>
              <a:spcAft>
                <a:spcPts val="0"/>
              </a:spcAft>
              <a:buSzPts val="1600"/>
              <a:buFont typeface="Arial"/>
              <a:buNone/>
              <a:defRPr/>
            </a:lvl4pPr>
            <a:lvl5pPr indent="-228600" lvl="4" marL="2286000" algn="l">
              <a:lnSpc>
                <a:spcPct val="150000"/>
              </a:lnSpc>
              <a:spcBef>
                <a:spcPts val="1000"/>
              </a:spcBef>
              <a:spcAft>
                <a:spcPts val="0"/>
              </a:spcAft>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63" name="Google Shape;363;p108"/>
          <p:cNvPicPr preferRelativeResize="0"/>
          <p:nvPr/>
        </p:nvPicPr>
        <p:blipFill rotWithShape="1">
          <a:blip r:embed="rId3">
            <a:alphaModFix/>
          </a:blip>
          <a:srcRect b="0" l="0" r="0" t="0"/>
          <a:stretch/>
        </p:blipFill>
        <p:spPr>
          <a:xfrm>
            <a:off x="10021454" y="5905583"/>
            <a:ext cx="1927601" cy="533566"/>
          </a:xfrm>
          <a:prstGeom prst="rect">
            <a:avLst/>
          </a:prstGeom>
          <a:noFill/>
          <a:ln>
            <a:noFill/>
          </a:ln>
        </p:spPr>
      </p:pic>
      <p:pic>
        <p:nvPicPr>
          <p:cNvPr id="364" name="Google Shape;364;p108"/>
          <p:cNvPicPr preferRelativeResize="0"/>
          <p:nvPr/>
        </p:nvPicPr>
        <p:blipFill rotWithShape="1">
          <a:blip r:embed="rId2">
            <a:alphaModFix/>
          </a:blip>
          <a:srcRect b="0" l="0" r="0" t="0"/>
          <a:stretch/>
        </p:blipFill>
        <p:spPr>
          <a:xfrm rot="5400000">
            <a:off x="2667002" y="-2667000"/>
            <a:ext cx="6858000" cy="12192001"/>
          </a:xfrm>
          <a:prstGeom prst="rect">
            <a:avLst/>
          </a:prstGeom>
          <a:noFill/>
          <a:ln>
            <a:noFill/>
          </a:ln>
        </p:spPr>
      </p:pic>
      <p:sp>
        <p:nvSpPr>
          <p:cNvPr id="365" name="Google Shape;365;p108"/>
          <p:cNvSpPr/>
          <p:nvPr/>
        </p:nvSpPr>
        <p:spPr>
          <a:xfrm>
            <a:off x="0" y="2709000"/>
            <a:ext cx="6580800" cy="1440000"/>
          </a:xfrm>
          <a:prstGeom prst="rect">
            <a:avLst/>
          </a:prstGeom>
          <a:solidFill>
            <a:schemeClr val="accent4">
              <a:alpha val="8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66" name="Google Shape;366;p108"/>
          <p:cNvPicPr preferRelativeResize="0"/>
          <p:nvPr/>
        </p:nvPicPr>
        <p:blipFill rotWithShape="1">
          <a:blip r:embed="rId3">
            <a:alphaModFix/>
          </a:blip>
          <a:srcRect b="0" l="0" r="0" t="0"/>
          <a:stretch/>
        </p:blipFill>
        <p:spPr>
          <a:xfrm>
            <a:off x="10021454" y="5905583"/>
            <a:ext cx="1927601" cy="533566"/>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ALYZE_1line Title and Content">
  <p:cSld name="ANALYZE_1line Title and Content">
    <p:spTree>
      <p:nvGrpSpPr>
        <p:cNvPr id="367" name="Shape 367"/>
        <p:cNvGrpSpPr/>
        <p:nvPr/>
      </p:nvGrpSpPr>
      <p:grpSpPr>
        <a:xfrm>
          <a:off x="0" y="0"/>
          <a:ext cx="0" cy="0"/>
          <a:chOff x="0" y="0"/>
          <a:chExt cx="0" cy="0"/>
        </a:xfrm>
      </p:grpSpPr>
      <p:cxnSp>
        <p:nvCxnSpPr>
          <p:cNvPr id="368" name="Google Shape;368;p109"/>
          <p:cNvCxnSpPr/>
          <p:nvPr/>
        </p:nvCxnSpPr>
        <p:spPr>
          <a:xfrm>
            <a:off x="720725" y="540000"/>
            <a:ext cx="10800000" cy="0"/>
          </a:xfrm>
          <a:prstGeom prst="straightConnector1">
            <a:avLst/>
          </a:prstGeom>
          <a:noFill/>
          <a:ln cap="flat" cmpd="sng" w="9525">
            <a:solidFill>
              <a:schemeClr val="accent4"/>
            </a:solidFill>
            <a:prstDash val="solid"/>
            <a:miter lim="800000"/>
            <a:headEnd len="sm" w="sm" type="none"/>
            <a:tailEnd len="sm" w="sm" type="none"/>
          </a:ln>
        </p:spPr>
      </p:cxnSp>
      <p:sp>
        <p:nvSpPr>
          <p:cNvPr id="369" name="Google Shape;369;p109"/>
          <p:cNvSpPr txBox="1"/>
          <p:nvPr>
            <p:ph idx="1" type="body"/>
          </p:nvPr>
        </p:nvSpPr>
        <p:spPr>
          <a:xfrm>
            <a:off x="720725" y="756000"/>
            <a:ext cx="10799763" cy="370000"/>
          </a:xfrm>
          <a:prstGeom prst="rect">
            <a:avLst/>
          </a:prstGeom>
          <a:noFill/>
          <a:ln>
            <a:noFill/>
          </a:ln>
        </p:spPr>
        <p:txBody>
          <a:bodyPr anchorCtr="0" anchor="t" bIns="0" lIns="0" spcFirstLastPara="1" rIns="0" wrap="square" tIns="0">
            <a:noAutofit/>
          </a:bodyPr>
          <a:lstStyle>
            <a:lvl1pPr indent="-228600" lvl="0" marL="457200" algn="l">
              <a:lnSpc>
                <a:spcPct val="93750"/>
              </a:lnSpc>
              <a:spcBef>
                <a:spcPts val="0"/>
              </a:spcBef>
              <a:spcAft>
                <a:spcPts val="0"/>
              </a:spcAft>
              <a:buSzPts val="3200"/>
              <a:buFont typeface="Arial Black"/>
              <a:buNone/>
              <a:defRPr b="1" i="0" sz="3200" cap="none">
                <a:latin typeface="Arial Black"/>
                <a:ea typeface="Arial Black"/>
                <a:cs typeface="Arial Black"/>
                <a:sym typeface="Arial Black"/>
              </a:defRPr>
            </a:lvl1pPr>
            <a:lvl2pPr indent="-228600" lvl="1" marL="914400" algn="l">
              <a:lnSpc>
                <a:spcPct val="150000"/>
              </a:lnSpc>
              <a:spcBef>
                <a:spcPts val="0"/>
              </a:spcBef>
              <a:spcAft>
                <a:spcPts val="0"/>
              </a:spcAft>
              <a:buSzPts val="2800"/>
              <a:buFont typeface="Arial"/>
              <a:buNone/>
              <a:defRPr/>
            </a:lvl2pPr>
            <a:lvl3pPr indent="-228600" lvl="2" marL="1371600" algn="l">
              <a:lnSpc>
                <a:spcPct val="150000"/>
              </a:lnSpc>
              <a:spcBef>
                <a:spcPts val="800"/>
              </a:spcBef>
              <a:spcAft>
                <a:spcPts val="0"/>
              </a:spcAft>
              <a:buSzPts val="2800"/>
              <a:buFont typeface="Arial"/>
              <a:buNone/>
              <a:defRPr/>
            </a:lvl3pPr>
            <a:lvl4pPr indent="-228600" lvl="3" marL="1828800" algn="l">
              <a:lnSpc>
                <a:spcPct val="100000"/>
              </a:lnSpc>
              <a:spcBef>
                <a:spcPts val="800"/>
              </a:spcBef>
              <a:spcAft>
                <a:spcPts val="0"/>
              </a:spcAft>
              <a:buSzPts val="1600"/>
              <a:buFont typeface="Arial"/>
              <a:buNone/>
              <a:defRPr/>
            </a:lvl4pPr>
            <a:lvl5pPr indent="-228600" lvl="4" marL="2286000" algn="l">
              <a:lnSpc>
                <a:spcPct val="150000"/>
              </a:lnSpc>
              <a:spcBef>
                <a:spcPts val="1000"/>
              </a:spcBef>
              <a:spcAft>
                <a:spcPts val="0"/>
              </a:spcAft>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70" name="Google Shape;370;p109"/>
          <p:cNvCxnSpPr/>
          <p:nvPr/>
        </p:nvCxnSpPr>
        <p:spPr>
          <a:xfrm>
            <a:off x="720725" y="1260000"/>
            <a:ext cx="900000" cy="0"/>
          </a:xfrm>
          <a:prstGeom prst="straightConnector1">
            <a:avLst/>
          </a:prstGeom>
          <a:noFill/>
          <a:ln cap="flat" cmpd="sng" w="50800">
            <a:solidFill>
              <a:schemeClr val="accent4"/>
            </a:solidFill>
            <a:prstDash val="solid"/>
            <a:miter lim="800000"/>
            <a:headEnd len="sm" w="sm" type="none"/>
            <a:tailEnd len="sm" w="sm" type="none"/>
          </a:ln>
        </p:spPr>
      </p:cxnSp>
      <p:sp>
        <p:nvSpPr>
          <p:cNvPr id="371" name="Google Shape;371;p109"/>
          <p:cNvSpPr txBox="1"/>
          <p:nvPr>
            <p:ph idx="2" type="body"/>
          </p:nvPr>
        </p:nvSpPr>
        <p:spPr>
          <a:xfrm>
            <a:off x="720000" y="1440000"/>
            <a:ext cx="10800000" cy="4526001"/>
          </a:xfrm>
          <a:prstGeom prst="rect">
            <a:avLst/>
          </a:prstGeom>
          <a:noFill/>
          <a:ln>
            <a:noFill/>
          </a:ln>
        </p:spPr>
        <p:txBody>
          <a:bodyPr anchorCtr="0" anchor="t" bIns="0" lIns="0" spcFirstLastPara="1" rIns="0" wrap="square" tIns="0">
            <a:noAutofit/>
          </a:bodyPr>
          <a:lstStyle>
            <a:lvl1pPr indent="-406400" lvl="0" marL="457200" algn="l">
              <a:lnSpc>
                <a:spcPct val="150000"/>
              </a:lnSpc>
              <a:spcBef>
                <a:spcPts val="0"/>
              </a:spcBef>
              <a:spcAft>
                <a:spcPts val="0"/>
              </a:spcAft>
              <a:buClr>
                <a:schemeClr val="accent4"/>
              </a:buClr>
              <a:buSzPts val="2800"/>
              <a:buChar char="•"/>
              <a:defRPr sz="2800"/>
            </a:lvl1pPr>
            <a:lvl2pPr indent="-381000" lvl="1" marL="914400" algn="l">
              <a:lnSpc>
                <a:spcPct val="150000"/>
              </a:lnSpc>
              <a:spcBef>
                <a:spcPts val="800"/>
              </a:spcBef>
              <a:spcAft>
                <a:spcPts val="0"/>
              </a:spcAft>
              <a:buClr>
                <a:schemeClr val="accent4"/>
              </a:buClr>
              <a:buSzPts val="2400"/>
              <a:buChar char="–"/>
              <a:defRPr sz="2400"/>
            </a:lvl2pPr>
            <a:lvl3pPr indent="-381000" lvl="2" marL="1371600" algn="l">
              <a:lnSpc>
                <a:spcPct val="150000"/>
              </a:lnSpc>
              <a:spcBef>
                <a:spcPts val="800"/>
              </a:spcBef>
              <a:spcAft>
                <a:spcPts val="0"/>
              </a:spcAft>
              <a:buClr>
                <a:schemeClr val="accent4"/>
              </a:buClr>
              <a:buSzPts val="2400"/>
              <a:buChar char="•"/>
              <a:defRPr sz="2400"/>
            </a:lvl3pPr>
            <a:lvl4pPr indent="-330200" lvl="3" marL="1828800" algn="l">
              <a:lnSpc>
                <a:spcPct val="150000"/>
              </a:lnSpc>
              <a:spcBef>
                <a:spcPts val="800"/>
              </a:spcBef>
              <a:spcAft>
                <a:spcPts val="0"/>
              </a:spcAft>
              <a:buClr>
                <a:schemeClr val="accent4"/>
              </a:buClr>
              <a:buSzPts val="1600"/>
              <a:buChar char="•"/>
              <a:defRPr sz="1600"/>
            </a:lvl4pPr>
            <a:lvl5pPr indent="-330200" lvl="4" marL="2286000" algn="l">
              <a:lnSpc>
                <a:spcPct val="150000"/>
              </a:lnSpc>
              <a:spcBef>
                <a:spcPts val="1000"/>
              </a:spcBef>
              <a:spcAft>
                <a:spcPts val="0"/>
              </a:spcAft>
              <a:buClr>
                <a:schemeClr val="accent4"/>
              </a:buClr>
              <a:buSzPts val="1600"/>
              <a:buChar char="•"/>
              <a:defRPr sz="1600"/>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72" name="Google Shape;372;p109"/>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cxnSp>
        <p:nvCxnSpPr>
          <p:cNvPr id="373" name="Google Shape;373;p109"/>
          <p:cNvCxnSpPr/>
          <p:nvPr/>
        </p:nvCxnSpPr>
        <p:spPr>
          <a:xfrm>
            <a:off x="720725" y="540000"/>
            <a:ext cx="10800000" cy="0"/>
          </a:xfrm>
          <a:prstGeom prst="straightConnector1">
            <a:avLst/>
          </a:prstGeom>
          <a:noFill/>
          <a:ln cap="flat" cmpd="sng" w="9525">
            <a:solidFill>
              <a:schemeClr val="accent4"/>
            </a:solidFill>
            <a:prstDash val="solid"/>
            <a:miter lim="800000"/>
            <a:headEnd len="sm" w="sm" type="none"/>
            <a:tailEnd len="sm" w="sm" type="none"/>
          </a:ln>
        </p:spPr>
      </p:cxnSp>
      <p:cxnSp>
        <p:nvCxnSpPr>
          <p:cNvPr id="374" name="Google Shape;374;p109"/>
          <p:cNvCxnSpPr/>
          <p:nvPr/>
        </p:nvCxnSpPr>
        <p:spPr>
          <a:xfrm>
            <a:off x="720725" y="1260000"/>
            <a:ext cx="900000" cy="0"/>
          </a:xfrm>
          <a:prstGeom prst="straightConnector1">
            <a:avLst/>
          </a:prstGeom>
          <a:noFill/>
          <a:ln cap="flat" cmpd="sng" w="50800">
            <a:solidFill>
              <a:schemeClr val="accent4"/>
            </a:solidFill>
            <a:prstDash val="solid"/>
            <a:miter lim="800000"/>
            <a:headEnd len="sm" w="sm" type="none"/>
            <a:tailEnd len="sm" w="sm" type="none"/>
          </a:ln>
        </p:spPr>
      </p:cxnSp>
      <p:pic>
        <p:nvPicPr>
          <p:cNvPr id="375" name="Google Shape;375;p109"/>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ALYZE_2line Title and Content">
  <p:cSld name="ANALYZE_2line Title and Content">
    <p:spTree>
      <p:nvGrpSpPr>
        <p:cNvPr id="376" name="Shape 376"/>
        <p:cNvGrpSpPr/>
        <p:nvPr/>
      </p:nvGrpSpPr>
      <p:grpSpPr>
        <a:xfrm>
          <a:off x="0" y="0"/>
          <a:ext cx="0" cy="0"/>
          <a:chOff x="0" y="0"/>
          <a:chExt cx="0" cy="0"/>
        </a:xfrm>
      </p:grpSpPr>
      <p:cxnSp>
        <p:nvCxnSpPr>
          <p:cNvPr id="377" name="Google Shape;377;p110"/>
          <p:cNvCxnSpPr/>
          <p:nvPr/>
        </p:nvCxnSpPr>
        <p:spPr>
          <a:xfrm>
            <a:off x="720000" y="540000"/>
            <a:ext cx="10800000" cy="0"/>
          </a:xfrm>
          <a:prstGeom prst="straightConnector1">
            <a:avLst/>
          </a:prstGeom>
          <a:noFill/>
          <a:ln cap="flat" cmpd="sng" w="9525">
            <a:solidFill>
              <a:schemeClr val="accent4"/>
            </a:solidFill>
            <a:prstDash val="solid"/>
            <a:miter lim="800000"/>
            <a:headEnd len="sm" w="sm" type="none"/>
            <a:tailEnd len="sm" w="sm" type="none"/>
          </a:ln>
        </p:spPr>
      </p:cxnSp>
      <p:sp>
        <p:nvSpPr>
          <p:cNvPr id="378" name="Google Shape;378;p110"/>
          <p:cNvSpPr txBox="1"/>
          <p:nvPr>
            <p:ph idx="1" type="body"/>
          </p:nvPr>
        </p:nvSpPr>
        <p:spPr>
          <a:xfrm>
            <a:off x="720725" y="756000"/>
            <a:ext cx="10799763" cy="900000"/>
          </a:xfrm>
          <a:prstGeom prst="rect">
            <a:avLst/>
          </a:prstGeom>
          <a:noFill/>
          <a:ln>
            <a:noFill/>
          </a:ln>
        </p:spPr>
        <p:txBody>
          <a:bodyPr anchorCtr="0" anchor="t" bIns="0" lIns="0" spcFirstLastPara="1" rIns="0" wrap="square" tIns="0">
            <a:noAutofit/>
          </a:bodyPr>
          <a:lstStyle>
            <a:lvl1pPr indent="-228600" lvl="0" marL="457200" algn="l">
              <a:lnSpc>
                <a:spcPct val="93750"/>
              </a:lnSpc>
              <a:spcBef>
                <a:spcPts val="0"/>
              </a:spcBef>
              <a:spcAft>
                <a:spcPts val="0"/>
              </a:spcAft>
              <a:buSzPts val="3200"/>
              <a:buFont typeface="Arial Black"/>
              <a:buNone/>
              <a:defRPr b="1" i="0" sz="3200" cap="none">
                <a:latin typeface="Arial Black"/>
                <a:ea typeface="Arial Black"/>
                <a:cs typeface="Arial Black"/>
                <a:sym typeface="Arial Black"/>
              </a:defRPr>
            </a:lvl1pPr>
            <a:lvl2pPr indent="-228600" lvl="1" marL="914400" algn="l">
              <a:lnSpc>
                <a:spcPct val="150000"/>
              </a:lnSpc>
              <a:spcBef>
                <a:spcPts val="0"/>
              </a:spcBef>
              <a:spcAft>
                <a:spcPts val="0"/>
              </a:spcAft>
              <a:buSzPts val="2800"/>
              <a:buFont typeface="Arial"/>
              <a:buNone/>
              <a:defRPr/>
            </a:lvl2pPr>
            <a:lvl3pPr indent="-228600" lvl="2" marL="1371600" algn="l">
              <a:lnSpc>
                <a:spcPct val="150000"/>
              </a:lnSpc>
              <a:spcBef>
                <a:spcPts val="800"/>
              </a:spcBef>
              <a:spcAft>
                <a:spcPts val="0"/>
              </a:spcAft>
              <a:buSzPts val="2800"/>
              <a:buFont typeface="Arial"/>
              <a:buNone/>
              <a:defRPr/>
            </a:lvl3pPr>
            <a:lvl4pPr indent="-228600" lvl="3" marL="1828800" algn="l">
              <a:lnSpc>
                <a:spcPct val="100000"/>
              </a:lnSpc>
              <a:spcBef>
                <a:spcPts val="800"/>
              </a:spcBef>
              <a:spcAft>
                <a:spcPts val="0"/>
              </a:spcAft>
              <a:buSzPts val="1600"/>
              <a:buFont typeface="Arial"/>
              <a:buNone/>
              <a:defRPr/>
            </a:lvl4pPr>
            <a:lvl5pPr indent="-228600" lvl="4" marL="2286000" algn="l">
              <a:lnSpc>
                <a:spcPct val="150000"/>
              </a:lnSpc>
              <a:spcBef>
                <a:spcPts val="1000"/>
              </a:spcBef>
              <a:spcAft>
                <a:spcPts val="0"/>
              </a:spcAft>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79" name="Google Shape;379;p110"/>
          <p:cNvCxnSpPr/>
          <p:nvPr/>
        </p:nvCxnSpPr>
        <p:spPr>
          <a:xfrm>
            <a:off x="720000" y="1620000"/>
            <a:ext cx="900000" cy="0"/>
          </a:xfrm>
          <a:prstGeom prst="straightConnector1">
            <a:avLst/>
          </a:prstGeom>
          <a:noFill/>
          <a:ln cap="flat" cmpd="sng" w="50800">
            <a:solidFill>
              <a:schemeClr val="accent4"/>
            </a:solidFill>
            <a:prstDash val="solid"/>
            <a:miter lim="800000"/>
            <a:headEnd len="sm" w="sm" type="none"/>
            <a:tailEnd len="sm" w="sm" type="none"/>
          </a:ln>
        </p:spPr>
      </p:cxnSp>
      <p:sp>
        <p:nvSpPr>
          <p:cNvPr id="380" name="Google Shape;380;p110"/>
          <p:cNvSpPr txBox="1"/>
          <p:nvPr>
            <p:ph idx="2" type="body"/>
          </p:nvPr>
        </p:nvSpPr>
        <p:spPr>
          <a:xfrm>
            <a:off x="720000" y="1800000"/>
            <a:ext cx="10800000" cy="3960000"/>
          </a:xfrm>
          <a:prstGeom prst="rect">
            <a:avLst/>
          </a:prstGeom>
          <a:noFill/>
          <a:ln>
            <a:noFill/>
          </a:ln>
        </p:spPr>
        <p:txBody>
          <a:bodyPr anchorCtr="0" anchor="t" bIns="0" lIns="0" spcFirstLastPara="1" rIns="0" wrap="square" tIns="0">
            <a:noAutofit/>
          </a:bodyPr>
          <a:lstStyle>
            <a:lvl1pPr indent="-406400" lvl="0" marL="457200" algn="l">
              <a:lnSpc>
                <a:spcPct val="150000"/>
              </a:lnSpc>
              <a:spcBef>
                <a:spcPts val="0"/>
              </a:spcBef>
              <a:spcAft>
                <a:spcPts val="0"/>
              </a:spcAft>
              <a:buClr>
                <a:schemeClr val="accent4"/>
              </a:buClr>
              <a:buSzPts val="2800"/>
              <a:buChar char="•"/>
              <a:defRPr sz="2800"/>
            </a:lvl1pPr>
            <a:lvl2pPr indent="-381000" lvl="1" marL="914400" algn="l">
              <a:lnSpc>
                <a:spcPct val="150000"/>
              </a:lnSpc>
              <a:spcBef>
                <a:spcPts val="800"/>
              </a:spcBef>
              <a:spcAft>
                <a:spcPts val="0"/>
              </a:spcAft>
              <a:buClr>
                <a:schemeClr val="accent4"/>
              </a:buClr>
              <a:buSzPts val="2400"/>
              <a:buChar char="–"/>
              <a:defRPr sz="2400"/>
            </a:lvl2pPr>
            <a:lvl3pPr indent="-381000" lvl="2" marL="1371600" algn="l">
              <a:lnSpc>
                <a:spcPct val="150000"/>
              </a:lnSpc>
              <a:spcBef>
                <a:spcPts val="800"/>
              </a:spcBef>
              <a:spcAft>
                <a:spcPts val="0"/>
              </a:spcAft>
              <a:buClr>
                <a:schemeClr val="accent4"/>
              </a:buClr>
              <a:buSzPts val="2400"/>
              <a:buChar char="•"/>
              <a:defRPr sz="2400"/>
            </a:lvl3pPr>
            <a:lvl4pPr indent="-330200" lvl="3" marL="1828800" algn="l">
              <a:lnSpc>
                <a:spcPct val="150000"/>
              </a:lnSpc>
              <a:spcBef>
                <a:spcPts val="800"/>
              </a:spcBef>
              <a:spcAft>
                <a:spcPts val="0"/>
              </a:spcAft>
              <a:buClr>
                <a:schemeClr val="accent4"/>
              </a:buClr>
              <a:buSzPts val="1600"/>
              <a:buChar char="•"/>
              <a:defRPr sz="1600"/>
            </a:lvl4pPr>
            <a:lvl5pPr indent="-330200" lvl="4" marL="2286000" algn="l">
              <a:lnSpc>
                <a:spcPct val="150000"/>
              </a:lnSpc>
              <a:spcBef>
                <a:spcPts val="1000"/>
              </a:spcBef>
              <a:spcAft>
                <a:spcPts val="0"/>
              </a:spcAft>
              <a:buClr>
                <a:schemeClr val="accent4"/>
              </a:buClr>
              <a:buSzPts val="1600"/>
              <a:buChar char="•"/>
              <a:defRPr sz="1600"/>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81" name="Google Shape;381;p110"/>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cxnSp>
        <p:nvCxnSpPr>
          <p:cNvPr id="382" name="Google Shape;382;p110"/>
          <p:cNvCxnSpPr/>
          <p:nvPr/>
        </p:nvCxnSpPr>
        <p:spPr>
          <a:xfrm>
            <a:off x="720000" y="540000"/>
            <a:ext cx="10800000" cy="0"/>
          </a:xfrm>
          <a:prstGeom prst="straightConnector1">
            <a:avLst/>
          </a:prstGeom>
          <a:noFill/>
          <a:ln cap="flat" cmpd="sng" w="9525">
            <a:solidFill>
              <a:schemeClr val="accent4"/>
            </a:solidFill>
            <a:prstDash val="solid"/>
            <a:miter lim="800000"/>
            <a:headEnd len="sm" w="sm" type="none"/>
            <a:tailEnd len="sm" w="sm" type="none"/>
          </a:ln>
        </p:spPr>
      </p:cxnSp>
      <p:cxnSp>
        <p:nvCxnSpPr>
          <p:cNvPr id="383" name="Google Shape;383;p110"/>
          <p:cNvCxnSpPr/>
          <p:nvPr/>
        </p:nvCxnSpPr>
        <p:spPr>
          <a:xfrm>
            <a:off x="720000" y="1620000"/>
            <a:ext cx="900000" cy="0"/>
          </a:xfrm>
          <a:prstGeom prst="straightConnector1">
            <a:avLst/>
          </a:prstGeom>
          <a:noFill/>
          <a:ln cap="flat" cmpd="sng" w="50800">
            <a:solidFill>
              <a:schemeClr val="accent4"/>
            </a:solidFill>
            <a:prstDash val="solid"/>
            <a:miter lim="800000"/>
            <a:headEnd len="sm" w="sm" type="none"/>
            <a:tailEnd len="sm" w="sm" type="none"/>
          </a:ln>
        </p:spPr>
      </p:cxnSp>
      <p:pic>
        <p:nvPicPr>
          <p:cNvPr id="384" name="Google Shape;384;p110"/>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ALYZE_RIGHT_pic_2_head">
  <p:cSld name="ANALYZE_RIGHT_pic_2_head">
    <p:spTree>
      <p:nvGrpSpPr>
        <p:cNvPr id="385" name="Shape 385"/>
        <p:cNvGrpSpPr/>
        <p:nvPr/>
      </p:nvGrpSpPr>
      <p:grpSpPr>
        <a:xfrm>
          <a:off x="0" y="0"/>
          <a:ext cx="0" cy="0"/>
          <a:chOff x="0" y="0"/>
          <a:chExt cx="0" cy="0"/>
        </a:xfrm>
      </p:grpSpPr>
      <p:sp>
        <p:nvSpPr>
          <p:cNvPr id="386" name="Google Shape;386;p111"/>
          <p:cNvSpPr/>
          <p:nvPr>
            <p:ph idx="2" type="pic"/>
          </p:nvPr>
        </p:nvSpPr>
        <p:spPr>
          <a:xfrm>
            <a:off x="7275024" y="0"/>
            <a:ext cx="4916975" cy="6858000"/>
          </a:xfrm>
          <a:prstGeom prst="rect">
            <a:avLst/>
          </a:prstGeom>
          <a:noFill/>
          <a:ln>
            <a:noFill/>
          </a:ln>
        </p:spPr>
        <p:txBody>
          <a:bodyPr anchorCtr="0" anchor="t" bIns="0" lIns="0" spcFirstLastPara="1" rIns="0" wrap="square" tIns="0">
            <a:noAutofit/>
          </a:bodyPr>
          <a:lstStyle>
            <a:lvl1pPr lvl="0" marR="0" rtl="0" algn="l">
              <a:lnSpc>
                <a:spcPct val="150000"/>
              </a:lnSpc>
              <a:spcBef>
                <a:spcPts val="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1pPr>
            <a:lvl2pPr lvl="1"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2pPr>
            <a:lvl3pPr lvl="2"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3pPr>
            <a:lvl4pPr lvl="3" marR="0" rtl="0" algn="l">
              <a:lnSpc>
                <a:spcPct val="100000"/>
              </a:lnSpc>
              <a:spcBef>
                <a:spcPts val="8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50000"/>
              </a:lnSpc>
              <a:spcBef>
                <a:spcPts val="10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cxnSp>
        <p:nvCxnSpPr>
          <p:cNvPr id="387" name="Google Shape;387;p111"/>
          <p:cNvCxnSpPr/>
          <p:nvPr/>
        </p:nvCxnSpPr>
        <p:spPr>
          <a:xfrm>
            <a:off x="719999" y="540000"/>
            <a:ext cx="6369887" cy="0"/>
          </a:xfrm>
          <a:prstGeom prst="straightConnector1">
            <a:avLst/>
          </a:prstGeom>
          <a:noFill/>
          <a:ln cap="flat" cmpd="sng" w="9525">
            <a:solidFill>
              <a:schemeClr val="accent4"/>
            </a:solidFill>
            <a:prstDash val="solid"/>
            <a:miter lim="800000"/>
            <a:headEnd len="sm" w="sm" type="none"/>
            <a:tailEnd len="sm" w="sm" type="none"/>
          </a:ln>
        </p:spPr>
      </p:cxnSp>
      <p:cxnSp>
        <p:nvCxnSpPr>
          <p:cNvPr id="388" name="Google Shape;388;p111"/>
          <p:cNvCxnSpPr/>
          <p:nvPr/>
        </p:nvCxnSpPr>
        <p:spPr>
          <a:xfrm>
            <a:off x="719999" y="1620000"/>
            <a:ext cx="900000" cy="0"/>
          </a:xfrm>
          <a:prstGeom prst="straightConnector1">
            <a:avLst/>
          </a:prstGeom>
          <a:noFill/>
          <a:ln cap="flat" cmpd="sng" w="50800">
            <a:solidFill>
              <a:schemeClr val="accent4"/>
            </a:solidFill>
            <a:prstDash val="solid"/>
            <a:miter lim="800000"/>
            <a:headEnd len="sm" w="sm" type="none"/>
            <a:tailEnd len="sm" w="sm" type="none"/>
          </a:ln>
        </p:spPr>
      </p:cxnSp>
      <p:sp>
        <p:nvSpPr>
          <p:cNvPr id="389" name="Google Shape;389;p111"/>
          <p:cNvSpPr txBox="1"/>
          <p:nvPr>
            <p:ph idx="1" type="body"/>
          </p:nvPr>
        </p:nvSpPr>
        <p:spPr>
          <a:xfrm>
            <a:off x="720726" y="756000"/>
            <a:ext cx="6369886" cy="790412"/>
          </a:xfrm>
          <a:prstGeom prst="rect">
            <a:avLst/>
          </a:prstGeom>
          <a:noFill/>
          <a:ln>
            <a:noFill/>
          </a:ln>
        </p:spPr>
        <p:txBody>
          <a:bodyPr anchorCtr="0" anchor="t" bIns="0" lIns="0" spcFirstLastPara="1" rIns="0" wrap="square" tIns="0">
            <a:noAutofit/>
          </a:bodyPr>
          <a:lstStyle>
            <a:lvl1pPr indent="-228600" lvl="0" marL="457200" algn="l">
              <a:lnSpc>
                <a:spcPct val="107142"/>
              </a:lnSpc>
              <a:spcBef>
                <a:spcPts val="0"/>
              </a:spcBef>
              <a:spcAft>
                <a:spcPts val="0"/>
              </a:spcAft>
              <a:buSzPts val="2800"/>
              <a:buFont typeface="Arial Black"/>
              <a:buNone/>
              <a:defRPr b="1" i="0" sz="2800" cap="none">
                <a:latin typeface="Arial Black"/>
                <a:ea typeface="Arial Black"/>
                <a:cs typeface="Arial Black"/>
                <a:sym typeface="Arial Black"/>
              </a:defRPr>
            </a:lvl1pPr>
            <a:lvl2pPr indent="-228600" lvl="1" marL="914400" algn="l">
              <a:lnSpc>
                <a:spcPct val="150000"/>
              </a:lnSpc>
              <a:spcBef>
                <a:spcPts val="0"/>
              </a:spcBef>
              <a:spcAft>
                <a:spcPts val="0"/>
              </a:spcAft>
              <a:buSzPts val="2800"/>
              <a:buFont typeface="Arial"/>
              <a:buNone/>
              <a:defRPr/>
            </a:lvl2pPr>
            <a:lvl3pPr indent="-228600" lvl="2" marL="1371600" algn="l">
              <a:lnSpc>
                <a:spcPct val="150000"/>
              </a:lnSpc>
              <a:spcBef>
                <a:spcPts val="800"/>
              </a:spcBef>
              <a:spcAft>
                <a:spcPts val="0"/>
              </a:spcAft>
              <a:buSzPts val="2800"/>
              <a:buFont typeface="Arial"/>
              <a:buNone/>
              <a:defRPr/>
            </a:lvl3pPr>
            <a:lvl4pPr indent="-228600" lvl="3" marL="1828800" algn="l">
              <a:lnSpc>
                <a:spcPct val="100000"/>
              </a:lnSpc>
              <a:spcBef>
                <a:spcPts val="800"/>
              </a:spcBef>
              <a:spcAft>
                <a:spcPts val="0"/>
              </a:spcAft>
              <a:buSzPts val="1600"/>
              <a:buFont typeface="Arial"/>
              <a:buNone/>
              <a:defRPr/>
            </a:lvl4pPr>
            <a:lvl5pPr indent="-228600" lvl="4" marL="2286000" algn="l">
              <a:lnSpc>
                <a:spcPct val="150000"/>
              </a:lnSpc>
              <a:spcBef>
                <a:spcPts val="1000"/>
              </a:spcBef>
              <a:spcAft>
                <a:spcPts val="0"/>
              </a:spcAft>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90" name="Google Shape;390;p111"/>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
        <p:nvSpPr>
          <p:cNvPr id="391" name="Google Shape;391;p111"/>
          <p:cNvSpPr txBox="1"/>
          <p:nvPr>
            <p:ph idx="3" type="body"/>
          </p:nvPr>
        </p:nvSpPr>
        <p:spPr>
          <a:xfrm>
            <a:off x="719999" y="1980000"/>
            <a:ext cx="6272212" cy="3995738"/>
          </a:xfrm>
          <a:prstGeom prst="rect">
            <a:avLst/>
          </a:prstGeom>
          <a:noFill/>
          <a:ln>
            <a:noFill/>
          </a:ln>
        </p:spPr>
        <p:txBody>
          <a:bodyPr anchorCtr="0" anchor="t" bIns="0" lIns="0" spcFirstLastPara="1" rIns="0" wrap="square" tIns="0">
            <a:noAutofit/>
          </a:bodyPr>
          <a:lstStyle>
            <a:lvl1pPr indent="-406400" lvl="0" marL="457200" algn="l">
              <a:lnSpc>
                <a:spcPct val="150000"/>
              </a:lnSpc>
              <a:spcBef>
                <a:spcPts val="0"/>
              </a:spcBef>
              <a:spcAft>
                <a:spcPts val="0"/>
              </a:spcAft>
              <a:buClr>
                <a:schemeClr val="accent4"/>
              </a:buClr>
              <a:buSzPts val="2800"/>
              <a:buChar char="•"/>
              <a:defRPr/>
            </a:lvl1pPr>
            <a:lvl2pPr indent="-406400" lvl="1" marL="914400" algn="l">
              <a:lnSpc>
                <a:spcPct val="150000"/>
              </a:lnSpc>
              <a:spcBef>
                <a:spcPts val="800"/>
              </a:spcBef>
              <a:spcAft>
                <a:spcPts val="0"/>
              </a:spcAft>
              <a:buClr>
                <a:schemeClr val="accent4"/>
              </a:buClr>
              <a:buSzPts val="2800"/>
              <a:buChar char="–"/>
              <a:defRPr/>
            </a:lvl2pPr>
            <a:lvl3pPr indent="-406400" lvl="2" marL="1371600" algn="l">
              <a:lnSpc>
                <a:spcPct val="150000"/>
              </a:lnSpc>
              <a:spcBef>
                <a:spcPts val="800"/>
              </a:spcBef>
              <a:spcAft>
                <a:spcPts val="0"/>
              </a:spcAft>
              <a:buClr>
                <a:schemeClr val="accent4"/>
              </a:buClr>
              <a:buSzPts val="2800"/>
              <a:buChar char="•"/>
              <a:defRPr/>
            </a:lvl3pPr>
            <a:lvl4pPr indent="-330200" lvl="3" marL="1828800" algn="l">
              <a:lnSpc>
                <a:spcPct val="100000"/>
              </a:lnSpc>
              <a:spcBef>
                <a:spcPts val="800"/>
              </a:spcBef>
              <a:spcAft>
                <a:spcPts val="0"/>
              </a:spcAft>
              <a:buClr>
                <a:schemeClr val="accent4"/>
              </a:buClr>
              <a:buSzPts val="1600"/>
              <a:buChar char="•"/>
              <a:defRPr/>
            </a:lvl4pPr>
            <a:lvl5pPr indent="-330200" lvl="4" marL="2286000" algn="l">
              <a:lnSpc>
                <a:spcPct val="150000"/>
              </a:lnSpc>
              <a:spcBef>
                <a:spcPts val="1000"/>
              </a:spcBef>
              <a:spcAft>
                <a:spcPts val="0"/>
              </a:spcAft>
              <a:buClr>
                <a:schemeClr val="accent4"/>
              </a:buClr>
              <a:buSzPts val="16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92" name="Google Shape;392;p111"/>
          <p:cNvCxnSpPr/>
          <p:nvPr/>
        </p:nvCxnSpPr>
        <p:spPr>
          <a:xfrm>
            <a:off x="719999" y="540000"/>
            <a:ext cx="6369887" cy="0"/>
          </a:xfrm>
          <a:prstGeom prst="straightConnector1">
            <a:avLst/>
          </a:prstGeom>
          <a:noFill/>
          <a:ln cap="flat" cmpd="sng" w="9525">
            <a:solidFill>
              <a:schemeClr val="accent4"/>
            </a:solidFill>
            <a:prstDash val="solid"/>
            <a:miter lim="800000"/>
            <a:headEnd len="sm" w="sm" type="none"/>
            <a:tailEnd len="sm" w="sm" type="none"/>
          </a:ln>
        </p:spPr>
      </p:cxnSp>
      <p:cxnSp>
        <p:nvCxnSpPr>
          <p:cNvPr id="393" name="Google Shape;393;p111"/>
          <p:cNvCxnSpPr/>
          <p:nvPr/>
        </p:nvCxnSpPr>
        <p:spPr>
          <a:xfrm>
            <a:off x="719999" y="1620000"/>
            <a:ext cx="900000" cy="0"/>
          </a:xfrm>
          <a:prstGeom prst="straightConnector1">
            <a:avLst/>
          </a:prstGeom>
          <a:noFill/>
          <a:ln cap="flat" cmpd="sng" w="50800">
            <a:solidFill>
              <a:schemeClr val="accent4"/>
            </a:solidFill>
            <a:prstDash val="solid"/>
            <a:miter lim="800000"/>
            <a:headEnd len="sm" w="sm" type="none"/>
            <a:tailEnd len="sm" w="sm" type="none"/>
          </a:ln>
        </p:spPr>
      </p:cxnSp>
      <p:pic>
        <p:nvPicPr>
          <p:cNvPr id="394" name="Google Shape;394;p111"/>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ALYZE_LEFT_pic_2_head">
  <p:cSld name="ANALYZE_LEFT_pic_2_head">
    <p:spTree>
      <p:nvGrpSpPr>
        <p:cNvPr id="395" name="Shape 395"/>
        <p:cNvGrpSpPr/>
        <p:nvPr/>
      </p:nvGrpSpPr>
      <p:grpSpPr>
        <a:xfrm>
          <a:off x="0" y="0"/>
          <a:ext cx="0" cy="0"/>
          <a:chOff x="0" y="0"/>
          <a:chExt cx="0" cy="0"/>
        </a:xfrm>
      </p:grpSpPr>
      <p:sp>
        <p:nvSpPr>
          <p:cNvPr id="396" name="Google Shape;396;p112"/>
          <p:cNvSpPr/>
          <p:nvPr>
            <p:ph idx="2" type="pic"/>
          </p:nvPr>
        </p:nvSpPr>
        <p:spPr>
          <a:xfrm>
            <a:off x="0" y="0"/>
            <a:ext cx="4916975" cy="6858000"/>
          </a:xfrm>
          <a:prstGeom prst="rect">
            <a:avLst/>
          </a:prstGeom>
          <a:noFill/>
          <a:ln>
            <a:noFill/>
          </a:ln>
        </p:spPr>
        <p:txBody>
          <a:bodyPr anchorCtr="0" anchor="t" bIns="0" lIns="0" spcFirstLastPara="1" rIns="0" wrap="square" tIns="0">
            <a:noAutofit/>
          </a:bodyPr>
          <a:lstStyle>
            <a:lvl1pPr lvl="0" marR="0" rtl="0" algn="l">
              <a:lnSpc>
                <a:spcPct val="150000"/>
              </a:lnSpc>
              <a:spcBef>
                <a:spcPts val="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1pPr>
            <a:lvl2pPr lvl="1"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2pPr>
            <a:lvl3pPr lvl="2"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3pPr>
            <a:lvl4pPr lvl="3" marR="0" rtl="0" algn="l">
              <a:lnSpc>
                <a:spcPct val="100000"/>
              </a:lnSpc>
              <a:spcBef>
                <a:spcPts val="8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50000"/>
              </a:lnSpc>
              <a:spcBef>
                <a:spcPts val="10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cxnSp>
        <p:nvCxnSpPr>
          <p:cNvPr id="397" name="Google Shape;397;p112"/>
          <p:cNvCxnSpPr/>
          <p:nvPr/>
        </p:nvCxnSpPr>
        <p:spPr>
          <a:xfrm>
            <a:off x="5400000" y="540000"/>
            <a:ext cx="6369887" cy="0"/>
          </a:xfrm>
          <a:prstGeom prst="straightConnector1">
            <a:avLst/>
          </a:prstGeom>
          <a:noFill/>
          <a:ln cap="flat" cmpd="sng" w="9525">
            <a:solidFill>
              <a:schemeClr val="accent4"/>
            </a:solidFill>
            <a:prstDash val="solid"/>
            <a:miter lim="800000"/>
            <a:headEnd len="sm" w="sm" type="none"/>
            <a:tailEnd len="sm" w="sm" type="none"/>
          </a:ln>
        </p:spPr>
      </p:cxnSp>
      <p:cxnSp>
        <p:nvCxnSpPr>
          <p:cNvPr id="398" name="Google Shape;398;p112"/>
          <p:cNvCxnSpPr/>
          <p:nvPr/>
        </p:nvCxnSpPr>
        <p:spPr>
          <a:xfrm>
            <a:off x="5400000" y="1620000"/>
            <a:ext cx="900000" cy="0"/>
          </a:xfrm>
          <a:prstGeom prst="straightConnector1">
            <a:avLst/>
          </a:prstGeom>
          <a:noFill/>
          <a:ln cap="flat" cmpd="sng" w="50800">
            <a:solidFill>
              <a:schemeClr val="accent4"/>
            </a:solidFill>
            <a:prstDash val="solid"/>
            <a:miter lim="800000"/>
            <a:headEnd len="sm" w="sm" type="none"/>
            <a:tailEnd len="sm" w="sm" type="none"/>
          </a:ln>
        </p:spPr>
      </p:cxnSp>
      <p:sp>
        <p:nvSpPr>
          <p:cNvPr id="399" name="Google Shape;399;p112"/>
          <p:cNvSpPr txBox="1"/>
          <p:nvPr>
            <p:ph idx="1" type="body"/>
          </p:nvPr>
        </p:nvSpPr>
        <p:spPr>
          <a:xfrm>
            <a:off x="5400000" y="756000"/>
            <a:ext cx="6369886" cy="696282"/>
          </a:xfrm>
          <a:prstGeom prst="rect">
            <a:avLst/>
          </a:prstGeom>
          <a:noFill/>
          <a:ln>
            <a:noFill/>
          </a:ln>
        </p:spPr>
        <p:txBody>
          <a:bodyPr anchorCtr="0" anchor="t" bIns="0" lIns="0" spcFirstLastPara="1" rIns="0" wrap="square" tIns="0">
            <a:noAutofit/>
          </a:bodyPr>
          <a:lstStyle>
            <a:lvl1pPr indent="-228600" lvl="0" marL="457200" algn="l">
              <a:lnSpc>
                <a:spcPct val="107142"/>
              </a:lnSpc>
              <a:spcBef>
                <a:spcPts val="0"/>
              </a:spcBef>
              <a:spcAft>
                <a:spcPts val="0"/>
              </a:spcAft>
              <a:buSzPts val="2800"/>
              <a:buFont typeface="Arial Black"/>
              <a:buNone/>
              <a:defRPr b="1" i="0" sz="2800" cap="none">
                <a:latin typeface="Arial Black"/>
                <a:ea typeface="Arial Black"/>
                <a:cs typeface="Arial Black"/>
                <a:sym typeface="Arial Black"/>
              </a:defRPr>
            </a:lvl1pPr>
            <a:lvl2pPr indent="-228600" lvl="1" marL="914400" algn="l">
              <a:lnSpc>
                <a:spcPct val="150000"/>
              </a:lnSpc>
              <a:spcBef>
                <a:spcPts val="0"/>
              </a:spcBef>
              <a:spcAft>
                <a:spcPts val="0"/>
              </a:spcAft>
              <a:buSzPts val="2800"/>
              <a:buFont typeface="Arial"/>
              <a:buNone/>
              <a:defRPr/>
            </a:lvl2pPr>
            <a:lvl3pPr indent="-228600" lvl="2" marL="1371600" algn="l">
              <a:lnSpc>
                <a:spcPct val="150000"/>
              </a:lnSpc>
              <a:spcBef>
                <a:spcPts val="800"/>
              </a:spcBef>
              <a:spcAft>
                <a:spcPts val="0"/>
              </a:spcAft>
              <a:buSzPts val="2800"/>
              <a:buFont typeface="Arial"/>
              <a:buNone/>
              <a:defRPr/>
            </a:lvl3pPr>
            <a:lvl4pPr indent="-228600" lvl="3" marL="1828800" algn="l">
              <a:lnSpc>
                <a:spcPct val="100000"/>
              </a:lnSpc>
              <a:spcBef>
                <a:spcPts val="800"/>
              </a:spcBef>
              <a:spcAft>
                <a:spcPts val="0"/>
              </a:spcAft>
              <a:buSzPts val="1600"/>
              <a:buFont typeface="Arial"/>
              <a:buNone/>
              <a:defRPr/>
            </a:lvl4pPr>
            <a:lvl5pPr indent="-228600" lvl="4" marL="2286000" algn="l">
              <a:lnSpc>
                <a:spcPct val="150000"/>
              </a:lnSpc>
              <a:spcBef>
                <a:spcPts val="1000"/>
              </a:spcBef>
              <a:spcAft>
                <a:spcPts val="0"/>
              </a:spcAft>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00" name="Google Shape;400;p112"/>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
        <p:nvSpPr>
          <p:cNvPr id="401" name="Google Shape;401;p112"/>
          <p:cNvSpPr txBox="1"/>
          <p:nvPr>
            <p:ph idx="3" type="body"/>
          </p:nvPr>
        </p:nvSpPr>
        <p:spPr>
          <a:xfrm>
            <a:off x="5400000" y="1980000"/>
            <a:ext cx="6272212" cy="3995738"/>
          </a:xfrm>
          <a:prstGeom prst="rect">
            <a:avLst/>
          </a:prstGeom>
          <a:noFill/>
          <a:ln>
            <a:noFill/>
          </a:ln>
        </p:spPr>
        <p:txBody>
          <a:bodyPr anchorCtr="0" anchor="t" bIns="0" lIns="0" spcFirstLastPara="1" rIns="0" wrap="square" tIns="0">
            <a:noAutofit/>
          </a:bodyPr>
          <a:lstStyle>
            <a:lvl1pPr indent="-406400" lvl="0" marL="457200" algn="l">
              <a:lnSpc>
                <a:spcPct val="150000"/>
              </a:lnSpc>
              <a:spcBef>
                <a:spcPts val="0"/>
              </a:spcBef>
              <a:spcAft>
                <a:spcPts val="0"/>
              </a:spcAft>
              <a:buClr>
                <a:schemeClr val="accent4"/>
              </a:buClr>
              <a:buSzPts val="2800"/>
              <a:buChar char="•"/>
              <a:defRPr/>
            </a:lvl1pPr>
            <a:lvl2pPr indent="-406400" lvl="1" marL="914400" algn="l">
              <a:lnSpc>
                <a:spcPct val="150000"/>
              </a:lnSpc>
              <a:spcBef>
                <a:spcPts val="800"/>
              </a:spcBef>
              <a:spcAft>
                <a:spcPts val="0"/>
              </a:spcAft>
              <a:buClr>
                <a:schemeClr val="accent4"/>
              </a:buClr>
              <a:buSzPts val="2800"/>
              <a:buChar char="–"/>
              <a:defRPr/>
            </a:lvl2pPr>
            <a:lvl3pPr indent="-406400" lvl="2" marL="1371600" algn="l">
              <a:lnSpc>
                <a:spcPct val="150000"/>
              </a:lnSpc>
              <a:spcBef>
                <a:spcPts val="800"/>
              </a:spcBef>
              <a:spcAft>
                <a:spcPts val="0"/>
              </a:spcAft>
              <a:buClr>
                <a:schemeClr val="accent4"/>
              </a:buClr>
              <a:buSzPts val="2800"/>
              <a:buChar char="•"/>
              <a:defRPr/>
            </a:lvl3pPr>
            <a:lvl4pPr indent="-330200" lvl="3" marL="1828800" algn="l">
              <a:lnSpc>
                <a:spcPct val="100000"/>
              </a:lnSpc>
              <a:spcBef>
                <a:spcPts val="800"/>
              </a:spcBef>
              <a:spcAft>
                <a:spcPts val="0"/>
              </a:spcAft>
              <a:buClr>
                <a:schemeClr val="accent4"/>
              </a:buClr>
              <a:buSzPts val="1600"/>
              <a:buChar char="•"/>
              <a:defRPr/>
            </a:lvl4pPr>
            <a:lvl5pPr indent="-330200" lvl="4" marL="2286000" algn="l">
              <a:lnSpc>
                <a:spcPct val="150000"/>
              </a:lnSpc>
              <a:spcBef>
                <a:spcPts val="1000"/>
              </a:spcBef>
              <a:spcAft>
                <a:spcPts val="0"/>
              </a:spcAft>
              <a:buClr>
                <a:schemeClr val="accent4"/>
              </a:buClr>
              <a:buSzPts val="16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02" name="Google Shape;402;p112"/>
          <p:cNvCxnSpPr/>
          <p:nvPr/>
        </p:nvCxnSpPr>
        <p:spPr>
          <a:xfrm>
            <a:off x="5400000" y="540000"/>
            <a:ext cx="6369887" cy="0"/>
          </a:xfrm>
          <a:prstGeom prst="straightConnector1">
            <a:avLst/>
          </a:prstGeom>
          <a:noFill/>
          <a:ln cap="flat" cmpd="sng" w="9525">
            <a:solidFill>
              <a:schemeClr val="accent4"/>
            </a:solidFill>
            <a:prstDash val="solid"/>
            <a:miter lim="800000"/>
            <a:headEnd len="sm" w="sm" type="none"/>
            <a:tailEnd len="sm" w="sm" type="none"/>
          </a:ln>
        </p:spPr>
      </p:cxnSp>
      <p:cxnSp>
        <p:nvCxnSpPr>
          <p:cNvPr id="403" name="Google Shape;403;p112"/>
          <p:cNvCxnSpPr/>
          <p:nvPr/>
        </p:nvCxnSpPr>
        <p:spPr>
          <a:xfrm>
            <a:off x="5400000" y="1620000"/>
            <a:ext cx="900000" cy="0"/>
          </a:xfrm>
          <a:prstGeom prst="straightConnector1">
            <a:avLst/>
          </a:prstGeom>
          <a:noFill/>
          <a:ln cap="flat" cmpd="sng" w="50800">
            <a:solidFill>
              <a:schemeClr val="accent4"/>
            </a:solidFill>
            <a:prstDash val="solid"/>
            <a:miter lim="800000"/>
            <a:headEnd len="sm" w="sm" type="none"/>
            <a:tailEnd len="sm" w="sm" type="none"/>
          </a:ln>
        </p:spPr>
      </p:cxnSp>
      <p:pic>
        <p:nvPicPr>
          <p:cNvPr id="404" name="Google Shape;404;p112"/>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RE_Section Header">
  <p:cSld name="SHARE_Section Header">
    <p:spTree>
      <p:nvGrpSpPr>
        <p:cNvPr id="405" name="Shape 405"/>
        <p:cNvGrpSpPr/>
        <p:nvPr/>
      </p:nvGrpSpPr>
      <p:grpSpPr>
        <a:xfrm>
          <a:off x="0" y="0"/>
          <a:ext cx="0" cy="0"/>
          <a:chOff x="0" y="0"/>
          <a:chExt cx="0" cy="0"/>
        </a:xfrm>
      </p:grpSpPr>
      <p:pic>
        <p:nvPicPr>
          <p:cNvPr id="406" name="Google Shape;406;p113"/>
          <p:cNvPicPr preferRelativeResize="0"/>
          <p:nvPr/>
        </p:nvPicPr>
        <p:blipFill rotWithShape="1">
          <a:blip r:embed="rId2">
            <a:alphaModFix/>
          </a:blip>
          <a:srcRect b="0" l="0" r="0" t="0"/>
          <a:stretch/>
        </p:blipFill>
        <p:spPr>
          <a:xfrm>
            <a:off x="0" y="-563684"/>
            <a:ext cx="12192000" cy="7421684"/>
          </a:xfrm>
          <a:prstGeom prst="rect">
            <a:avLst/>
          </a:prstGeom>
          <a:noFill/>
          <a:ln>
            <a:noFill/>
          </a:ln>
        </p:spPr>
      </p:pic>
      <p:sp>
        <p:nvSpPr>
          <p:cNvPr id="407" name="Google Shape;407;p113"/>
          <p:cNvSpPr/>
          <p:nvPr/>
        </p:nvSpPr>
        <p:spPr>
          <a:xfrm>
            <a:off x="0" y="2709000"/>
            <a:ext cx="6580800" cy="1440000"/>
          </a:xfrm>
          <a:prstGeom prst="rect">
            <a:avLst/>
          </a:prstGeom>
          <a:solidFill>
            <a:schemeClr val="accent5">
              <a:alpha val="8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8" name="Google Shape;408;p113"/>
          <p:cNvSpPr txBox="1"/>
          <p:nvPr>
            <p:ph idx="1" type="body"/>
          </p:nvPr>
        </p:nvSpPr>
        <p:spPr>
          <a:xfrm>
            <a:off x="720000" y="3061567"/>
            <a:ext cx="5861553" cy="734866"/>
          </a:xfrm>
          <a:prstGeom prst="rect">
            <a:avLst/>
          </a:prstGeom>
          <a:noFill/>
          <a:ln>
            <a:noFill/>
          </a:ln>
        </p:spPr>
        <p:txBody>
          <a:bodyPr anchorCtr="0" anchor="ctr" bIns="0" lIns="0" spcFirstLastPara="1" rIns="0" wrap="square" tIns="0">
            <a:noAutofit/>
          </a:bodyPr>
          <a:lstStyle>
            <a:lvl1pPr indent="-228600" lvl="0" marL="457200" algn="l">
              <a:lnSpc>
                <a:spcPct val="114285"/>
              </a:lnSpc>
              <a:spcBef>
                <a:spcPts val="0"/>
              </a:spcBef>
              <a:spcAft>
                <a:spcPts val="0"/>
              </a:spcAft>
              <a:buSzPts val="2800"/>
              <a:buFont typeface="Arial Black"/>
              <a:buNone/>
              <a:defRPr b="1" i="0" sz="2800" cap="none">
                <a:solidFill>
                  <a:schemeClr val="lt1"/>
                </a:solidFill>
                <a:latin typeface="Arial Black"/>
                <a:ea typeface="Arial Black"/>
                <a:cs typeface="Arial Black"/>
                <a:sym typeface="Arial Black"/>
              </a:defRPr>
            </a:lvl1pPr>
            <a:lvl2pPr indent="-228600" lvl="1" marL="914400" algn="l">
              <a:lnSpc>
                <a:spcPct val="150000"/>
              </a:lnSpc>
              <a:spcBef>
                <a:spcPts val="0"/>
              </a:spcBef>
              <a:spcAft>
                <a:spcPts val="0"/>
              </a:spcAft>
              <a:buSzPts val="2800"/>
              <a:buFont typeface="Arial"/>
              <a:buNone/>
              <a:defRPr/>
            </a:lvl2pPr>
            <a:lvl3pPr indent="-228600" lvl="2" marL="1371600" algn="l">
              <a:lnSpc>
                <a:spcPct val="150000"/>
              </a:lnSpc>
              <a:spcBef>
                <a:spcPts val="800"/>
              </a:spcBef>
              <a:spcAft>
                <a:spcPts val="0"/>
              </a:spcAft>
              <a:buSzPts val="2800"/>
              <a:buFont typeface="Arial"/>
              <a:buNone/>
              <a:defRPr/>
            </a:lvl3pPr>
            <a:lvl4pPr indent="-228600" lvl="3" marL="1828800" algn="l">
              <a:lnSpc>
                <a:spcPct val="100000"/>
              </a:lnSpc>
              <a:spcBef>
                <a:spcPts val="800"/>
              </a:spcBef>
              <a:spcAft>
                <a:spcPts val="0"/>
              </a:spcAft>
              <a:buSzPts val="1600"/>
              <a:buFont typeface="Arial"/>
              <a:buNone/>
              <a:defRPr/>
            </a:lvl4pPr>
            <a:lvl5pPr indent="-228600" lvl="4" marL="2286000" algn="l">
              <a:lnSpc>
                <a:spcPct val="150000"/>
              </a:lnSpc>
              <a:spcBef>
                <a:spcPts val="1000"/>
              </a:spcBef>
              <a:spcAft>
                <a:spcPts val="0"/>
              </a:spcAft>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09" name="Google Shape;409;p113"/>
          <p:cNvPicPr preferRelativeResize="0"/>
          <p:nvPr/>
        </p:nvPicPr>
        <p:blipFill rotWithShape="1">
          <a:blip r:embed="rId3">
            <a:alphaModFix/>
          </a:blip>
          <a:srcRect b="0" l="0" r="0" t="0"/>
          <a:stretch/>
        </p:blipFill>
        <p:spPr>
          <a:xfrm>
            <a:off x="10021454" y="5905583"/>
            <a:ext cx="1927601" cy="533566"/>
          </a:xfrm>
          <a:prstGeom prst="rect">
            <a:avLst/>
          </a:prstGeom>
          <a:noFill/>
          <a:ln>
            <a:noFill/>
          </a:ln>
        </p:spPr>
      </p:pic>
      <p:pic>
        <p:nvPicPr>
          <p:cNvPr id="410" name="Google Shape;410;p113"/>
          <p:cNvPicPr preferRelativeResize="0"/>
          <p:nvPr/>
        </p:nvPicPr>
        <p:blipFill rotWithShape="1">
          <a:blip r:embed="rId2">
            <a:alphaModFix/>
          </a:blip>
          <a:srcRect b="0" l="0" r="0" t="0"/>
          <a:stretch/>
        </p:blipFill>
        <p:spPr>
          <a:xfrm>
            <a:off x="0" y="-563684"/>
            <a:ext cx="12192000" cy="7421684"/>
          </a:xfrm>
          <a:prstGeom prst="rect">
            <a:avLst/>
          </a:prstGeom>
          <a:noFill/>
          <a:ln>
            <a:noFill/>
          </a:ln>
        </p:spPr>
      </p:pic>
      <p:sp>
        <p:nvSpPr>
          <p:cNvPr id="411" name="Google Shape;411;p113"/>
          <p:cNvSpPr/>
          <p:nvPr/>
        </p:nvSpPr>
        <p:spPr>
          <a:xfrm>
            <a:off x="0" y="2709000"/>
            <a:ext cx="6580800" cy="1440000"/>
          </a:xfrm>
          <a:prstGeom prst="rect">
            <a:avLst/>
          </a:prstGeom>
          <a:solidFill>
            <a:schemeClr val="accent5">
              <a:alpha val="8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412" name="Google Shape;412;p113"/>
          <p:cNvPicPr preferRelativeResize="0"/>
          <p:nvPr/>
        </p:nvPicPr>
        <p:blipFill rotWithShape="1">
          <a:blip r:embed="rId3">
            <a:alphaModFix/>
          </a:blip>
          <a:srcRect b="0" l="0" r="0" t="0"/>
          <a:stretch/>
        </p:blipFill>
        <p:spPr>
          <a:xfrm>
            <a:off x="10021454" y="5905583"/>
            <a:ext cx="1927601" cy="533566"/>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RE_2line Title and Content">
  <p:cSld name="SHARE_2line Title and Content">
    <p:spTree>
      <p:nvGrpSpPr>
        <p:cNvPr id="413" name="Shape 413"/>
        <p:cNvGrpSpPr/>
        <p:nvPr/>
      </p:nvGrpSpPr>
      <p:grpSpPr>
        <a:xfrm>
          <a:off x="0" y="0"/>
          <a:ext cx="0" cy="0"/>
          <a:chOff x="0" y="0"/>
          <a:chExt cx="0" cy="0"/>
        </a:xfrm>
      </p:grpSpPr>
      <p:cxnSp>
        <p:nvCxnSpPr>
          <p:cNvPr id="414" name="Google Shape;414;p114"/>
          <p:cNvCxnSpPr/>
          <p:nvPr/>
        </p:nvCxnSpPr>
        <p:spPr>
          <a:xfrm>
            <a:off x="720000" y="540000"/>
            <a:ext cx="10800000" cy="0"/>
          </a:xfrm>
          <a:prstGeom prst="straightConnector1">
            <a:avLst/>
          </a:prstGeom>
          <a:noFill/>
          <a:ln cap="flat" cmpd="sng" w="9525">
            <a:solidFill>
              <a:schemeClr val="accent5"/>
            </a:solidFill>
            <a:prstDash val="solid"/>
            <a:miter lim="800000"/>
            <a:headEnd len="sm" w="sm" type="none"/>
            <a:tailEnd len="sm" w="sm" type="none"/>
          </a:ln>
        </p:spPr>
      </p:cxnSp>
      <p:sp>
        <p:nvSpPr>
          <p:cNvPr id="415" name="Google Shape;415;p114"/>
          <p:cNvSpPr txBox="1"/>
          <p:nvPr>
            <p:ph idx="1" type="body"/>
          </p:nvPr>
        </p:nvSpPr>
        <p:spPr>
          <a:xfrm>
            <a:off x="720725" y="756000"/>
            <a:ext cx="10799763" cy="900000"/>
          </a:xfrm>
          <a:prstGeom prst="rect">
            <a:avLst/>
          </a:prstGeom>
          <a:noFill/>
          <a:ln>
            <a:noFill/>
          </a:ln>
        </p:spPr>
        <p:txBody>
          <a:bodyPr anchorCtr="0" anchor="t" bIns="0" lIns="0" spcFirstLastPara="1" rIns="0" wrap="square" tIns="0">
            <a:noAutofit/>
          </a:bodyPr>
          <a:lstStyle>
            <a:lvl1pPr indent="-228600" lvl="0" marL="457200" algn="l">
              <a:lnSpc>
                <a:spcPct val="93750"/>
              </a:lnSpc>
              <a:spcBef>
                <a:spcPts val="0"/>
              </a:spcBef>
              <a:spcAft>
                <a:spcPts val="0"/>
              </a:spcAft>
              <a:buSzPts val="3200"/>
              <a:buFont typeface="Arial Black"/>
              <a:buNone/>
              <a:defRPr b="1" i="0" sz="3200" cap="none">
                <a:latin typeface="Arial Black"/>
                <a:ea typeface="Arial Black"/>
                <a:cs typeface="Arial Black"/>
                <a:sym typeface="Arial Black"/>
              </a:defRPr>
            </a:lvl1pPr>
            <a:lvl2pPr indent="-228600" lvl="1" marL="914400" algn="l">
              <a:lnSpc>
                <a:spcPct val="150000"/>
              </a:lnSpc>
              <a:spcBef>
                <a:spcPts val="0"/>
              </a:spcBef>
              <a:spcAft>
                <a:spcPts val="0"/>
              </a:spcAft>
              <a:buSzPts val="2800"/>
              <a:buFont typeface="Arial"/>
              <a:buNone/>
              <a:defRPr/>
            </a:lvl2pPr>
            <a:lvl3pPr indent="-228600" lvl="2" marL="1371600" algn="l">
              <a:lnSpc>
                <a:spcPct val="150000"/>
              </a:lnSpc>
              <a:spcBef>
                <a:spcPts val="800"/>
              </a:spcBef>
              <a:spcAft>
                <a:spcPts val="0"/>
              </a:spcAft>
              <a:buSzPts val="2800"/>
              <a:buFont typeface="Arial"/>
              <a:buNone/>
              <a:defRPr/>
            </a:lvl3pPr>
            <a:lvl4pPr indent="-228600" lvl="3" marL="1828800" algn="l">
              <a:lnSpc>
                <a:spcPct val="100000"/>
              </a:lnSpc>
              <a:spcBef>
                <a:spcPts val="800"/>
              </a:spcBef>
              <a:spcAft>
                <a:spcPts val="0"/>
              </a:spcAft>
              <a:buSzPts val="1600"/>
              <a:buFont typeface="Arial"/>
              <a:buNone/>
              <a:defRPr/>
            </a:lvl4pPr>
            <a:lvl5pPr indent="-228600" lvl="4" marL="2286000" algn="l">
              <a:lnSpc>
                <a:spcPct val="150000"/>
              </a:lnSpc>
              <a:spcBef>
                <a:spcPts val="1000"/>
              </a:spcBef>
              <a:spcAft>
                <a:spcPts val="0"/>
              </a:spcAft>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16" name="Google Shape;416;p114"/>
          <p:cNvCxnSpPr/>
          <p:nvPr/>
        </p:nvCxnSpPr>
        <p:spPr>
          <a:xfrm>
            <a:off x="720000" y="1620000"/>
            <a:ext cx="900000" cy="0"/>
          </a:xfrm>
          <a:prstGeom prst="straightConnector1">
            <a:avLst/>
          </a:prstGeom>
          <a:noFill/>
          <a:ln cap="flat" cmpd="sng" w="50800">
            <a:solidFill>
              <a:schemeClr val="accent5"/>
            </a:solidFill>
            <a:prstDash val="solid"/>
            <a:miter lim="800000"/>
            <a:headEnd len="sm" w="sm" type="none"/>
            <a:tailEnd len="sm" w="sm" type="none"/>
          </a:ln>
        </p:spPr>
      </p:cxnSp>
      <p:sp>
        <p:nvSpPr>
          <p:cNvPr id="417" name="Google Shape;417;p114"/>
          <p:cNvSpPr txBox="1"/>
          <p:nvPr>
            <p:ph idx="2" type="body"/>
          </p:nvPr>
        </p:nvSpPr>
        <p:spPr>
          <a:xfrm>
            <a:off x="720000" y="1800000"/>
            <a:ext cx="10800000" cy="3960000"/>
          </a:xfrm>
          <a:prstGeom prst="rect">
            <a:avLst/>
          </a:prstGeom>
          <a:noFill/>
          <a:ln>
            <a:noFill/>
          </a:ln>
        </p:spPr>
        <p:txBody>
          <a:bodyPr anchorCtr="0" anchor="t" bIns="0" lIns="0" spcFirstLastPara="1" rIns="0" wrap="square" tIns="0">
            <a:noAutofit/>
          </a:bodyPr>
          <a:lstStyle>
            <a:lvl1pPr indent="-406400" lvl="0" marL="457200" algn="l">
              <a:lnSpc>
                <a:spcPct val="150000"/>
              </a:lnSpc>
              <a:spcBef>
                <a:spcPts val="0"/>
              </a:spcBef>
              <a:spcAft>
                <a:spcPts val="0"/>
              </a:spcAft>
              <a:buClr>
                <a:schemeClr val="accent5"/>
              </a:buClr>
              <a:buSzPts val="2800"/>
              <a:buChar char="•"/>
              <a:defRPr sz="2800"/>
            </a:lvl1pPr>
            <a:lvl2pPr indent="-381000" lvl="1" marL="914400" algn="l">
              <a:lnSpc>
                <a:spcPct val="150000"/>
              </a:lnSpc>
              <a:spcBef>
                <a:spcPts val="800"/>
              </a:spcBef>
              <a:spcAft>
                <a:spcPts val="0"/>
              </a:spcAft>
              <a:buClr>
                <a:schemeClr val="accent5"/>
              </a:buClr>
              <a:buSzPts val="2400"/>
              <a:buChar char="–"/>
              <a:defRPr sz="2400"/>
            </a:lvl2pPr>
            <a:lvl3pPr indent="-381000" lvl="2" marL="1371600" algn="l">
              <a:lnSpc>
                <a:spcPct val="150000"/>
              </a:lnSpc>
              <a:spcBef>
                <a:spcPts val="800"/>
              </a:spcBef>
              <a:spcAft>
                <a:spcPts val="0"/>
              </a:spcAft>
              <a:buClr>
                <a:schemeClr val="accent5"/>
              </a:buClr>
              <a:buSzPts val="2400"/>
              <a:buChar char="•"/>
              <a:defRPr sz="2400"/>
            </a:lvl3pPr>
            <a:lvl4pPr indent="-330200" lvl="3" marL="1828800" algn="l">
              <a:lnSpc>
                <a:spcPct val="150000"/>
              </a:lnSpc>
              <a:spcBef>
                <a:spcPts val="800"/>
              </a:spcBef>
              <a:spcAft>
                <a:spcPts val="0"/>
              </a:spcAft>
              <a:buClr>
                <a:schemeClr val="accent5"/>
              </a:buClr>
              <a:buSzPts val="1600"/>
              <a:buChar char="•"/>
              <a:defRPr sz="1600"/>
            </a:lvl4pPr>
            <a:lvl5pPr indent="-330200" lvl="4" marL="2286000" algn="l">
              <a:lnSpc>
                <a:spcPct val="150000"/>
              </a:lnSpc>
              <a:spcBef>
                <a:spcPts val="1000"/>
              </a:spcBef>
              <a:spcAft>
                <a:spcPts val="0"/>
              </a:spcAft>
              <a:buClr>
                <a:schemeClr val="accent5"/>
              </a:buClr>
              <a:buSzPts val="1600"/>
              <a:buChar char="•"/>
              <a:defRPr sz="1600"/>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18" name="Google Shape;418;p114"/>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cxnSp>
        <p:nvCxnSpPr>
          <p:cNvPr id="419" name="Google Shape;419;p114"/>
          <p:cNvCxnSpPr/>
          <p:nvPr/>
        </p:nvCxnSpPr>
        <p:spPr>
          <a:xfrm>
            <a:off x="720000" y="540000"/>
            <a:ext cx="10800000" cy="0"/>
          </a:xfrm>
          <a:prstGeom prst="straightConnector1">
            <a:avLst/>
          </a:prstGeom>
          <a:noFill/>
          <a:ln cap="flat" cmpd="sng" w="9525">
            <a:solidFill>
              <a:schemeClr val="accent5"/>
            </a:solidFill>
            <a:prstDash val="solid"/>
            <a:miter lim="800000"/>
            <a:headEnd len="sm" w="sm" type="none"/>
            <a:tailEnd len="sm" w="sm" type="none"/>
          </a:ln>
        </p:spPr>
      </p:cxnSp>
      <p:cxnSp>
        <p:nvCxnSpPr>
          <p:cNvPr id="420" name="Google Shape;420;p114"/>
          <p:cNvCxnSpPr/>
          <p:nvPr/>
        </p:nvCxnSpPr>
        <p:spPr>
          <a:xfrm>
            <a:off x="720000" y="1620000"/>
            <a:ext cx="900000" cy="0"/>
          </a:xfrm>
          <a:prstGeom prst="straightConnector1">
            <a:avLst/>
          </a:prstGeom>
          <a:noFill/>
          <a:ln cap="flat" cmpd="sng" w="50800">
            <a:solidFill>
              <a:schemeClr val="accent5"/>
            </a:solidFill>
            <a:prstDash val="solid"/>
            <a:miter lim="800000"/>
            <a:headEnd len="sm" w="sm" type="none"/>
            <a:tailEnd len="sm" w="sm" type="none"/>
          </a:ln>
        </p:spPr>
      </p:cxnSp>
      <p:pic>
        <p:nvPicPr>
          <p:cNvPr id="421" name="Google Shape;421;p114"/>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RE_RIGHT_pic_2_head">
  <p:cSld name="SHARE_RIGHT_pic_2_head">
    <p:spTree>
      <p:nvGrpSpPr>
        <p:cNvPr id="422" name="Shape 422"/>
        <p:cNvGrpSpPr/>
        <p:nvPr/>
      </p:nvGrpSpPr>
      <p:grpSpPr>
        <a:xfrm>
          <a:off x="0" y="0"/>
          <a:ext cx="0" cy="0"/>
          <a:chOff x="0" y="0"/>
          <a:chExt cx="0" cy="0"/>
        </a:xfrm>
      </p:grpSpPr>
      <p:sp>
        <p:nvSpPr>
          <p:cNvPr id="423" name="Google Shape;423;p115"/>
          <p:cNvSpPr/>
          <p:nvPr>
            <p:ph idx="2" type="pic"/>
          </p:nvPr>
        </p:nvSpPr>
        <p:spPr>
          <a:xfrm>
            <a:off x="7275024" y="0"/>
            <a:ext cx="4916975" cy="6858000"/>
          </a:xfrm>
          <a:prstGeom prst="rect">
            <a:avLst/>
          </a:prstGeom>
          <a:noFill/>
          <a:ln>
            <a:noFill/>
          </a:ln>
        </p:spPr>
        <p:txBody>
          <a:bodyPr anchorCtr="0" anchor="t" bIns="0" lIns="0" spcFirstLastPara="1" rIns="0" wrap="square" tIns="0">
            <a:noAutofit/>
          </a:bodyPr>
          <a:lstStyle>
            <a:lvl1pPr lvl="0" marR="0" rtl="0" algn="l">
              <a:lnSpc>
                <a:spcPct val="150000"/>
              </a:lnSpc>
              <a:spcBef>
                <a:spcPts val="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1pPr>
            <a:lvl2pPr lvl="1"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2pPr>
            <a:lvl3pPr lvl="2"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3pPr>
            <a:lvl4pPr lvl="3" marR="0" rtl="0" algn="l">
              <a:lnSpc>
                <a:spcPct val="100000"/>
              </a:lnSpc>
              <a:spcBef>
                <a:spcPts val="8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50000"/>
              </a:lnSpc>
              <a:spcBef>
                <a:spcPts val="10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cxnSp>
        <p:nvCxnSpPr>
          <p:cNvPr id="424" name="Google Shape;424;p115"/>
          <p:cNvCxnSpPr/>
          <p:nvPr/>
        </p:nvCxnSpPr>
        <p:spPr>
          <a:xfrm>
            <a:off x="719999" y="540000"/>
            <a:ext cx="6369887" cy="0"/>
          </a:xfrm>
          <a:prstGeom prst="straightConnector1">
            <a:avLst/>
          </a:prstGeom>
          <a:noFill/>
          <a:ln cap="flat" cmpd="sng" w="9525">
            <a:solidFill>
              <a:schemeClr val="accent5"/>
            </a:solidFill>
            <a:prstDash val="solid"/>
            <a:miter lim="800000"/>
            <a:headEnd len="sm" w="sm" type="none"/>
            <a:tailEnd len="sm" w="sm" type="none"/>
          </a:ln>
        </p:spPr>
      </p:cxnSp>
      <p:cxnSp>
        <p:nvCxnSpPr>
          <p:cNvPr id="425" name="Google Shape;425;p115"/>
          <p:cNvCxnSpPr/>
          <p:nvPr/>
        </p:nvCxnSpPr>
        <p:spPr>
          <a:xfrm>
            <a:off x="719999" y="1620000"/>
            <a:ext cx="900000" cy="0"/>
          </a:xfrm>
          <a:prstGeom prst="straightConnector1">
            <a:avLst/>
          </a:prstGeom>
          <a:noFill/>
          <a:ln cap="flat" cmpd="sng" w="50800">
            <a:solidFill>
              <a:schemeClr val="accent5"/>
            </a:solidFill>
            <a:prstDash val="solid"/>
            <a:miter lim="800000"/>
            <a:headEnd len="sm" w="sm" type="none"/>
            <a:tailEnd len="sm" w="sm" type="none"/>
          </a:ln>
        </p:spPr>
      </p:cxnSp>
      <p:sp>
        <p:nvSpPr>
          <p:cNvPr id="426" name="Google Shape;426;p115"/>
          <p:cNvSpPr txBox="1"/>
          <p:nvPr>
            <p:ph idx="1" type="body"/>
          </p:nvPr>
        </p:nvSpPr>
        <p:spPr>
          <a:xfrm>
            <a:off x="720726" y="756000"/>
            <a:ext cx="6369886" cy="790412"/>
          </a:xfrm>
          <a:prstGeom prst="rect">
            <a:avLst/>
          </a:prstGeom>
          <a:noFill/>
          <a:ln>
            <a:noFill/>
          </a:ln>
        </p:spPr>
        <p:txBody>
          <a:bodyPr anchorCtr="0" anchor="t" bIns="0" lIns="0" spcFirstLastPara="1" rIns="0" wrap="square" tIns="0">
            <a:noAutofit/>
          </a:bodyPr>
          <a:lstStyle>
            <a:lvl1pPr indent="-228600" lvl="0" marL="457200" algn="l">
              <a:lnSpc>
                <a:spcPct val="107142"/>
              </a:lnSpc>
              <a:spcBef>
                <a:spcPts val="0"/>
              </a:spcBef>
              <a:spcAft>
                <a:spcPts val="0"/>
              </a:spcAft>
              <a:buSzPts val="2800"/>
              <a:buFont typeface="Arial Black"/>
              <a:buNone/>
              <a:defRPr b="1" i="0" sz="2800" cap="none">
                <a:latin typeface="Arial Black"/>
                <a:ea typeface="Arial Black"/>
                <a:cs typeface="Arial Black"/>
                <a:sym typeface="Arial Black"/>
              </a:defRPr>
            </a:lvl1pPr>
            <a:lvl2pPr indent="-228600" lvl="1" marL="914400" algn="l">
              <a:lnSpc>
                <a:spcPct val="150000"/>
              </a:lnSpc>
              <a:spcBef>
                <a:spcPts val="0"/>
              </a:spcBef>
              <a:spcAft>
                <a:spcPts val="0"/>
              </a:spcAft>
              <a:buSzPts val="2800"/>
              <a:buFont typeface="Arial"/>
              <a:buNone/>
              <a:defRPr/>
            </a:lvl2pPr>
            <a:lvl3pPr indent="-228600" lvl="2" marL="1371600" algn="l">
              <a:lnSpc>
                <a:spcPct val="150000"/>
              </a:lnSpc>
              <a:spcBef>
                <a:spcPts val="800"/>
              </a:spcBef>
              <a:spcAft>
                <a:spcPts val="0"/>
              </a:spcAft>
              <a:buSzPts val="2800"/>
              <a:buFont typeface="Arial"/>
              <a:buNone/>
              <a:defRPr/>
            </a:lvl3pPr>
            <a:lvl4pPr indent="-228600" lvl="3" marL="1828800" algn="l">
              <a:lnSpc>
                <a:spcPct val="100000"/>
              </a:lnSpc>
              <a:spcBef>
                <a:spcPts val="800"/>
              </a:spcBef>
              <a:spcAft>
                <a:spcPts val="0"/>
              </a:spcAft>
              <a:buSzPts val="1600"/>
              <a:buFont typeface="Arial"/>
              <a:buNone/>
              <a:defRPr/>
            </a:lvl4pPr>
            <a:lvl5pPr indent="-228600" lvl="4" marL="2286000" algn="l">
              <a:lnSpc>
                <a:spcPct val="150000"/>
              </a:lnSpc>
              <a:spcBef>
                <a:spcPts val="1000"/>
              </a:spcBef>
              <a:spcAft>
                <a:spcPts val="0"/>
              </a:spcAft>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27" name="Google Shape;427;p115"/>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
        <p:nvSpPr>
          <p:cNvPr id="428" name="Google Shape;428;p115"/>
          <p:cNvSpPr txBox="1"/>
          <p:nvPr>
            <p:ph idx="3" type="body"/>
          </p:nvPr>
        </p:nvSpPr>
        <p:spPr>
          <a:xfrm>
            <a:off x="719999" y="1980000"/>
            <a:ext cx="6272212" cy="3995738"/>
          </a:xfrm>
          <a:prstGeom prst="rect">
            <a:avLst/>
          </a:prstGeom>
          <a:noFill/>
          <a:ln>
            <a:noFill/>
          </a:ln>
        </p:spPr>
        <p:txBody>
          <a:bodyPr anchorCtr="0" anchor="t" bIns="0" lIns="0" spcFirstLastPara="1" rIns="0" wrap="square" tIns="0">
            <a:noAutofit/>
          </a:bodyPr>
          <a:lstStyle>
            <a:lvl1pPr indent="-406400" lvl="0" marL="457200" algn="l">
              <a:lnSpc>
                <a:spcPct val="150000"/>
              </a:lnSpc>
              <a:spcBef>
                <a:spcPts val="0"/>
              </a:spcBef>
              <a:spcAft>
                <a:spcPts val="0"/>
              </a:spcAft>
              <a:buClr>
                <a:schemeClr val="accent5"/>
              </a:buClr>
              <a:buSzPts val="2800"/>
              <a:buChar char="•"/>
              <a:defRPr/>
            </a:lvl1pPr>
            <a:lvl2pPr indent="-406400" lvl="1" marL="914400" algn="l">
              <a:lnSpc>
                <a:spcPct val="150000"/>
              </a:lnSpc>
              <a:spcBef>
                <a:spcPts val="800"/>
              </a:spcBef>
              <a:spcAft>
                <a:spcPts val="0"/>
              </a:spcAft>
              <a:buClr>
                <a:schemeClr val="accent5"/>
              </a:buClr>
              <a:buSzPts val="2800"/>
              <a:buChar char="–"/>
              <a:defRPr/>
            </a:lvl2pPr>
            <a:lvl3pPr indent="-406400" lvl="2" marL="1371600" algn="l">
              <a:lnSpc>
                <a:spcPct val="150000"/>
              </a:lnSpc>
              <a:spcBef>
                <a:spcPts val="800"/>
              </a:spcBef>
              <a:spcAft>
                <a:spcPts val="0"/>
              </a:spcAft>
              <a:buClr>
                <a:schemeClr val="accent5"/>
              </a:buClr>
              <a:buSzPts val="2800"/>
              <a:buChar char="•"/>
              <a:defRPr/>
            </a:lvl3pPr>
            <a:lvl4pPr indent="-330200" lvl="3" marL="1828800" algn="l">
              <a:lnSpc>
                <a:spcPct val="100000"/>
              </a:lnSpc>
              <a:spcBef>
                <a:spcPts val="800"/>
              </a:spcBef>
              <a:spcAft>
                <a:spcPts val="0"/>
              </a:spcAft>
              <a:buClr>
                <a:schemeClr val="accent5"/>
              </a:buClr>
              <a:buSzPts val="1600"/>
              <a:buChar char="•"/>
              <a:defRPr/>
            </a:lvl4pPr>
            <a:lvl5pPr indent="-330200" lvl="4" marL="2286000" algn="l">
              <a:lnSpc>
                <a:spcPct val="150000"/>
              </a:lnSpc>
              <a:spcBef>
                <a:spcPts val="1000"/>
              </a:spcBef>
              <a:spcAft>
                <a:spcPts val="0"/>
              </a:spcAft>
              <a:buClr>
                <a:schemeClr val="accent5"/>
              </a:buClr>
              <a:buSzPts val="16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29" name="Google Shape;429;p115"/>
          <p:cNvCxnSpPr/>
          <p:nvPr/>
        </p:nvCxnSpPr>
        <p:spPr>
          <a:xfrm>
            <a:off x="719999" y="540000"/>
            <a:ext cx="6369887" cy="0"/>
          </a:xfrm>
          <a:prstGeom prst="straightConnector1">
            <a:avLst/>
          </a:prstGeom>
          <a:noFill/>
          <a:ln cap="flat" cmpd="sng" w="9525">
            <a:solidFill>
              <a:schemeClr val="accent5"/>
            </a:solidFill>
            <a:prstDash val="solid"/>
            <a:miter lim="800000"/>
            <a:headEnd len="sm" w="sm" type="none"/>
            <a:tailEnd len="sm" w="sm" type="none"/>
          </a:ln>
        </p:spPr>
      </p:cxnSp>
      <p:cxnSp>
        <p:nvCxnSpPr>
          <p:cNvPr id="430" name="Google Shape;430;p115"/>
          <p:cNvCxnSpPr/>
          <p:nvPr/>
        </p:nvCxnSpPr>
        <p:spPr>
          <a:xfrm>
            <a:off x="719999" y="1620000"/>
            <a:ext cx="900000" cy="0"/>
          </a:xfrm>
          <a:prstGeom prst="straightConnector1">
            <a:avLst/>
          </a:prstGeom>
          <a:noFill/>
          <a:ln cap="flat" cmpd="sng" w="50800">
            <a:solidFill>
              <a:schemeClr val="accent5"/>
            </a:solidFill>
            <a:prstDash val="solid"/>
            <a:miter lim="800000"/>
            <a:headEnd len="sm" w="sm" type="none"/>
            <a:tailEnd len="sm" w="sm" type="none"/>
          </a:ln>
        </p:spPr>
      </p:cxnSp>
      <p:pic>
        <p:nvPicPr>
          <p:cNvPr id="431" name="Google Shape;431;p115"/>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RE_LEFT_pic_2_head">
  <p:cSld name="SHARE_LEFT_pic_2_head">
    <p:spTree>
      <p:nvGrpSpPr>
        <p:cNvPr id="432" name="Shape 432"/>
        <p:cNvGrpSpPr/>
        <p:nvPr/>
      </p:nvGrpSpPr>
      <p:grpSpPr>
        <a:xfrm>
          <a:off x="0" y="0"/>
          <a:ext cx="0" cy="0"/>
          <a:chOff x="0" y="0"/>
          <a:chExt cx="0" cy="0"/>
        </a:xfrm>
      </p:grpSpPr>
      <p:sp>
        <p:nvSpPr>
          <p:cNvPr id="433" name="Google Shape;433;p116"/>
          <p:cNvSpPr/>
          <p:nvPr>
            <p:ph idx="2" type="pic"/>
          </p:nvPr>
        </p:nvSpPr>
        <p:spPr>
          <a:xfrm>
            <a:off x="0" y="0"/>
            <a:ext cx="4916975" cy="6858000"/>
          </a:xfrm>
          <a:prstGeom prst="rect">
            <a:avLst/>
          </a:prstGeom>
          <a:noFill/>
          <a:ln>
            <a:noFill/>
          </a:ln>
        </p:spPr>
        <p:txBody>
          <a:bodyPr anchorCtr="0" anchor="t" bIns="0" lIns="0" spcFirstLastPara="1" rIns="0" wrap="square" tIns="0">
            <a:noAutofit/>
          </a:bodyPr>
          <a:lstStyle>
            <a:lvl1pPr lvl="0" marR="0" rtl="0" algn="l">
              <a:lnSpc>
                <a:spcPct val="150000"/>
              </a:lnSpc>
              <a:spcBef>
                <a:spcPts val="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1pPr>
            <a:lvl2pPr lvl="1"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2pPr>
            <a:lvl3pPr lvl="2"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3pPr>
            <a:lvl4pPr lvl="3" marR="0" rtl="0" algn="l">
              <a:lnSpc>
                <a:spcPct val="100000"/>
              </a:lnSpc>
              <a:spcBef>
                <a:spcPts val="8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50000"/>
              </a:lnSpc>
              <a:spcBef>
                <a:spcPts val="10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cxnSp>
        <p:nvCxnSpPr>
          <p:cNvPr id="434" name="Google Shape;434;p116"/>
          <p:cNvCxnSpPr/>
          <p:nvPr/>
        </p:nvCxnSpPr>
        <p:spPr>
          <a:xfrm>
            <a:off x="5400000" y="540000"/>
            <a:ext cx="6369887" cy="0"/>
          </a:xfrm>
          <a:prstGeom prst="straightConnector1">
            <a:avLst/>
          </a:prstGeom>
          <a:noFill/>
          <a:ln cap="flat" cmpd="sng" w="9525">
            <a:solidFill>
              <a:schemeClr val="accent5"/>
            </a:solidFill>
            <a:prstDash val="solid"/>
            <a:miter lim="800000"/>
            <a:headEnd len="sm" w="sm" type="none"/>
            <a:tailEnd len="sm" w="sm" type="none"/>
          </a:ln>
        </p:spPr>
      </p:cxnSp>
      <p:cxnSp>
        <p:nvCxnSpPr>
          <p:cNvPr id="435" name="Google Shape;435;p116"/>
          <p:cNvCxnSpPr/>
          <p:nvPr/>
        </p:nvCxnSpPr>
        <p:spPr>
          <a:xfrm>
            <a:off x="5400000" y="1620000"/>
            <a:ext cx="900000" cy="0"/>
          </a:xfrm>
          <a:prstGeom prst="straightConnector1">
            <a:avLst/>
          </a:prstGeom>
          <a:noFill/>
          <a:ln cap="flat" cmpd="sng" w="50800">
            <a:solidFill>
              <a:schemeClr val="accent5"/>
            </a:solidFill>
            <a:prstDash val="solid"/>
            <a:miter lim="800000"/>
            <a:headEnd len="sm" w="sm" type="none"/>
            <a:tailEnd len="sm" w="sm" type="none"/>
          </a:ln>
        </p:spPr>
      </p:cxnSp>
      <p:sp>
        <p:nvSpPr>
          <p:cNvPr id="436" name="Google Shape;436;p116"/>
          <p:cNvSpPr txBox="1"/>
          <p:nvPr>
            <p:ph idx="1" type="body"/>
          </p:nvPr>
        </p:nvSpPr>
        <p:spPr>
          <a:xfrm>
            <a:off x="5400000" y="756000"/>
            <a:ext cx="6369886" cy="696282"/>
          </a:xfrm>
          <a:prstGeom prst="rect">
            <a:avLst/>
          </a:prstGeom>
          <a:noFill/>
          <a:ln>
            <a:noFill/>
          </a:ln>
        </p:spPr>
        <p:txBody>
          <a:bodyPr anchorCtr="0" anchor="t" bIns="0" lIns="0" spcFirstLastPara="1" rIns="0" wrap="square" tIns="0">
            <a:noAutofit/>
          </a:bodyPr>
          <a:lstStyle>
            <a:lvl1pPr indent="-228600" lvl="0" marL="457200" algn="l">
              <a:lnSpc>
                <a:spcPct val="107142"/>
              </a:lnSpc>
              <a:spcBef>
                <a:spcPts val="0"/>
              </a:spcBef>
              <a:spcAft>
                <a:spcPts val="0"/>
              </a:spcAft>
              <a:buSzPts val="2800"/>
              <a:buFont typeface="Arial Black"/>
              <a:buNone/>
              <a:defRPr b="1" i="0" sz="2800" cap="none">
                <a:latin typeface="Arial Black"/>
                <a:ea typeface="Arial Black"/>
                <a:cs typeface="Arial Black"/>
                <a:sym typeface="Arial Black"/>
              </a:defRPr>
            </a:lvl1pPr>
            <a:lvl2pPr indent="-228600" lvl="1" marL="914400" algn="l">
              <a:lnSpc>
                <a:spcPct val="150000"/>
              </a:lnSpc>
              <a:spcBef>
                <a:spcPts val="0"/>
              </a:spcBef>
              <a:spcAft>
                <a:spcPts val="0"/>
              </a:spcAft>
              <a:buSzPts val="2800"/>
              <a:buFont typeface="Arial"/>
              <a:buNone/>
              <a:defRPr/>
            </a:lvl2pPr>
            <a:lvl3pPr indent="-228600" lvl="2" marL="1371600" algn="l">
              <a:lnSpc>
                <a:spcPct val="150000"/>
              </a:lnSpc>
              <a:spcBef>
                <a:spcPts val="800"/>
              </a:spcBef>
              <a:spcAft>
                <a:spcPts val="0"/>
              </a:spcAft>
              <a:buSzPts val="2800"/>
              <a:buFont typeface="Arial"/>
              <a:buNone/>
              <a:defRPr/>
            </a:lvl3pPr>
            <a:lvl4pPr indent="-228600" lvl="3" marL="1828800" algn="l">
              <a:lnSpc>
                <a:spcPct val="100000"/>
              </a:lnSpc>
              <a:spcBef>
                <a:spcPts val="800"/>
              </a:spcBef>
              <a:spcAft>
                <a:spcPts val="0"/>
              </a:spcAft>
              <a:buSzPts val="1600"/>
              <a:buFont typeface="Arial"/>
              <a:buNone/>
              <a:defRPr/>
            </a:lvl4pPr>
            <a:lvl5pPr indent="-228600" lvl="4" marL="2286000" algn="l">
              <a:lnSpc>
                <a:spcPct val="150000"/>
              </a:lnSpc>
              <a:spcBef>
                <a:spcPts val="1000"/>
              </a:spcBef>
              <a:spcAft>
                <a:spcPts val="0"/>
              </a:spcAft>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37" name="Google Shape;437;p116"/>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
        <p:nvSpPr>
          <p:cNvPr id="438" name="Google Shape;438;p116"/>
          <p:cNvSpPr txBox="1"/>
          <p:nvPr>
            <p:ph idx="3" type="body"/>
          </p:nvPr>
        </p:nvSpPr>
        <p:spPr>
          <a:xfrm>
            <a:off x="5400000" y="1980000"/>
            <a:ext cx="6272212" cy="3995738"/>
          </a:xfrm>
          <a:prstGeom prst="rect">
            <a:avLst/>
          </a:prstGeom>
          <a:noFill/>
          <a:ln>
            <a:noFill/>
          </a:ln>
        </p:spPr>
        <p:txBody>
          <a:bodyPr anchorCtr="0" anchor="t" bIns="0" lIns="0" spcFirstLastPara="1" rIns="0" wrap="square" tIns="0">
            <a:noAutofit/>
          </a:bodyPr>
          <a:lstStyle>
            <a:lvl1pPr indent="-406400" lvl="0" marL="457200" algn="l">
              <a:lnSpc>
                <a:spcPct val="150000"/>
              </a:lnSpc>
              <a:spcBef>
                <a:spcPts val="0"/>
              </a:spcBef>
              <a:spcAft>
                <a:spcPts val="0"/>
              </a:spcAft>
              <a:buClr>
                <a:schemeClr val="accent5"/>
              </a:buClr>
              <a:buSzPts val="2800"/>
              <a:buChar char="•"/>
              <a:defRPr/>
            </a:lvl1pPr>
            <a:lvl2pPr indent="-406400" lvl="1" marL="914400" algn="l">
              <a:lnSpc>
                <a:spcPct val="150000"/>
              </a:lnSpc>
              <a:spcBef>
                <a:spcPts val="800"/>
              </a:spcBef>
              <a:spcAft>
                <a:spcPts val="0"/>
              </a:spcAft>
              <a:buClr>
                <a:schemeClr val="accent5"/>
              </a:buClr>
              <a:buSzPts val="2800"/>
              <a:buChar char="–"/>
              <a:defRPr/>
            </a:lvl2pPr>
            <a:lvl3pPr indent="-406400" lvl="2" marL="1371600" algn="l">
              <a:lnSpc>
                <a:spcPct val="150000"/>
              </a:lnSpc>
              <a:spcBef>
                <a:spcPts val="800"/>
              </a:spcBef>
              <a:spcAft>
                <a:spcPts val="0"/>
              </a:spcAft>
              <a:buClr>
                <a:schemeClr val="accent5"/>
              </a:buClr>
              <a:buSzPts val="2800"/>
              <a:buChar char="•"/>
              <a:defRPr/>
            </a:lvl3pPr>
            <a:lvl4pPr indent="-330200" lvl="3" marL="1828800" algn="l">
              <a:lnSpc>
                <a:spcPct val="100000"/>
              </a:lnSpc>
              <a:spcBef>
                <a:spcPts val="800"/>
              </a:spcBef>
              <a:spcAft>
                <a:spcPts val="0"/>
              </a:spcAft>
              <a:buClr>
                <a:schemeClr val="accent5"/>
              </a:buClr>
              <a:buSzPts val="1600"/>
              <a:buChar char="•"/>
              <a:defRPr/>
            </a:lvl4pPr>
            <a:lvl5pPr indent="-330200" lvl="4" marL="2286000" algn="l">
              <a:lnSpc>
                <a:spcPct val="150000"/>
              </a:lnSpc>
              <a:spcBef>
                <a:spcPts val="1000"/>
              </a:spcBef>
              <a:spcAft>
                <a:spcPts val="0"/>
              </a:spcAft>
              <a:buClr>
                <a:schemeClr val="accent5"/>
              </a:buClr>
              <a:buSzPts val="16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39" name="Google Shape;439;p116"/>
          <p:cNvCxnSpPr/>
          <p:nvPr/>
        </p:nvCxnSpPr>
        <p:spPr>
          <a:xfrm>
            <a:off x="5400000" y="540000"/>
            <a:ext cx="6369887" cy="0"/>
          </a:xfrm>
          <a:prstGeom prst="straightConnector1">
            <a:avLst/>
          </a:prstGeom>
          <a:noFill/>
          <a:ln cap="flat" cmpd="sng" w="9525">
            <a:solidFill>
              <a:schemeClr val="accent5"/>
            </a:solidFill>
            <a:prstDash val="solid"/>
            <a:miter lim="800000"/>
            <a:headEnd len="sm" w="sm" type="none"/>
            <a:tailEnd len="sm" w="sm" type="none"/>
          </a:ln>
        </p:spPr>
      </p:cxnSp>
      <p:cxnSp>
        <p:nvCxnSpPr>
          <p:cNvPr id="440" name="Google Shape;440;p116"/>
          <p:cNvCxnSpPr/>
          <p:nvPr/>
        </p:nvCxnSpPr>
        <p:spPr>
          <a:xfrm>
            <a:off x="5400000" y="1620000"/>
            <a:ext cx="900000" cy="0"/>
          </a:xfrm>
          <a:prstGeom prst="straightConnector1">
            <a:avLst/>
          </a:prstGeom>
          <a:noFill/>
          <a:ln cap="flat" cmpd="sng" w="50800">
            <a:solidFill>
              <a:schemeClr val="accent5"/>
            </a:solidFill>
            <a:prstDash val="solid"/>
            <a:miter lim="800000"/>
            <a:headEnd len="sm" w="sm" type="none"/>
            <a:tailEnd len="sm" w="sm" type="none"/>
          </a:ln>
        </p:spPr>
      </p:cxnSp>
      <p:pic>
        <p:nvPicPr>
          <p:cNvPr id="441" name="Google Shape;441;p116"/>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MPgeneral_LEFT_pic_1_head">
  <p:cSld name="CMPgeneral_LEFT_pic_1_head">
    <p:spTree>
      <p:nvGrpSpPr>
        <p:cNvPr id="45" name="Shape 45"/>
        <p:cNvGrpSpPr/>
        <p:nvPr/>
      </p:nvGrpSpPr>
      <p:grpSpPr>
        <a:xfrm>
          <a:off x="0" y="0"/>
          <a:ext cx="0" cy="0"/>
          <a:chOff x="0" y="0"/>
          <a:chExt cx="0" cy="0"/>
        </a:xfrm>
      </p:grpSpPr>
      <p:sp>
        <p:nvSpPr>
          <p:cNvPr id="46" name="Google Shape;46;p73"/>
          <p:cNvSpPr/>
          <p:nvPr>
            <p:ph idx="2" type="pic"/>
          </p:nvPr>
        </p:nvSpPr>
        <p:spPr>
          <a:xfrm>
            <a:off x="0" y="0"/>
            <a:ext cx="4916975" cy="6858000"/>
          </a:xfrm>
          <a:prstGeom prst="rect">
            <a:avLst/>
          </a:prstGeom>
          <a:noFill/>
          <a:ln>
            <a:noFill/>
          </a:ln>
        </p:spPr>
        <p:txBody>
          <a:bodyPr anchorCtr="0" anchor="t" bIns="0" lIns="0" spcFirstLastPara="1" rIns="0" wrap="square" tIns="0">
            <a:noAutofit/>
          </a:bodyPr>
          <a:lstStyle>
            <a:lvl1pPr lvl="0" marR="0" rtl="0" algn="l">
              <a:lnSpc>
                <a:spcPct val="150000"/>
              </a:lnSpc>
              <a:spcBef>
                <a:spcPts val="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1pPr>
            <a:lvl2pPr lvl="1"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2pPr>
            <a:lvl3pPr lvl="2"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3pPr>
            <a:lvl4pPr lvl="3" marR="0" rtl="0" algn="l">
              <a:lnSpc>
                <a:spcPct val="100000"/>
              </a:lnSpc>
              <a:spcBef>
                <a:spcPts val="8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50000"/>
              </a:lnSpc>
              <a:spcBef>
                <a:spcPts val="10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cxnSp>
        <p:nvCxnSpPr>
          <p:cNvPr id="47" name="Google Shape;47;p73"/>
          <p:cNvCxnSpPr/>
          <p:nvPr/>
        </p:nvCxnSpPr>
        <p:spPr>
          <a:xfrm>
            <a:off x="5400000" y="540000"/>
            <a:ext cx="6369887" cy="0"/>
          </a:xfrm>
          <a:prstGeom prst="straightConnector1">
            <a:avLst/>
          </a:prstGeom>
          <a:noFill/>
          <a:ln cap="flat" cmpd="sng" w="9525">
            <a:solidFill>
              <a:schemeClr val="accent6"/>
            </a:solidFill>
            <a:prstDash val="solid"/>
            <a:miter lim="800000"/>
            <a:headEnd len="sm" w="sm" type="none"/>
            <a:tailEnd len="sm" w="sm" type="none"/>
          </a:ln>
        </p:spPr>
      </p:cxnSp>
      <p:cxnSp>
        <p:nvCxnSpPr>
          <p:cNvPr id="48" name="Google Shape;48;p73"/>
          <p:cNvCxnSpPr/>
          <p:nvPr/>
        </p:nvCxnSpPr>
        <p:spPr>
          <a:xfrm>
            <a:off x="5400000" y="1260000"/>
            <a:ext cx="900000" cy="0"/>
          </a:xfrm>
          <a:prstGeom prst="straightConnector1">
            <a:avLst/>
          </a:prstGeom>
          <a:noFill/>
          <a:ln cap="flat" cmpd="sng" w="50800">
            <a:solidFill>
              <a:srgbClr val="35A9E1"/>
            </a:solidFill>
            <a:prstDash val="solid"/>
            <a:miter lim="800000"/>
            <a:headEnd len="sm" w="sm" type="none"/>
            <a:tailEnd len="sm" w="sm" type="none"/>
          </a:ln>
        </p:spPr>
      </p:cxnSp>
      <p:sp>
        <p:nvSpPr>
          <p:cNvPr id="49" name="Google Shape;49;p73"/>
          <p:cNvSpPr txBox="1"/>
          <p:nvPr>
            <p:ph idx="1" type="body"/>
          </p:nvPr>
        </p:nvSpPr>
        <p:spPr>
          <a:xfrm>
            <a:off x="5400000" y="756000"/>
            <a:ext cx="6369886" cy="475710"/>
          </a:xfrm>
          <a:prstGeom prst="rect">
            <a:avLst/>
          </a:prstGeom>
          <a:noFill/>
          <a:ln>
            <a:noFill/>
          </a:ln>
        </p:spPr>
        <p:txBody>
          <a:bodyPr anchorCtr="0" anchor="t" bIns="0" lIns="0" spcFirstLastPara="1" rIns="0" wrap="square" tIns="0">
            <a:noAutofit/>
          </a:bodyPr>
          <a:lstStyle>
            <a:lvl1pPr indent="-228600" lvl="0" marL="457200" algn="l">
              <a:lnSpc>
                <a:spcPct val="107142"/>
              </a:lnSpc>
              <a:spcBef>
                <a:spcPts val="0"/>
              </a:spcBef>
              <a:spcAft>
                <a:spcPts val="0"/>
              </a:spcAft>
              <a:buSzPts val="2800"/>
              <a:buFont typeface="Arial Black"/>
              <a:buNone/>
              <a:defRPr b="1" i="0" sz="2800" cap="none">
                <a:latin typeface="Arial Black"/>
                <a:ea typeface="Arial Black"/>
                <a:cs typeface="Arial Black"/>
                <a:sym typeface="Arial Black"/>
              </a:defRPr>
            </a:lvl1pPr>
            <a:lvl2pPr indent="-228600" lvl="1" marL="914400" algn="l">
              <a:lnSpc>
                <a:spcPct val="150000"/>
              </a:lnSpc>
              <a:spcBef>
                <a:spcPts val="0"/>
              </a:spcBef>
              <a:spcAft>
                <a:spcPts val="0"/>
              </a:spcAft>
              <a:buSzPts val="2800"/>
              <a:buFont typeface="Arial"/>
              <a:buNone/>
              <a:defRPr/>
            </a:lvl2pPr>
            <a:lvl3pPr indent="-228600" lvl="2" marL="1371600" algn="l">
              <a:lnSpc>
                <a:spcPct val="150000"/>
              </a:lnSpc>
              <a:spcBef>
                <a:spcPts val="800"/>
              </a:spcBef>
              <a:spcAft>
                <a:spcPts val="0"/>
              </a:spcAft>
              <a:buSzPts val="2800"/>
              <a:buFont typeface="Arial"/>
              <a:buNone/>
              <a:defRPr/>
            </a:lvl3pPr>
            <a:lvl4pPr indent="-228600" lvl="3" marL="1828800" algn="l">
              <a:lnSpc>
                <a:spcPct val="100000"/>
              </a:lnSpc>
              <a:spcBef>
                <a:spcPts val="800"/>
              </a:spcBef>
              <a:spcAft>
                <a:spcPts val="0"/>
              </a:spcAft>
              <a:buSzPts val="1600"/>
              <a:buFont typeface="Arial"/>
              <a:buNone/>
              <a:defRPr/>
            </a:lvl4pPr>
            <a:lvl5pPr indent="-228600" lvl="4" marL="2286000" algn="l">
              <a:lnSpc>
                <a:spcPct val="150000"/>
              </a:lnSpc>
              <a:spcBef>
                <a:spcPts val="1000"/>
              </a:spcBef>
              <a:spcAft>
                <a:spcPts val="0"/>
              </a:spcAft>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50" name="Google Shape;50;p73"/>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
        <p:nvSpPr>
          <p:cNvPr id="51" name="Google Shape;51;p73"/>
          <p:cNvSpPr txBox="1"/>
          <p:nvPr>
            <p:ph idx="3" type="body"/>
          </p:nvPr>
        </p:nvSpPr>
        <p:spPr>
          <a:xfrm>
            <a:off x="5400000" y="1440000"/>
            <a:ext cx="6272212" cy="3995738"/>
          </a:xfrm>
          <a:prstGeom prst="rect">
            <a:avLst/>
          </a:prstGeom>
          <a:noFill/>
          <a:ln>
            <a:noFill/>
          </a:ln>
        </p:spPr>
        <p:txBody>
          <a:bodyPr anchorCtr="0" anchor="t" bIns="0" lIns="0" spcFirstLastPara="1" rIns="0" wrap="square" tIns="0">
            <a:noAutofit/>
          </a:bodyPr>
          <a:lstStyle>
            <a:lvl1pPr indent="-342900" lvl="0" marL="457200" algn="l">
              <a:lnSpc>
                <a:spcPct val="150000"/>
              </a:lnSpc>
              <a:spcBef>
                <a:spcPts val="0"/>
              </a:spcBef>
              <a:spcAft>
                <a:spcPts val="0"/>
              </a:spcAft>
              <a:buSzPts val="1800"/>
              <a:buChar char="•"/>
              <a:defRPr/>
            </a:lvl1pPr>
            <a:lvl2pPr indent="-342900" lvl="1" marL="914400" algn="l">
              <a:lnSpc>
                <a:spcPct val="150000"/>
              </a:lnSpc>
              <a:spcBef>
                <a:spcPts val="800"/>
              </a:spcBef>
              <a:spcAft>
                <a:spcPts val="0"/>
              </a:spcAft>
              <a:buSzPts val="1800"/>
              <a:buChar char="–"/>
              <a:defRPr/>
            </a:lvl2pPr>
            <a:lvl3pPr indent="-342900" lvl="2" marL="1371600" algn="l">
              <a:lnSpc>
                <a:spcPct val="150000"/>
              </a:lnSpc>
              <a:spcBef>
                <a:spcPts val="800"/>
              </a:spcBef>
              <a:spcAft>
                <a:spcPts val="0"/>
              </a:spcAft>
              <a:buSzPts val="1800"/>
              <a:buChar char="•"/>
              <a:defRPr/>
            </a:lvl3pPr>
            <a:lvl4pPr indent="-342900" lvl="3" marL="1828800" algn="l">
              <a:lnSpc>
                <a:spcPct val="100000"/>
              </a:lnSpc>
              <a:spcBef>
                <a:spcPts val="800"/>
              </a:spcBef>
              <a:spcAft>
                <a:spcPts val="0"/>
              </a:spcAft>
              <a:buSzPts val="1800"/>
              <a:buChar char="•"/>
              <a:defRPr/>
            </a:lvl4pPr>
            <a:lvl5pPr indent="-342900" lvl="4" marL="2286000" algn="l">
              <a:lnSpc>
                <a:spcPct val="15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52" name="Google Shape;52;p73"/>
          <p:cNvCxnSpPr/>
          <p:nvPr/>
        </p:nvCxnSpPr>
        <p:spPr>
          <a:xfrm>
            <a:off x="5400000" y="540000"/>
            <a:ext cx="6369887" cy="0"/>
          </a:xfrm>
          <a:prstGeom prst="straightConnector1">
            <a:avLst/>
          </a:prstGeom>
          <a:noFill/>
          <a:ln cap="flat" cmpd="sng" w="9525">
            <a:solidFill>
              <a:schemeClr val="accent6"/>
            </a:solidFill>
            <a:prstDash val="solid"/>
            <a:miter lim="800000"/>
            <a:headEnd len="sm" w="sm" type="none"/>
            <a:tailEnd len="sm" w="sm" type="none"/>
          </a:ln>
        </p:spPr>
      </p:cxnSp>
      <p:cxnSp>
        <p:nvCxnSpPr>
          <p:cNvPr id="53" name="Google Shape;53;p73"/>
          <p:cNvCxnSpPr/>
          <p:nvPr/>
        </p:nvCxnSpPr>
        <p:spPr>
          <a:xfrm>
            <a:off x="5400000" y="1260000"/>
            <a:ext cx="900000" cy="0"/>
          </a:xfrm>
          <a:prstGeom prst="straightConnector1">
            <a:avLst/>
          </a:prstGeom>
          <a:noFill/>
          <a:ln cap="flat" cmpd="sng" w="50800">
            <a:solidFill>
              <a:srgbClr val="35A9E1"/>
            </a:solidFill>
            <a:prstDash val="solid"/>
            <a:miter lim="800000"/>
            <a:headEnd len="sm" w="sm" type="none"/>
            <a:tailEnd len="sm" w="sm" type="none"/>
          </a:ln>
        </p:spPr>
      </p:cxnSp>
      <p:pic>
        <p:nvPicPr>
          <p:cNvPr id="54" name="Google Shape;54;p73"/>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55" name="Shape 55"/>
        <p:cNvGrpSpPr/>
        <p:nvPr/>
      </p:nvGrpSpPr>
      <p:grpSpPr>
        <a:xfrm>
          <a:off x="0" y="0"/>
          <a:ext cx="0" cy="0"/>
          <a:chOff x="0" y="0"/>
          <a:chExt cx="0" cy="0"/>
        </a:xfrm>
      </p:grpSpPr>
      <p:pic>
        <p:nvPicPr>
          <p:cNvPr id="56" name="Google Shape;56;p74"/>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pic>
        <p:nvPicPr>
          <p:cNvPr id="57" name="Google Shape;57;p74"/>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with title">
  <p:cSld name="Blank_with title">
    <p:spTree>
      <p:nvGrpSpPr>
        <p:cNvPr id="58" name="Shape 58"/>
        <p:cNvGrpSpPr/>
        <p:nvPr/>
      </p:nvGrpSpPr>
      <p:grpSpPr>
        <a:xfrm>
          <a:off x="0" y="0"/>
          <a:ext cx="0" cy="0"/>
          <a:chOff x="0" y="0"/>
          <a:chExt cx="0" cy="0"/>
        </a:xfrm>
      </p:grpSpPr>
      <p:sp>
        <p:nvSpPr>
          <p:cNvPr id="59" name="Google Shape;59;p75"/>
          <p:cNvSpPr/>
          <p:nvPr>
            <p:ph idx="2" type="pic"/>
          </p:nvPr>
        </p:nvSpPr>
        <p:spPr>
          <a:xfrm>
            <a:off x="0" y="0"/>
            <a:ext cx="12192000" cy="6858000"/>
          </a:xfrm>
          <a:prstGeom prst="rect">
            <a:avLst/>
          </a:prstGeom>
          <a:noFill/>
          <a:ln>
            <a:noFill/>
          </a:ln>
        </p:spPr>
        <p:txBody>
          <a:bodyPr anchorCtr="0" anchor="t" bIns="0" lIns="0" spcFirstLastPara="1" rIns="0" wrap="square" tIns="0">
            <a:noAutofit/>
          </a:bodyPr>
          <a:lstStyle>
            <a:lvl1pPr lvl="0" marR="0" rtl="0" algn="l">
              <a:lnSpc>
                <a:spcPct val="150000"/>
              </a:lnSpc>
              <a:spcBef>
                <a:spcPts val="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1pPr>
            <a:lvl2pPr lvl="1"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2pPr>
            <a:lvl3pPr lvl="2"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3pPr>
            <a:lvl4pPr lvl="3" marR="0" rtl="0" algn="l">
              <a:lnSpc>
                <a:spcPct val="100000"/>
              </a:lnSpc>
              <a:spcBef>
                <a:spcPts val="8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50000"/>
              </a:lnSpc>
              <a:spcBef>
                <a:spcPts val="10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60" name="Google Shape;60;p75"/>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
        <p:nvSpPr>
          <p:cNvPr id="61" name="Google Shape;61;p75"/>
          <p:cNvSpPr txBox="1"/>
          <p:nvPr>
            <p:ph idx="1" type="body"/>
          </p:nvPr>
        </p:nvSpPr>
        <p:spPr>
          <a:xfrm>
            <a:off x="720725" y="756000"/>
            <a:ext cx="10799763" cy="370000"/>
          </a:xfrm>
          <a:prstGeom prst="rect">
            <a:avLst/>
          </a:prstGeom>
          <a:noFill/>
          <a:ln>
            <a:noFill/>
          </a:ln>
        </p:spPr>
        <p:txBody>
          <a:bodyPr anchorCtr="0" anchor="t" bIns="0" lIns="0" spcFirstLastPara="1" rIns="0" wrap="square" tIns="0">
            <a:noAutofit/>
          </a:bodyPr>
          <a:lstStyle>
            <a:lvl1pPr indent="-228600" lvl="0" marL="457200" algn="l">
              <a:lnSpc>
                <a:spcPct val="93750"/>
              </a:lnSpc>
              <a:spcBef>
                <a:spcPts val="0"/>
              </a:spcBef>
              <a:spcAft>
                <a:spcPts val="0"/>
              </a:spcAft>
              <a:buSzPts val="3200"/>
              <a:buFont typeface="Arial Black"/>
              <a:buNone/>
              <a:defRPr b="1" i="0" sz="3200" cap="none">
                <a:latin typeface="Arial Black"/>
                <a:ea typeface="Arial Black"/>
                <a:cs typeface="Arial Black"/>
                <a:sym typeface="Arial Black"/>
              </a:defRPr>
            </a:lvl1pPr>
            <a:lvl2pPr indent="-228600" lvl="1" marL="914400" algn="l">
              <a:lnSpc>
                <a:spcPct val="150000"/>
              </a:lnSpc>
              <a:spcBef>
                <a:spcPts val="0"/>
              </a:spcBef>
              <a:spcAft>
                <a:spcPts val="0"/>
              </a:spcAft>
              <a:buSzPts val="2800"/>
              <a:buFont typeface="Arial"/>
              <a:buNone/>
              <a:defRPr/>
            </a:lvl2pPr>
            <a:lvl3pPr indent="-228600" lvl="2" marL="1371600" algn="l">
              <a:lnSpc>
                <a:spcPct val="150000"/>
              </a:lnSpc>
              <a:spcBef>
                <a:spcPts val="800"/>
              </a:spcBef>
              <a:spcAft>
                <a:spcPts val="0"/>
              </a:spcAft>
              <a:buSzPts val="2800"/>
              <a:buFont typeface="Arial"/>
              <a:buNone/>
              <a:defRPr/>
            </a:lvl3pPr>
            <a:lvl4pPr indent="-228600" lvl="3" marL="1828800" algn="l">
              <a:lnSpc>
                <a:spcPct val="100000"/>
              </a:lnSpc>
              <a:spcBef>
                <a:spcPts val="800"/>
              </a:spcBef>
              <a:spcAft>
                <a:spcPts val="0"/>
              </a:spcAft>
              <a:buSzPts val="1600"/>
              <a:buFont typeface="Arial"/>
              <a:buNone/>
              <a:defRPr/>
            </a:lvl4pPr>
            <a:lvl5pPr indent="-228600" lvl="4" marL="2286000" algn="l">
              <a:lnSpc>
                <a:spcPct val="150000"/>
              </a:lnSpc>
              <a:spcBef>
                <a:spcPts val="1000"/>
              </a:spcBef>
              <a:spcAft>
                <a:spcPts val="0"/>
              </a:spcAft>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62" name="Google Shape;62;p75"/>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SSESS_LEFT_pic_1_head">
  <p:cSld name="ASSESS_LEFT_pic_1_head">
    <p:spTree>
      <p:nvGrpSpPr>
        <p:cNvPr id="63" name="Shape 63"/>
        <p:cNvGrpSpPr/>
        <p:nvPr/>
      </p:nvGrpSpPr>
      <p:grpSpPr>
        <a:xfrm>
          <a:off x="0" y="0"/>
          <a:ext cx="0" cy="0"/>
          <a:chOff x="0" y="0"/>
          <a:chExt cx="0" cy="0"/>
        </a:xfrm>
      </p:grpSpPr>
      <p:sp>
        <p:nvSpPr>
          <p:cNvPr id="64" name="Google Shape;64;p76"/>
          <p:cNvSpPr/>
          <p:nvPr>
            <p:ph idx="2" type="pic"/>
          </p:nvPr>
        </p:nvSpPr>
        <p:spPr>
          <a:xfrm>
            <a:off x="0" y="0"/>
            <a:ext cx="4916975" cy="6858000"/>
          </a:xfrm>
          <a:prstGeom prst="rect">
            <a:avLst/>
          </a:prstGeom>
          <a:noFill/>
          <a:ln>
            <a:noFill/>
          </a:ln>
        </p:spPr>
        <p:txBody>
          <a:bodyPr anchorCtr="0" anchor="t" bIns="0" lIns="0" spcFirstLastPara="1" rIns="0" wrap="square" tIns="0">
            <a:noAutofit/>
          </a:bodyPr>
          <a:lstStyle>
            <a:lvl1pPr lvl="0" marR="0" rtl="0" algn="l">
              <a:lnSpc>
                <a:spcPct val="150000"/>
              </a:lnSpc>
              <a:spcBef>
                <a:spcPts val="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1pPr>
            <a:lvl2pPr lvl="1"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2pPr>
            <a:lvl3pPr lvl="2"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3pPr>
            <a:lvl4pPr lvl="3" marR="0" rtl="0" algn="l">
              <a:lnSpc>
                <a:spcPct val="100000"/>
              </a:lnSpc>
              <a:spcBef>
                <a:spcPts val="8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50000"/>
              </a:lnSpc>
              <a:spcBef>
                <a:spcPts val="10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cxnSp>
        <p:nvCxnSpPr>
          <p:cNvPr id="65" name="Google Shape;65;p76"/>
          <p:cNvCxnSpPr/>
          <p:nvPr/>
        </p:nvCxnSpPr>
        <p:spPr>
          <a:xfrm>
            <a:off x="5400000" y="540000"/>
            <a:ext cx="6369887" cy="0"/>
          </a:xfrm>
          <a:prstGeom prst="straightConnector1">
            <a:avLst/>
          </a:prstGeom>
          <a:noFill/>
          <a:ln cap="flat" cmpd="sng" w="9525">
            <a:solidFill>
              <a:schemeClr val="accent1"/>
            </a:solidFill>
            <a:prstDash val="solid"/>
            <a:miter lim="800000"/>
            <a:headEnd len="sm" w="sm" type="none"/>
            <a:tailEnd len="sm" w="sm" type="none"/>
          </a:ln>
        </p:spPr>
      </p:cxnSp>
      <p:cxnSp>
        <p:nvCxnSpPr>
          <p:cNvPr id="66" name="Google Shape;66;p76"/>
          <p:cNvCxnSpPr/>
          <p:nvPr/>
        </p:nvCxnSpPr>
        <p:spPr>
          <a:xfrm>
            <a:off x="5400000" y="1260000"/>
            <a:ext cx="900000" cy="0"/>
          </a:xfrm>
          <a:prstGeom prst="straightConnector1">
            <a:avLst/>
          </a:prstGeom>
          <a:noFill/>
          <a:ln cap="flat" cmpd="sng" w="50800">
            <a:solidFill>
              <a:schemeClr val="accent1"/>
            </a:solidFill>
            <a:prstDash val="solid"/>
            <a:miter lim="800000"/>
            <a:headEnd len="sm" w="sm" type="none"/>
            <a:tailEnd len="sm" w="sm" type="none"/>
          </a:ln>
        </p:spPr>
      </p:cxnSp>
      <p:sp>
        <p:nvSpPr>
          <p:cNvPr id="67" name="Google Shape;67;p76"/>
          <p:cNvSpPr txBox="1"/>
          <p:nvPr>
            <p:ph idx="1" type="body"/>
          </p:nvPr>
        </p:nvSpPr>
        <p:spPr>
          <a:xfrm>
            <a:off x="5400000" y="756000"/>
            <a:ext cx="6369886" cy="475710"/>
          </a:xfrm>
          <a:prstGeom prst="rect">
            <a:avLst/>
          </a:prstGeom>
          <a:noFill/>
          <a:ln>
            <a:noFill/>
          </a:ln>
        </p:spPr>
        <p:txBody>
          <a:bodyPr anchorCtr="0" anchor="t" bIns="0" lIns="0" spcFirstLastPara="1" rIns="0" wrap="square" tIns="0">
            <a:noAutofit/>
          </a:bodyPr>
          <a:lstStyle>
            <a:lvl1pPr indent="-228600" lvl="0" marL="457200" algn="l">
              <a:lnSpc>
                <a:spcPct val="107142"/>
              </a:lnSpc>
              <a:spcBef>
                <a:spcPts val="0"/>
              </a:spcBef>
              <a:spcAft>
                <a:spcPts val="0"/>
              </a:spcAft>
              <a:buSzPts val="2800"/>
              <a:buFont typeface="Arial Black"/>
              <a:buNone/>
              <a:defRPr b="1" i="0" sz="2800" cap="none">
                <a:latin typeface="Arial Black"/>
                <a:ea typeface="Arial Black"/>
                <a:cs typeface="Arial Black"/>
                <a:sym typeface="Arial Black"/>
              </a:defRPr>
            </a:lvl1pPr>
            <a:lvl2pPr indent="-228600" lvl="1" marL="914400" algn="l">
              <a:lnSpc>
                <a:spcPct val="150000"/>
              </a:lnSpc>
              <a:spcBef>
                <a:spcPts val="0"/>
              </a:spcBef>
              <a:spcAft>
                <a:spcPts val="0"/>
              </a:spcAft>
              <a:buSzPts val="2800"/>
              <a:buFont typeface="Arial"/>
              <a:buNone/>
              <a:defRPr/>
            </a:lvl2pPr>
            <a:lvl3pPr indent="-228600" lvl="2" marL="1371600" algn="l">
              <a:lnSpc>
                <a:spcPct val="150000"/>
              </a:lnSpc>
              <a:spcBef>
                <a:spcPts val="800"/>
              </a:spcBef>
              <a:spcAft>
                <a:spcPts val="0"/>
              </a:spcAft>
              <a:buSzPts val="2800"/>
              <a:buFont typeface="Arial"/>
              <a:buNone/>
              <a:defRPr/>
            </a:lvl3pPr>
            <a:lvl4pPr indent="-228600" lvl="3" marL="1828800" algn="l">
              <a:lnSpc>
                <a:spcPct val="100000"/>
              </a:lnSpc>
              <a:spcBef>
                <a:spcPts val="800"/>
              </a:spcBef>
              <a:spcAft>
                <a:spcPts val="0"/>
              </a:spcAft>
              <a:buSzPts val="1600"/>
              <a:buFont typeface="Arial"/>
              <a:buNone/>
              <a:defRPr/>
            </a:lvl4pPr>
            <a:lvl5pPr indent="-228600" lvl="4" marL="2286000" algn="l">
              <a:lnSpc>
                <a:spcPct val="150000"/>
              </a:lnSpc>
              <a:spcBef>
                <a:spcPts val="1000"/>
              </a:spcBef>
              <a:spcAft>
                <a:spcPts val="0"/>
              </a:spcAft>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68" name="Google Shape;68;p76"/>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
        <p:nvSpPr>
          <p:cNvPr id="69" name="Google Shape;69;p76"/>
          <p:cNvSpPr txBox="1"/>
          <p:nvPr>
            <p:ph idx="3" type="body"/>
          </p:nvPr>
        </p:nvSpPr>
        <p:spPr>
          <a:xfrm>
            <a:off x="5400000" y="1440000"/>
            <a:ext cx="6272212" cy="3995738"/>
          </a:xfrm>
          <a:prstGeom prst="rect">
            <a:avLst/>
          </a:prstGeom>
          <a:noFill/>
          <a:ln>
            <a:noFill/>
          </a:ln>
        </p:spPr>
        <p:txBody>
          <a:bodyPr anchorCtr="0" anchor="t" bIns="0" lIns="0" spcFirstLastPara="1" rIns="0" wrap="square" tIns="0">
            <a:noAutofit/>
          </a:bodyPr>
          <a:lstStyle>
            <a:lvl1pPr indent="-406400" lvl="0" marL="457200" algn="l">
              <a:lnSpc>
                <a:spcPct val="150000"/>
              </a:lnSpc>
              <a:spcBef>
                <a:spcPts val="0"/>
              </a:spcBef>
              <a:spcAft>
                <a:spcPts val="0"/>
              </a:spcAft>
              <a:buClr>
                <a:schemeClr val="accent1"/>
              </a:buClr>
              <a:buSzPts val="2800"/>
              <a:buChar char="•"/>
              <a:defRPr/>
            </a:lvl1pPr>
            <a:lvl2pPr indent="-406400" lvl="1" marL="914400" algn="l">
              <a:lnSpc>
                <a:spcPct val="150000"/>
              </a:lnSpc>
              <a:spcBef>
                <a:spcPts val="800"/>
              </a:spcBef>
              <a:spcAft>
                <a:spcPts val="0"/>
              </a:spcAft>
              <a:buClr>
                <a:schemeClr val="accent1"/>
              </a:buClr>
              <a:buSzPts val="2800"/>
              <a:buChar char="–"/>
              <a:defRPr/>
            </a:lvl2pPr>
            <a:lvl3pPr indent="-406400" lvl="2" marL="1371600" algn="l">
              <a:lnSpc>
                <a:spcPct val="150000"/>
              </a:lnSpc>
              <a:spcBef>
                <a:spcPts val="800"/>
              </a:spcBef>
              <a:spcAft>
                <a:spcPts val="0"/>
              </a:spcAft>
              <a:buClr>
                <a:schemeClr val="accent1"/>
              </a:buClr>
              <a:buSzPts val="2800"/>
              <a:buChar char="•"/>
              <a:defRPr/>
            </a:lvl3pPr>
            <a:lvl4pPr indent="-330200" lvl="3" marL="1828800" algn="l">
              <a:lnSpc>
                <a:spcPct val="100000"/>
              </a:lnSpc>
              <a:spcBef>
                <a:spcPts val="800"/>
              </a:spcBef>
              <a:spcAft>
                <a:spcPts val="0"/>
              </a:spcAft>
              <a:buClr>
                <a:schemeClr val="accent1"/>
              </a:buClr>
              <a:buSzPts val="1600"/>
              <a:buChar char="•"/>
              <a:defRPr/>
            </a:lvl4pPr>
            <a:lvl5pPr indent="-330200" lvl="4" marL="2286000" algn="l">
              <a:lnSpc>
                <a:spcPct val="150000"/>
              </a:lnSpc>
              <a:spcBef>
                <a:spcPts val="1000"/>
              </a:spcBef>
              <a:spcAft>
                <a:spcPts val="0"/>
              </a:spcAft>
              <a:buClr>
                <a:schemeClr val="accent1"/>
              </a:buClr>
              <a:buSzPts val="16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70" name="Google Shape;70;p76"/>
          <p:cNvCxnSpPr/>
          <p:nvPr/>
        </p:nvCxnSpPr>
        <p:spPr>
          <a:xfrm>
            <a:off x="5400000" y="540000"/>
            <a:ext cx="6369887" cy="0"/>
          </a:xfrm>
          <a:prstGeom prst="straightConnector1">
            <a:avLst/>
          </a:prstGeom>
          <a:noFill/>
          <a:ln cap="flat" cmpd="sng" w="9525">
            <a:solidFill>
              <a:schemeClr val="accent1"/>
            </a:solidFill>
            <a:prstDash val="solid"/>
            <a:miter lim="800000"/>
            <a:headEnd len="sm" w="sm" type="none"/>
            <a:tailEnd len="sm" w="sm" type="none"/>
          </a:ln>
        </p:spPr>
      </p:cxnSp>
      <p:cxnSp>
        <p:nvCxnSpPr>
          <p:cNvPr id="71" name="Google Shape;71;p76"/>
          <p:cNvCxnSpPr/>
          <p:nvPr/>
        </p:nvCxnSpPr>
        <p:spPr>
          <a:xfrm>
            <a:off x="5400000" y="1260000"/>
            <a:ext cx="900000" cy="0"/>
          </a:xfrm>
          <a:prstGeom prst="straightConnector1">
            <a:avLst/>
          </a:prstGeom>
          <a:noFill/>
          <a:ln cap="flat" cmpd="sng" w="50800">
            <a:solidFill>
              <a:schemeClr val="accent1"/>
            </a:solidFill>
            <a:prstDash val="solid"/>
            <a:miter lim="800000"/>
            <a:headEnd len="sm" w="sm" type="none"/>
            <a:tailEnd len="sm" w="sm" type="none"/>
          </a:ln>
        </p:spPr>
      </p:cxnSp>
      <p:pic>
        <p:nvPicPr>
          <p:cNvPr id="72" name="Google Shape;72;p76"/>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SSESS_RIGHT_pic_1_Head">
  <p:cSld name="ASSESS_RIGHT_pic_1_Head">
    <p:spTree>
      <p:nvGrpSpPr>
        <p:cNvPr id="73" name="Shape 73"/>
        <p:cNvGrpSpPr/>
        <p:nvPr/>
      </p:nvGrpSpPr>
      <p:grpSpPr>
        <a:xfrm>
          <a:off x="0" y="0"/>
          <a:ext cx="0" cy="0"/>
          <a:chOff x="0" y="0"/>
          <a:chExt cx="0" cy="0"/>
        </a:xfrm>
      </p:grpSpPr>
      <p:sp>
        <p:nvSpPr>
          <p:cNvPr id="74" name="Google Shape;74;p77"/>
          <p:cNvSpPr/>
          <p:nvPr>
            <p:ph idx="2" type="pic"/>
          </p:nvPr>
        </p:nvSpPr>
        <p:spPr>
          <a:xfrm>
            <a:off x="7275024" y="0"/>
            <a:ext cx="4916975" cy="6858000"/>
          </a:xfrm>
          <a:prstGeom prst="rect">
            <a:avLst/>
          </a:prstGeom>
          <a:noFill/>
          <a:ln>
            <a:noFill/>
          </a:ln>
        </p:spPr>
        <p:txBody>
          <a:bodyPr anchorCtr="0" anchor="t" bIns="0" lIns="0" spcFirstLastPara="1" rIns="0" wrap="square" tIns="0">
            <a:noAutofit/>
          </a:bodyPr>
          <a:lstStyle>
            <a:lvl1pPr lvl="0" marR="0" rtl="0" algn="l">
              <a:lnSpc>
                <a:spcPct val="150000"/>
              </a:lnSpc>
              <a:spcBef>
                <a:spcPts val="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1pPr>
            <a:lvl2pPr lvl="1"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2pPr>
            <a:lvl3pPr lvl="2"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3pPr>
            <a:lvl4pPr lvl="3" marR="0" rtl="0" algn="l">
              <a:lnSpc>
                <a:spcPct val="100000"/>
              </a:lnSpc>
              <a:spcBef>
                <a:spcPts val="8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50000"/>
              </a:lnSpc>
              <a:spcBef>
                <a:spcPts val="10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cxnSp>
        <p:nvCxnSpPr>
          <p:cNvPr id="75" name="Google Shape;75;p77"/>
          <p:cNvCxnSpPr/>
          <p:nvPr/>
        </p:nvCxnSpPr>
        <p:spPr>
          <a:xfrm>
            <a:off x="719999" y="540000"/>
            <a:ext cx="6369887" cy="0"/>
          </a:xfrm>
          <a:prstGeom prst="straightConnector1">
            <a:avLst/>
          </a:prstGeom>
          <a:noFill/>
          <a:ln cap="flat" cmpd="sng" w="9525">
            <a:solidFill>
              <a:schemeClr val="accent1"/>
            </a:solidFill>
            <a:prstDash val="solid"/>
            <a:miter lim="800000"/>
            <a:headEnd len="sm" w="sm" type="none"/>
            <a:tailEnd len="sm" w="sm" type="none"/>
          </a:ln>
        </p:spPr>
      </p:cxnSp>
      <p:cxnSp>
        <p:nvCxnSpPr>
          <p:cNvPr id="76" name="Google Shape;76;p77"/>
          <p:cNvCxnSpPr/>
          <p:nvPr/>
        </p:nvCxnSpPr>
        <p:spPr>
          <a:xfrm>
            <a:off x="719999" y="1260000"/>
            <a:ext cx="900000" cy="0"/>
          </a:xfrm>
          <a:prstGeom prst="straightConnector1">
            <a:avLst/>
          </a:prstGeom>
          <a:noFill/>
          <a:ln cap="flat" cmpd="sng" w="50800">
            <a:solidFill>
              <a:schemeClr val="accent1"/>
            </a:solidFill>
            <a:prstDash val="solid"/>
            <a:miter lim="800000"/>
            <a:headEnd len="sm" w="sm" type="none"/>
            <a:tailEnd len="sm" w="sm" type="none"/>
          </a:ln>
        </p:spPr>
      </p:cxnSp>
      <p:sp>
        <p:nvSpPr>
          <p:cNvPr id="77" name="Google Shape;77;p77"/>
          <p:cNvSpPr txBox="1"/>
          <p:nvPr>
            <p:ph idx="1" type="body"/>
          </p:nvPr>
        </p:nvSpPr>
        <p:spPr>
          <a:xfrm>
            <a:off x="720726" y="756000"/>
            <a:ext cx="6369886" cy="475710"/>
          </a:xfrm>
          <a:prstGeom prst="rect">
            <a:avLst/>
          </a:prstGeom>
          <a:noFill/>
          <a:ln>
            <a:noFill/>
          </a:ln>
        </p:spPr>
        <p:txBody>
          <a:bodyPr anchorCtr="0" anchor="t" bIns="0" lIns="0" spcFirstLastPara="1" rIns="0" wrap="square" tIns="0">
            <a:noAutofit/>
          </a:bodyPr>
          <a:lstStyle>
            <a:lvl1pPr indent="-228600" lvl="0" marL="457200" algn="l">
              <a:lnSpc>
                <a:spcPct val="107142"/>
              </a:lnSpc>
              <a:spcBef>
                <a:spcPts val="0"/>
              </a:spcBef>
              <a:spcAft>
                <a:spcPts val="0"/>
              </a:spcAft>
              <a:buSzPts val="2800"/>
              <a:buFont typeface="Arial Black"/>
              <a:buNone/>
              <a:defRPr b="1" i="0" sz="2800" cap="none">
                <a:latin typeface="Arial Black"/>
                <a:ea typeface="Arial Black"/>
                <a:cs typeface="Arial Black"/>
                <a:sym typeface="Arial Black"/>
              </a:defRPr>
            </a:lvl1pPr>
            <a:lvl2pPr indent="-228600" lvl="1" marL="914400" algn="l">
              <a:lnSpc>
                <a:spcPct val="150000"/>
              </a:lnSpc>
              <a:spcBef>
                <a:spcPts val="0"/>
              </a:spcBef>
              <a:spcAft>
                <a:spcPts val="0"/>
              </a:spcAft>
              <a:buSzPts val="2800"/>
              <a:buFont typeface="Arial"/>
              <a:buNone/>
              <a:defRPr/>
            </a:lvl2pPr>
            <a:lvl3pPr indent="-228600" lvl="2" marL="1371600" algn="l">
              <a:lnSpc>
                <a:spcPct val="150000"/>
              </a:lnSpc>
              <a:spcBef>
                <a:spcPts val="800"/>
              </a:spcBef>
              <a:spcAft>
                <a:spcPts val="0"/>
              </a:spcAft>
              <a:buSzPts val="2800"/>
              <a:buFont typeface="Arial"/>
              <a:buNone/>
              <a:defRPr/>
            </a:lvl3pPr>
            <a:lvl4pPr indent="-228600" lvl="3" marL="1828800" algn="l">
              <a:lnSpc>
                <a:spcPct val="100000"/>
              </a:lnSpc>
              <a:spcBef>
                <a:spcPts val="800"/>
              </a:spcBef>
              <a:spcAft>
                <a:spcPts val="0"/>
              </a:spcAft>
              <a:buSzPts val="1600"/>
              <a:buFont typeface="Arial"/>
              <a:buNone/>
              <a:defRPr/>
            </a:lvl4pPr>
            <a:lvl5pPr indent="-228600" lvl="4" marL="2286000" algn="l">
              <a:lnSpc>
                <a:spcPct val="150000"/>
              </a:lnSpc>
              <a:spcBef>
                <a:spcPts val="1000"/>
              </a:spcBef>
              <a:spcAft>
                <a:spcPts val="0"/>
              </a:spcAft>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78" name="Google Shape;78;p77"/>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
        <p:nvSpPr>
          <p:cNvPr id="79" name="Google Shape;79;p77"/>
          <p:cNvSpPr txBox="1"/>
          <p:nvPr>
            <p:ph idx="3" type="body"/>
          </p:nvPr>
        </p:nvSpPr>
        <p:spPr>
          <a:xfrm>
            <a:off x="719999" y="1440000"/>
            <a:ext cx="6272212" cy="3995738"/>
          </a:xfrm>
          <a:prstGeom prst="rect">
            <a:avLst/>
          </a:prstGeom>
          <a:noFill/>
          <a:ln>
            <a:noFill/>
          </a:ln>
        </p:spPr>
        <p:txBody>
          <a:bodyPr anchorCtr="0" anchor="t" bIns="0" lIns="0" spcFirstLastPara="1" rIns="0" wrap="square" tIns="0">
            <a:noAutofit/>
          </a:bodyPr>
          <a:lstStyle>
            <a:lvl1pPr indent="-406400" lvl="0" marL="457200" algn="l">
              <a:lnSpc>
                <a:spcPct val="150000"/>
              </a:lnSpc>
              <a:spcBef>
                <a:spcPts val="0"/>
              </a:spcBef>
              <a:spcAft>
                <a:spcPts val="0"/>
              </a:spcAft>
              <a:buClr>
                <a:schemeClr val="accent1"/>
              </a:buClr>
              <a:buSzPts val="2800"/>
              <a:buChar char="•"/>
              <a:defRPr/>
            </a:lvl1pPr>
            <a:lvl2pPr indent="-406400" lvl="1" marL="914400" algn="l">
              <a:lnSpc>
                <a:spcPct val="150000"/>
              </a:lnSpc>
              <a:spcBef>
                <a:spcPts val="800"/>
              </a:spcBef>
              <a:spcAft>
                <a:spcPts val="0"/>
              </a:spcAft>
              <a:buClr>
                <a:schemeClr val="accent1"/>
              </a:buClr>
              <a:buSzPts val="2800"/>
              <a:buChar char="–"/>
              <a:defRPr/>
            </a:lvl2pPr>
            <a:lvl3pPr indent="-406400" lvl="2" marL="1371600" algn="l">
              <a:lnSpc>
                <a:spcPct val="150000"/>
              </a:lnSpc>
              <a:spcBef>
                <a:spcPts val="800"/>
              </a:spcBef>
              <a:spcAft>
                <a:spcPts val="0"/>
              </a:spcAft>
              <a:buClr>
                <a:schemeClr val="accent1"/>
              </a:buClr>
              <a:buSzPts val="2800"/>
              <a:buChar char="•"/>
              <a:defRPr/>
            </a:lvl3pPr>
            <a:lvl4pPr indent="-330200" lvl="3" marL="1828800" algn="l">
              <a:lnSpc>
                <a:spcPct val="100000"/>
              </a:lnSpc>
              <a:spcBef>
                <a:spcPts val="800"/>
              </a:spcBef>
              <a:spcAft>
                <a:spcPts val="0"/>
              </a:spcAft>
              <a:buClr>
                <a:schemeClr val="accent1"/>
              </a:buClr>
              <a:buSzPts val="1600"/>
              <a:buChar char="•"/>
              <a:defRPr/>
            </a:lvl4pPr>
            <a:lvl5pPr indent="-330200" lvl="4" marL="2286000" algn="l">
              <a:lnSpc>
                <a:spcPct val="150000"/>
              </a:lnSpc>
              <a:spcBef>
                <a:spcPts val="1000"/>
              </a:spcBef>
              <a:spcAft>
                <a:spcPts val="0"/>
              </a:spcAft>
              <a:buClr>
                <a:schemeClr val="accent1"/>
              </a:buClr>
              <a:buSzPts val="16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80" name="Google Shape;80;p77"/>
          <p:cNvCxnSpPr/>
          <p:nvPr/>
        </p:nvCxnSpPr>
        <p:spPr>
          <a:xfrm>
            <a:off x="719999" y="540000"/>
            <a:ext cx="6369887" cy="0"/>
          </a:xfrm>
          <a:prstGeom prst="straightConnector1">
            <a:avLst/>
          </a:prstGeom>
          <a:noFill/>
          <a:ln cap="flat" cmpd="sng" w="9525">
            <a:solidFill>
              <a:schemeClr val="accent1"/>
            </a:solidFill>
            <a:prstDash val="solid"/>
            <a:miter lim="800000"/>
            <a:headEnd len="sm" w="sm" type="none"/>
            <a:tailEnd len="sm" w="sm" type="none"/>
          </a:ln>
        </p:spPr>
      </p:cxnSp>
      <p:cxnSp>
        <p:nvCxnSpPr>
          <p:cNvPr id="81" name="Google Shape;81;p77"/>
          <p:cNvCxnSpPr/>
          <p:nvPr/>
        </p:nvCxnSpPr>
        <p:spPr>
          <a:xfrm>
            <a:off x="719999" y="1260000"/>
            <a:ext cx="900000" cy="0"/>
          </a:xfrm>
          <a:prstGeom prst="straightConnector1">
            <a:avLst/>
          </a:prstGeom>
          <a:noFill/>
          <a:ln cap="flat" cmpd="sng" w="50800">
            <a:solidFill>
              <a:schemeClr val="accent1"/>
            </a:solidFill>
            <a:prstDash val="solid"/>
            <a:miter lim="800000"/>
            <a:headEnd len="sm" w="sm" type="none"/>
            <a:tailEnd len="sm" w="sm" type="none"/>
          </a:ln>
        </p:spPr>
      </p:cxnSp>
      <p:pic>
        <p:nvPicPr>
          <p:cNvPr id="82" name="Google Shape;82;p77"/>
          <p:cNvPicPr preferRelativeResize="0"/>
          <p:nvPr/>
        </p:nvPicPr>
        <p:blipFill rotWithShape="1">
          <a:blip r:embed="rId2">
            <a:alphaModFix/>
          </a:blip>
          <a:srcRect b="0" l="0" r="0" t="0"/>
          <a:stretch/>
        </p:blipFill>
        <p:spPr>
          <a:xfrm>
            <a:off x="11519999" y="6290933"/>
            <a:ext cx="399436" cy="37813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8"/>
          <p:cNvSpPr txBox="1"/>
          <p:nvPr>
            <p:ph type="title"/>
          </p:nvPr>
        </p:nvSpPr>
        <p:spPr>
          <a:xfrm>
            <a:off x="720000" y="540000"/>
            <a:ext cx="10800000" cy="720000"/>
          </a:xfrm>
          <a:prstGeom prst="rect">
            <a:avLst/>
          </a:prstGeom>
          <a:noFill/>
          <a:ln>
            <a:noFill/>
          </a:ln>
        </p:spPr>
        <p:txBody>
          <a:bodyPr anchorCtr="0" anchor="b" bIns="0" lIns="0" spcFirstLastPara="1" rIns="0" wrap="square" tIns="0">
            <a:noAutofit/>
          </a:bodyPr>
          <a:lstStyle>
            <a:lvl1pPr lvl="0" marR="0" rtl="0" algn="l">
              <a:lnSpc>
                <a:spcPct val="75000"/>
              </a:lnSpc>
              <a:spcBef>
                <a:spcPts val="0"/>
              </a:spcBef>
              <a:spcAft>
                <a:spcPts val="0"/>
              </a:spcAft>
              <a:buClr>
                <a:schemeClr val="dk1"/>
              </a:buClr>
              <a:buSzPts val="3200"/>
              <a:buFont typeface="Arial Black"/>
              <a:buNone/>
              <a:defRPr b="1" i="0" sz="3200" u="none" cap="none" strike="noStrike">
                <a:solidFill>
                  <a:schemeClr val="dk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68"/>
          <p:cNvSpPr txBox="1"/>
          <p:nvPr>
            <p:ph idx="1" type="body"/>
          </p:nvPr>
        </p:nvSpPr>
        <p:spPr>
          <a:xfrm>
            <a:off x="720000" y="1620000"/>
            <a:ext cx="10800000" cy="4500000"/>
          </a:xfrm>
          <a:prstGeom prst="rect">
            <a:avLst/>
          </a:prstGeom>
          <a:noFill/>
          <a:ln>
            <a:noFill/>
          </a:ln>
        </p:spPr>
        <p:txBody>
          <a:bodyPr anchorCtr="0" anchor="t" bIns="0" lIns="0" spcFirstLastPara="1" rIns="0" wrap="square" tIns="0">
            <a:noAutofit/>
          </a:bodyPr>
          <a:lstStyle>
            <a:lvl1pPr indent="-406400" lvl="0" marL="457200" marR="0" rtl="0" algn="l">
              <a:lnSpc>
                <a:spcPct val="150000"/>
              </a:lnSpc>
              <a:spcBef>
                <a:spcPts val="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1pPr>
            <a:lvl2pPr indent="-406400" lvl="1" marL="914400"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2pPr>
            <a:lvl3pPr indent="-406400" lvl="2" marL="1371600" marR="0" rtl="0" algn="l">
              <a:lnSpc>
                <a:spcPct val="150000"/>
              </a:lnSpc>
              <a:spcBef>
                <a:spcPts val="80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3pPr>
            <a:lvl4pPr indent="-330200" lvl="3" marL="1828800" marR="0" rtl="0" algn="l">
              <a:lnSpc>
                <a:spcPct val="100000"/>
              </a:lnSpc>
              <a:spcBef>
                <a:spcPts val="8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150000"/>
              </a:lnSpc>
              <a:spcBef>
                <a:spcPts val="100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2.jp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7.jp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1.png"/><Relationship Id="rId4" Type="http://schemas.openxmlformats.org/officeDocument/2006/relationships/image" Target="../media/image46.png"/><Relationship Id="rId5" Type="http://schemas.openxmlformats.org/officeDocument/2006/relationships/image" Target="../media/image23.png"/><Relationship Id="rId6"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hyperlink" Target="https://conservationstandards.org/download-cs/" TargetMode="External"/><Relationship Id="rId4" Type="http://schemas.openxmlformats.org/officeDocument/2006/relationships/hyperlink" Target="https://www.conservationmeasures.org/about/" TargetMode="External"/><Relationship Id="rId5" Type="http://schemas.openxmlformats.org/officeDocument/2006/relationships/hyperlink" Target="https://www.ccnetglobal.com/about/" TargetMode="External"/><Relationship Id="rId6" Type="http://schemas.openxmlformats.org/officeDocument/2006/relationships/image" Target="../media/image6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30.jp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1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3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3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4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36.jpg"/><Relationship Id="rId4" Type="http://schemas.openxmlformats.org/officeDocument/2006/relationships/image" Target="../media/image43.jpg"/><Relationship Id="rId5" Type="http://schemas.openxmlformats.org/officeDocument/2006/relationships/image" Target="../media/image3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 Id="rId3" Type="http://schemas.openxmlformats.org/officeDocument/2006/relationships/image" Target="../media/image4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 Id="rId3" Type="http://schemas.openxmlformats.org/officeDocument/2006/relationships/image" Target="../media/image3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 Id="rId3" Type="http://schemas.openxmlformats.org/officeDocument/2006/relationships/image" Target="../media/image4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2.xml"/><Relationship Id="rId3" Type="http://schemas.openxmlformats.org/officeDocument/2006/relationships/image" Target="../media/image4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 Id="rId3" Type="http://schemas.openxmlformats.org/officeDocument/2006/relationships/image" Target="../media/image4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40.jpg"/><Relationship Id="rId4" Type="http://schemas.openxmlformats.org/officeDocument/2006/relationships/image" Target="../media/image44.jpg"/><Relationship Id="rId5" Type="http://schemas.openxmlformats.org/officeDocument/2006/relationships/image" Target="../media/image51.jpg"/><Relationship Id="rId6" Type="http://schemas.openxmlformats.org/officeDocument/2006/relationships/image" Target="../media/image52.png"/><Relationship Id="rId7" Type="http://schemas.openxmlformats.org/officeDocument/2006/relationships/image" Target="../media/image54.jpg"/><Relationship Id="rId8" Type="http://schemas.openxmlformats.org/officeDocument/2006/relationships/image" Target="../media/image5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5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50.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5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40.jpg"/><Relationship Id="rId4" Type="http://schemas.openxmlformats.org/officeDocument/2006/relationships/image" Target="../media/image55.jpg"/><Relationship Id="rId5" Type="http://schemas.openxmlformats.org/officeDocument/2006/relationships/image" Target="../media/image54.jpg"/><Relationship Id="rId6" Type="http://schemas.openxmlformats.org/officeDocument/2006/relationships/image" Target="../media/image44.jpg"/><Relationship Id="rId7" Type="http://schemas.openxmlformats.org/officeDocument/2006/relationships/image" Target="../media/image52.png"/><Relationship Id="rId8" Type="http://schemas.openxmlformats.org/officeDocument/2006/relationships/image" Target="../media/image5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2.jp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40.jpg"/><Relationship Id="rId4" Type="http://schemas.openxmlformats.org/officeDocument/2006/relationships/image" Target="../media/image58.jpg"/><Relationship Id="rId5" Type="http://schemas.openxmlformats.org/officeDocument/2006/relationships/image" Target="../media/image6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4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image" Target="../media/image56.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6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6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6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40.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4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40.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4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2.jp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 Id="rId3" Type="http://schemas.openxmlformats.org/officeDocument/2006/relationships/image" Target="../media/image59.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6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2.xml"/><Relationship Id="rId3" Type="http://schemas.openxmlformats.org/officeDocument/2006/relationships/image" Target="../media/image69.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 Id="rId3" Type="http://schemas.openxmlformats.org/officeDocument/2006/relationships/image" Target="../media/image40.jpg"/><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 Id="rId3" Type="http://schemas.openxmlformats.org/officeDocument/2006/relationships/image" Target="../media/image40.jpg"/><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6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6.xml"/><Relationship Id="rId3" Type="http://schemas.openxmlformats.org/officeDocument/2006/relationships/image" Target="../media/image7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7.xml"/><Relationship Id="rId3" Type="http://schemas.openxmlformats.org/officeDocument/2006/relationships/image" Target="../media/image68.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8.xml"/><Relationship Id="rId3" Type="http://schemas.openxmlformats.org/officeDocument/2006/relationships/image" Target="../media/image72.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9.xml"/><Relationship Id="rId3" Type="http://schemas.openxmlformats.org/officeDocument/2006/relationships/image" Target="../media/image73.jp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4.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66.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1.xml"/><Relationship Id="rId3" Type="http://schemas.openxmlformats.org/officeDocument/2006/relationships/image" Target="../media/image74.jpg"/><Relationship Id="rId4" Type="http://schemas.openxmlformats.org/officeDocument/2006/relationships/image" Target="../media/image7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7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3.xml"/><Relationship Id="rId3" Type="http://schemas.openxmlformats.org/officeDocument/2006/relationships/image" Target="../media/image71.jpg"/><Relationship Id="rId4" Type="http://schemas.openxmlformats.org/officeDocument/2006/relationships/image" Target="../media/image77.png"/><Relationship Id="rId5" Type="http://schemas.openxmlformats.org/officeDocument/2006/relationships/image" Target="../media/image79.png"/><Relationship Id="rId6" Type="http://schemas.openxmlformats.org/officeDocument/2006/relationships/image" Target="../media/image8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83.jpg"/><Relationship Id="rId4" Type="http://schemas.openxmlformats.org/officeDocument/2006/relationships/image" Target="../media/image7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81.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6.xml"/><Relationship Id="rId3" Type="http://schemas.openxmlformats.org/officeDocument/2006/relationships/image" Target="../media/image8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12.jp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1"/>
          <p:cNvSpPr txBox="1"/>
          <p:nvPr>
            <p:ph type="ctrTitle"/>
          </p:nvPr>
        </p:nvSpPr>
        <p:spPr>
          <a:xfrm>
            <a:off x="720000" y="1687487"/>
            <a:ext cx="10800000" cy="1340306"/>
          </a:xfrm>
          <a:prstGeom prst="rect">
            <a:avLst/>
          </a:prstGeom>
          <a:noFill/>
          <a:ln>
            <a:noFill/>
          </a:ln>
        </p:spPr>
        <p:txBody>
          <a:bodyPr anchorCtr="0" anchor="b" bIns="0" lIns="0" spcFirstLastPara="1" rIns="0" wrap="square" tIns="0">
            <a:noAutofit/>
          </a:bodyPr>
          <a:lstStyle/>
          <a:p>
            <a:pPr indent="0" lvl="0" marL="0" rtl="0" algn="l">
              <a:lnSpc>
                <a:spcPct val="111111"/>
              </a:lnSpc>
              <a:spcBef>
                <a:spcPts val="0"/>
              </a:spcBef>
              <a:spcAft>
                <a:spcPts val="0"/>
              </a:spcAft>
              <a:buClr>
                <a:schemeClr val="lt1"/>
              </a:buClr>
              <a:buSzPts val="3600"/>
              <a:buFont typeface="Arial Black"/>
              <a:buNone/>
            </a:pPr>
            <a:r>
              <a:rPr lang="en-US"/>
              <a:t>THE OPEN STANDARDS FOR THE </a:t>
            </a:r>
            <a:br>
              <a:rPr lang="en-US"/>
            </a:br>
            <a:r>
              <a:rPr lang="en-US"/>
              <a:t>PRACTICE OF CONSERVATION </a:t>
            </a:r>
            <a:endParaRPr i="1"/>
          </a:p>
        </p:txBody>
      </p:sp>
      <p:sp>
        <p:nvSpPr>
          <p:cNvPr id="448" name="Google Shape;448;p1"/>
          <p:cNvSpPr txBox="1"/>
          <p:nvPr>
            <p:ph idx="12" type="sldNum"/>
          </p:nvPr>
        </p:nvSpPr>
        <p:spPr>
          <a:xfrm>
            <a:off x="0" y="6356350"/>
            <a:ext cx="525463" cy="36036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1800" u="none" cap="none" strike="noStrike">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
        <p:nvSpPr>
          <p:cNvPr id="449" name="Google Shape;449;p1"/>
          <p:cNvSpPr txBox="1"/>
          <p:nvPr/>
        </p:nvSpPr>
        <p:spPr>
          <a:xfrm>
            <a:off x="720000" y="2478007"/>
            <a:ext cx="10800000" cy="1340306"/>
          </a:xfrm>
          <a:prstGeom prst="rect">
            <a:avLst/>
          </a:prstGeom>
          <a:noFill/>
          <a:ln>
            <a:noFill/>
          </a:ln>
        </p:spPr>
        <p:txBody>
          <a:bodyPr anchorCtr="0" anchor="b" bIns="0" lIns="0" spcFirstLastPara="1" rIns="0" wrap="square" tIns="0">
            <a:noAutofit/>
          </a:bodyPr>
          <a:lstStyle/>
          <a:p>
            <a:pPr indent="0" lvl="0" marL="0" marR="0" rtl="0" algn="l">
              <a:lnSpc>
                <a:spcPct val="160000"/>
              </a:lnSpc>
              <a:spcBef>
                <a:spcPts val="0"/>
              </a:spcBef>
              <a:spcAft>
                <a:spcPts val="0"/>
              </a:spcAft>
              <a:buClr>
                <a:schemeClr val="lt1"/>
              </a:buClr>
              <a:buSzPts val="2000"/>
              <a:buFont typeface="Arial Black"/>
              <a:buNone/>
            </a:pPr>
            <a:r>
              <a:rPr b="1" i="0" lang="en-US" sz="2000" u="none" cap="none">
                <a:solidFill>
                  <a:schemeClr val="lt1"/>
                </a:solidFill>
                <a:latin typeface="Arial Black"/>
                <a:ea typeface="Arial Black"/>
                <a:cs typeface="Arial Black"/>
                <a:sym typeface="Arial Black"/>
              </a:rPr>
              <a:t>Planning, implementing, monitoring, and learning</a:t>
            </a:r>
            <a:endParaRPr/>
          </a:p>
          <a:p>
            <a:pPr indent="0" lvl="0" marL="0" marR="0" rtl="0" algn="l">
              <a:lnSpc>
                <a:spcPct val="160000"/>
              </a:lnSpc>
              <a:spcBef>
                <a:spcPts val="0"/>
              </a:spcBef>
              <a:spcAft>
                <a:spcPts val="0"/>
              </a:spcAft>
              <a:buClr>
                <a:schemeClr val="lt1"/>
              </a:buClr>
              <a:buSzPts val="2000"/>
              <a:buFont typeface="Arial Black"/>
              <a:buNone/>
            </a:pPr>
            <a:r>
              <a:rPr b="1" i="0" lang="en-US" sz="2000" u="none" cap="none">
                <a:solidFill>
                  <a:schemeClr val="lt1"/>
                </a:solidFill>
                <a:latin typeface="Arial Black"/>
                <a:ea typeface="Arial Black"/>
                <a:cs typeface="Arial Black"/>
                <a:sym typeface="Arial Black"/>
              </a:rPr>
              <a:t>from projects and programs at all scales</a:t>
            </a:r>
            <a:endParaRPr/>
          </a:p>
        </p:txBody>
      </p:sp>
      <p:sp>
        <p:nvSpPr>
          <p:cNvPr id="450" name="Google Shape;450;p1"/>
          <p:cNvSpPr txBox="1"/>
          <p:nvPr/>
        </p:nvSpPr>
        <p:spPr>
          <a:xfrm rot="-5400000">
            <a:off x="-1827327" y="4503544"/>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DIANE DETOEUF, WILDLIFE CONSERVATION SOCIETY</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10"/>
          <p:cNvSpPr txBox="1"/>
          <p:nvPr>
            <p:ph idx="1" type="body"/>
          </p:nvPr>
        </p:nvSpPr>
        <p:spPr>
          <a:xfrm>
            <a:off x="720725" y="756000"/>
            <a:ext cx="10799763" cy="370000"/>
          </a:xfrm>
          <a:prstGeom prst="rect">
            <a:avLst/>
          </a:prstGeom>
          <a:noFill/>
          <a:ln>
            <a:noFill/>
          </a:ln>
        </p:spPr>
        <p:txBody>
          <a:bodyPr anchorCtr="0" anchor="ctr" bIns="0" lIns="0" spcFirstLastPara="1" rIns="0" wrap="square" tIns="0">
            <a:noAutofit/>
          </a:bodyPr>
          <a:lstStyle/>
          <a:p>
            <a:pPr indent="0" lvl="0" marL="0" rtl="0" algn="l">
              <a:lnSpc>
                <a:spcPct val="93750"/>
              </a:lnSpc>
              <a:spcBef>
                <a:spcPts val="0"/>
              </a:spcBef>
              <a:spcAft>
                <a:spcPts val="0"/>
              </a:spcAft>
              <a:buSzPts val="3200"/>
              <a:buFont typeface="Arial Black"/>
              <a:buNone/>
            </a:pPr>
            <a:r>
              <a:rPr lang="en-US"/>
              <a:t>WHERE IN THE WORLD?</a:t>
            </a:r>
            <a:endParaRPr/>
          </a:p>
          <a:p>
            <a:pPr indent="0" lvl="0" marL="0" rtl="0" algn="l">
              <a:lnSpc>
                <a:spcPct val="93750"/>
              </a:lnSpc>
              <a:spcBef>
                <a:spcPts val="0"/>
              </a:spcBef>
              <a:spcAft>
                <a:spcPts val="0"/>
              </a:spcAft>
              <a:buSzPts val="3200"/>
              <a:buFont typeface="Arial Black"/>
              <a:buNone/>
            </a:pPr>
            <a:r>
              <a:t/>
            </a:r>
            <a:endParaRPr sz="3200">
              <a:latin typeface="Arial Black"/>
              <a:ea typeface="Arial Black"/>
              <a:cs typeface="Arial Black"/>
              <a:sym typeface="Arial Black"/>
            </a:endParaRPr>
          </a:p>
        </p:txBody>
      </p:sp>
      <p:sp>
        <p:nvSpPr>
          <p:cNvPr id="534" name="Google Shape;534;p10"/>
          <p:cNvSpPr/>
          <p:nvPr>
            <p:ph idx="2" type="pic"/>
          </p:nvPr>
        </p:nvSpPr>
        <p:spPr>
          <a:xfrm>
            <a:off x="0" y="0"/>
            <a:ext cx="12192000" cy="685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800"/>
              </a:spcAft>
              <a:buNone/>
            </a:pPr>
            <a:r>
              <a:t/>
            </a:r>
            <a:endParaRPr/>
          </a:p>
        </p:txBody>
      </p:sp>
      <p:pic>
        <p:nvPicPr>
          <p:cNvPr id="535" name="Google Shape;535;p10"/>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pic>
        <p:nvPicPr>
          <p:cNvPr id="541" name="Google Shape;541;p11"/>
          <p:cNvPicPr preferRelativeResize="0"/>
          <p:nvPr>
            <p:ph idx="2" type="pic"/>
          </p:nvPr>
        </p:nvPicPr>
        <p:blipFill rotWithShape="1">
          <a:blip r:embed="rId3">
            <a:alphaModFix/>
          </a:blip>
          <a:srcRect b="0" l="0" r="0" t="0"/>
          <a:stretch/>
        </p:blipFill>
        <p:spPr>
          <a:xfrm>
            <a:off x="0" y="0"/>
            <a:ext cx="12192000" cy="6858000"/>
          </a:xfrm>
          <a:prstGeom prst="rect">
            <a:avLst/>
          </a:prstGeom>
          <a:noFill/>
          <a:ln>
            <a:noFill/>
          </a:ln>
        </p:spPr>
      </p:pic>
      <p:sp>
        <p:nvSpPr>
          <p:cNvPr id="542" name="Google Shape;542;p11"/>
          <p:cNvSpPr txBox="1"/>
          <p:nvPr>
            <p:ph idx="1" type="body"/>
          </p:nvPr>
        </p:nvSpPr>
        <p:spPr>
          <a:xfrm>
            <a:off x="720725" y="756000"/>
            <a:ext cx="10799763" cy="370000"/>
          </a:xfrm>
          <a:prstGeom prst="rect">
            <a:avLst/>
          </a:prstGeom>
          <a:noFill/>
          <a:ln>
            <a:noFill/>
          </a:ln>
        </p:spPr>
        <p:txBody>
          <a:bodyPr anchorCtr="0" anchor="t" bIns="0" lIns="0" spcFirstLastPara="1" rIns="0" wrap="square" tIns="0">
            <a:noAutofit/>
          </a:bodyPr>
          <a:lstStyle/>
          <a:p>
            <a:pPr indent="0" lvl="0" marL="0" rtl="0" algn="l">
              <a:lnSpc>
                <a:spcPct val="93750"/>
              </a:lnSpc>
              <a:spcBef>
                <a:spcPts val="0"/>
              </a:spcBef>
              <a:spcAft>
                <a:spcPts val="0"/>
              </a:spcAft>
              <a:buSzPts val="3200"/>
              <a:buFont typeface="Arial Black"/>
              <a:buNone/>
            </a:pPr>
            <a:r>
              <a:rPr lang="en-US">
                <a:solidFill>
                  <a:schemeClr val="lt1"/>
                </a:solidFill>
              </a:rPr>
              <a:t>ECOSYSTEMS: REEFS</a:t>
            </a:r>
            <a:endParaRPr/>
          </a:p>
        </p:txBody>
      </p:sp>
      <p:sp>
        <p:nvSpPr>
          <p:cNvPr id="543" name="Google Shape;543;p11"/>
          <p:cNvSpPr txBox="1"/>
          <p:nvPr/>
        </p:nvSpPr>
        <p:spPr>
          <a:xfrm rot="-5400000">
            <a:off x="9880860" y="4438231"/>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Francesco Ungaro/Pexels</a:t>
            </a:r>
            <a:endParaRPr sz="1000">
              <a:solidFill>
                <a:schemeClr val="lt1"/>
              </a:solidFill>
              <a:latin typeface="Arial"/>
              <a:ea typeface="Arial"/>
              <a:cs typeface="Arial"/>
              <a:sym typeface="Arial"/>
            </a:endParaRPr>
          </a:p>
        </p:txBody>
      </p:sp>
    </p:spTree>
  </p:cSld>
  <p:clrMapOvr>
    <a:masterClrMapping/>
  </p:clrMapOvr>
  <p:transition spd="med">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pic>
        <p:nvPicPr>
          <p:cNvPr id="549" name="Google Shape;549;p12"/>
          <p:cNvPicPr preferRelativeResize="0"/>
          <p:nvPr>
            <p:ph idx="2" type="pic"/>
          </p:nvPr>
        </p:nvPicPr>
        <p:blipFill rotWithShape="1">
          <a:blip r:embed="rId3">
            <a:alphaModFix/>
          </a:blip>
          <a:srcRect b="0" l="0" r="0" t="0"/>
          <a:stretch/>
        </p:blipFill>
        <p:spPr>
          <a:xfrm>
            <a:off x="0" y="0"/>
            <a:ext cx="12192000" cy="6858000"/>
          </a:xfrm>
          <a:prstGeom prst="rect">
            <a:avLst/>
          </a:prstGeom>
          <a:noFill/>
          <a:ln>
            <a:noFill/>
          </a:ln>
        </p:spPr>
      </p:pic>
      <p:sp>
        <p:nvSpPr>
          <p:cNvPr id="550" name="Google Shape;550;p12"/>
          <p:cNvSpPr txBox="1"/>
          <p:nvPr>
            <p:ph idx="1" type="body"/>
          </p:nvPr>
        </p:nvSpPr>
        <p:spPr>
          <a:xfrm>
            <a:off x="720725" y="756000"/>
            <a:ext cx="10799763" cy="370000"/>
          </a:xfrm>
          <a:prstGeom prst="rect">
            <a:avLst/>
          </a:prstGeom>
          <a:noFill/>
          <a:ln>
            <a:noFill/>
          </a:ln>
        </p:spPr>
        <p:txBody>
          <a:bodyPr anchorCtr="0" anchor="t" bIns="0" lIns="0" spcFirstLastPara="1" rIns="0" wrap="square" tIns="0">
            <a:noAutofit/>
          </a:bodyPr>
          <a:lstStyle/>
          <a:p>
            <a:pPr indent="0" lvl="0" marL="0" rtl="0" algn="l">
              <a:lnSpc>
                <a:spcPct val="93750"/>
              </a:lnSpc>
              <a:spcBef>
                <a:spcPts val="0"/>
              </a:spcBef>
              <a:spcAft>
                <a:spcPts val="0"/>
              </a:spcAft>
              <a:buSzPts val="3200"/>
              <a:buFont typeface="Arial Black"/>
              <a:buNone/>
            </a:pPr>
            <a:r>
              <a:rPr lang="en-US">
                <a:solidFill>
                  <a:schemeClr val="lt1"/>
                </a:solidFill>
              </a:rPr>
              <a:t>SPECIES: CHIMPANZEES</a:t>
            </a:r>
            <a:endParaRPr/>
          </a:p>
        </p:txBody>
      </p:sp>
      <p:sp>
        <p:nvSpPr>
          <p:cNvPr id="551" name="Google Shape;551;p12"/>
          <p:cNvSpPr txBox="1"/>
          <p:nvPr/>
        </p:nvSpPr>
        <p:spPr>
          <a:xfrm rot="-5400000">
            <a:off x="-1827327" y="4503544"/>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BRECORD, JANE GOODALL INSTITUTE</a:t>
            </a:r>
            <a:endParaRPr/>
          </a:p>
        </p:txBody>
      </p:sp>
      <p:sp>
        <p:nvSpPr>
          <p:cNvPr id="552" name="Google Shape;552;p12"/>
          <p:cNvSpPr txBox="1"/>
          <p:nvPr/>
        </p:nvSpPr>
        <p:spPr>
          <a:xfrm rot="-5400000">
            <a:off x="9880860" y="4438231"/>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FELIX CYBULLA, CYBULLA.ORG</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pic>
        <p:nvPicPr>
          <p:cNvPr id="558" name="Google Shape;558;p13"/>
          <p:cNvPicPr preferRelativeResize="0"/>
          <p:nvPr>
            <p:ph idx="2" type="pic"/>
          </p:nvPr>
        </p:nvPicPr>
        <p:blipFill rotWithShape="1">
          <a:blip r:embed="rId3">
            <a:alphaModFix/>
          </a:blip>
          <a:srcRect b="0" l="0" r="0" t="0"/>
          <a:stretch/>
        </p:blipFill>
        <p:spPr>
          <a:xfrm>
            <a:off x="0" y="0"/>
            <a:ext cx="12192000" cy="6858000"/>
          </a:xfrm>
          <a:prstGeom prst="rect">
            <a:avLst/>
          </a:prstGeom>
          <a:noFill/>
          <a:ln>
            <a:noFill/>
          </a:ln>
        </p:spPr>
      </p:pic>
      <p:sp>
        <p:nvSpPr>
          <p:cNvPr id="559" name="Google Shape;559;p13"/>
          <p:cNvSpPr txBox="1"/>
          <p:nvPr>
            <p:ph idx="1" type="body"/>
          </p:nvPr>
        </p:nvSpPr>
        <p:spPr>
          <a:xfrm>
            <a:off x="720725" y="756000"/>
            <a:ext cx="10799763" cy="370000"/>
          </a:xfrm>
          <a:prstGeom prst="rect">
            <a:avLst/>
          </a:prstGeom>
          <a:noFill/>
          <a:ln>
            <a:noFill/>
          </a:ln>
        </p:spPr>
        <p:txBody>
          <a:bodyPr anchorCtr="0" anchor="t" bIns="0" lIns="0" spcFirstLastPara="1" rIns="0" wrap="square" tIns="0">
            <a:noAutofit/>
          </a:bodyPr>
          <a:lstStyle/>
          <a:p>
            <a:pPr indent="0" lvl="0" marL="0" rtl="0" algn="l">
              <a:lnSpc>
                <a:spcPct val="93750"/>
              </a:lnSpc>
              <a:spcBef>
                <a:spcPts val="0"/>
              </a:spcBef>
              <a:spcAft>
                <a:spcPts val="0"/>
              </a:spcAft>
              <a:buSzPts val="3200"/>
              <a:buFont typeface="Arial Black"/>
              <a:buNone/>
            </a:pPr>
            <a:r>
              <a:rPr lang="en-US">
                <a:solidFill>
                  <a:schemeClr val="lt1"/>
                </a:solidFill>
              </a:rPr>
              <a:t>THEMATIC: WILDLIFE TRAFFICKING</a:t>
            </a:r>
            <a:endParaRPr>
              <a:solidFill>
                <a:schemeClr val="lt1"/>
              </a:solidFill>
            </a:endParaRPr>
          </a:p>
        </p:txBody>
      </p:sp>
      <p:sp>
        <p:nvSpPr>
          <p:cNvPr id="560" name="Google Shape;560;p13"/>
          <p:cNvSpPr txBox="1"/>
          <p:nvPr/>
        </p:nvSpPr>
        <p:spPr>
          <a:xfrm>
            <a:off x="720725" y="759876"/>
            <a:ext cx="10799763" cy="370000"/>
          </a:xfrm>
          <a:prstGeom prst="rect">
            <a:avLst/>
          </a:prstGeom>
          <a:noFill/>
          <a:ln>
            <a:noFill/>
          </a:ln>
        </p:spPr>
        <p:txBody>
          <a:bodyPr anchorCtr="0" anchor="t" bIns="0" lIns="0" spcFirstLastPara="1" rIns="0" wrap="square" tIns="0">
            <a:noAutofit/>
          </a:bodyPr>
          <a:lstStyle/>
          <a:p>
            <a:pPr indent="0" lvl="0" marL="0" marR="0" rtl="0" algn="l">
              <a:lnSpc>
                <a:spcPct val="93750"/>
              </a:lnSpc>
              <a:spcBef>
                <a:spcPts val="0"/>
              </a:spcBef>
              <a:spcAft>
                <a:spcPts val="0"/>
              </a:spcAft>
              <a:buClr>
                <a:schemeClr val="accent6"/>
              </a:buClr>
              <a:buSzPts val="3200"/>
              <a:buFont typeface="Arial Black"/>
              <a:buNone/>
            </a:pPr>
            <a:r>
              <a:rPr b="1" i="0" lang="en-US" sz="3200" cap="none">
                <a:solidFill>
                  <a:schemeClr val="lt1"/>
                </a:solidFill>
                <a:latin typeface="Arial Black"/>
                <a:ea typeface="Arial Black"/>
                <a:cs typeface="Arial Black"/>
                <a:sym typeface="Arial Black"/>
              </a:rPr>
              <a:t>THEMATIC: WILDLIFE TRAFFICKING</a:t>
            </a:r>
            <a:endParaRPr b="1" i="0" sz="3200" cap="none">
              <a:solidFill>
                <a:schemeClr val="lt1"/>
              </a:solidFill>
              <a:latin typeface="Arial Black"/>
              <a:ea typeface="Arial Black"/>
              <a:cs typeface="Arial Black"/>
              <a:sym typeface="Arial Black"/>
            </a:endParaRPr>
          </a:p>
        </p:txBody>
      </p:sp>
      <p:sp>
        <p:nvSpPr>
          <p:cNvPr id="561" name="Google Shape;561;p13"/>
          <p:cNvSpPr txBox="1"/>
          <p:nvPr/>
        </p:nvSpPr>
        <p:spPr>
          <a:xfrm rot="-5400000">
            <a:off x="-1827327" y="4503544"/>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TANATHIP RATTANATUM, PEXELS</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pic>
        <p:nvPicPr>
          <p:cNvPr id="567" name="Google Shape;567;p14"/>
          <p:cNvPicPr preferRelativeResize="0"/>
          <p:nvPr/>
        </p:nvPicPr>
        <p:blipFill rotWithShape="1">
          <a:blip r:embed="rId3">
            <a:alphaModFix/>
          </a:blip>
          <a:srcRect b="0" l="0" r="0" t="0"/>
          <a:stretch/>
        </p:blipFill>
        <p:spPr>
          <a:xfrm>
            <a:off x="0" y="-787400"/>
            <a:ext cx="12192000" cy="8128000"/>
          </a:xfrm>
          <a:prstGeom prst="rect">
            <a:avLst/>
          </a:prstGeom>
          <a:noFill/>
          <a:ln>
            <a:noFill/>
          </a:ln>
        </p:spPr>
      </p:pic>
      <p:sp>
        <p:nvSpPr>
          <p:cNvPr id="568" name="Google Shape;568;p14"/>
          <p:cNvSpPr txBox="1"/>
          <p:nvPr>
            <p:ph idx="1" type="body"/>
          </p:nvPr>
        </p:nvSpPr>
        <p:spPr>
          <a:xfrm>
            <a:off x="720725" y="756000"/>
            <a:ext cx="10799763" cy="370000"/>
          </a:xfrm>
          <a:prstGeom prst="rect">
            <a:avLst/>
          </a:prstGeom>
          <a:noFill/>
          <a:ln>
            <a:noFill/>
          </a:ln>
        </p:spPr>
        <p:txBody>
          <a:bodyPr anchorCtr="0" anchor="t" bIns="0" lIns="0" spcFirstLastPara="1" rIns="0" wrap="square" tIns="0">
            <a:noAutofit/>
          </a:bodyPr>
          <a:lstStyle/>
          <a:p>
            <a:pPr indent="0" lvl="0" marL="0" rtl="0" algn="l">
              <a:lnSpc>
                <a:spcPct val="93750"/>
              </a:lnSpc>
              <a:spcBef>
                <a:spcPts val="0"/>
              </a:spcBef>
              <a:spcAft>
                <a:spcPts val="0"/>
              </a:spcAft>
              <a:buSzPts val="3200"/>
              <a:buFont typeface="Arial Black"/>
              <a:buNone/>
            </a:pPr>
            <a:r>
              <a:rPr lang="en-US">
                <a:solidFill>
                  <a:schemeClr val="lt1"/>
                </a:solidFill>
              </a:rPr>
              <a:t>ORGANIZATIONAL: TRUST FOR NATURE</a:t>
            </a:r>
            <a:endParaRPr/>
          </a:p>
          <a:p>
            <a:pPr indent="0" lvl="0" marL="0" rtl="0" algn="l">
              <a:lnSpc>
                <a:spcPct val="93750"/>
              </a:lnSpc>
              <a:spcBef>
                <a:spcPts val="0"/>
              </a:spcBef>
              <a:spcAft>
                <a:spcPts val="0"/>
              </a:spcAft>
              <a:buSzPts val="3200"/>
              <a:buFont typeface="Arial Black"/>
              <a:buNone/>
            </a:pPr>
            <a:r>
              <a:t/>
            </a:r>
            <a:endParaRPr>
              <a:solidFill>
                <a:schemeClr val="lt1"/>
              </a:solidFill>
            </a:endParaRPr>
          </a:p>
        </p:txBody>
      </p:sp>
      <p:grpSp>
        <p:nvGrpSpPr>
          <p:cNvPr id="569" name="Google Shape;569;p14"/>
          <p:cNvGrpSpPr/>
          <p:nvPr/>
        </p:nvGrpSpPr>
        <p:grpSpPr>
          <a:xfrm>
            <a:off x="-3" y="-787401"/>
            <a:ext cx="12192003" cy="8127999"/>
            <a:chOff x="-3" y="-787401"/>
            <a:chExt cx="12192003" cy="8127999"/>
          </a:xfrm>
        </p:grpSpPr>
        <p:pic>
          <p:nvPicPr>
            <p:cNvPr id="570" name="Google Shape;570;p14"/>
            <p:cNvPicPr preferRelativeResize="0"/>
            <p:nvPr/>
          </p:nvPicPr>
          <p:blipFill rotWithShape="1">
            <a:blip r:embed="rId4">
              <a:alphaModFix/>
            </a:blip>
            <a:srcRect b="0" l="0" r="0" t="0"/>
            <a:stretch/>
          </p:blipFill>
          <p:spPr>
            <a:xfrm>
              <a:off x="-3" y="-787401"/>
              <a:ext cx="12192003" cy="8127999"/>
            </a:xfrm>
            <a:prstGeom prst="rect">
              <a:avLst/>
            </a:prstGeom>
            <a:noFill/>
            <a:ln>
              <a:noFill/>
            </a:ln>
          </p:spPr>
        </p:pic>
        <p:sp>
          <p:nvSpPr>
            <p:cNvPr id="571" name="Google Shape;571;p14"/>
            <p:cNvSpPr txBox="1"/>
            <p:nvPr/>
          </p:nvSpPr>
          <p:spPr>
            <a:xfrm rot="-5400000">
              <a:off x="-1827327" y="4503544"/>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DANIEL SPROD</a:t>
              </a:r>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pic>
        <p:nvPicPr>
          <p:cNvPr descr="A close up of a flower garden&#10;&#10;Description automatically generated" id="577" name="Google Shape;577;p15"/>
          <p:cNvPicPr preferRelativeResize="0"/>
          <p:nvPr>
            <p:ph idx="2" type="pic"/>
          </p:nvPr>
        </p:nvPicPr>
        <p:blipFill rotWithShape="1">
          <a:blip r:embed="rId3">
            <a:alphaModFix/>
          </a:blip>
          <a:srcRect b="0" l="0" r="0" t="0"/>
          <a:stretch/>
        </p:blipFill>
        <p:spPr>
          <a:xfrm>
            <a:off x="2" y="0"/>
            <a:ext cx="12192000" cy="6858000"/>
          </a:xfrm>
          <a:prstGeom prst="rect">
            <a:avLst/>
          </a:prstGeom>
          <a:noFill/>
          <a:ln>
            <a:noFill/>
          </a:ln>
        </p:spPr>
      </p:pic>
      <p:pic>
        <p:nvPicPr>
          <p:cNvPr id="578" name="Google Shape;578;p15"/>
          <p:cNvPicPr preferRelativeResize="0"/>
          <p:nvPr/>
        </p:nvPicPr>
        <p:blipFill rotWithShape="1">
          <a:blip r:embed="rId4">
            <a:alphaModFix/>
          </a:blip>
          <a:srcRect b="0" l="0" r="0" t="0"/>
          <a:stretch/>
        </p:blipFill>
        <p:spPr>
          <a:xfrm>
            <a:off x="0" y="0"/>
            <a:ext cx="12192002" cy="6858000"/>
          </a:xfrm>
          <a:prstGeom prst="rect">
            <a:avLst/>
          </a:prstGeom>
          <a:noFill/>
          <a:ln>
            <a:noFill/>
          </a:ln>
        </p:spPr>
      </p:pic>
      <p:sp>
        <p:nvSpPr>
          <p:cNvPr id="579" name="Google Shape;579;p15"/>
          <p:cNvSpPr txBox="1"/>
          <p:nvPr>
            <p:ph idx="1" type="body"/>
          </p:nvPr>
        </p:nvSpPr>
        <p:spPr>
          <a:xfrm>
            <a:off x="720725" y="756000"/>
            <a:ext cx="10799763" cy="370000"/>
          </a:xfrm>
          <a:prstGeom prst="rect">
            <a:avLst/>
          </a:prstGeom>
          <a:noFill/>
          <a:ln>
            <a:noFill/>
          </a:ln>
        </p:spPr>
        <p:txBody>
          <a:bodyPr anchorCtr="0" anchor="t" bIns="0" lIns="0" spcFirstLastPara="1" rIns="0" wrap="square" tIns="0">
            <a:noAutofit/>
          </a:bodyPr>
          <a:lstStyle/>
          <a:p>
            <a:pPr indent="0" lvl="0" marL="0" rtl="0" algn="l">
              <a:lnSpc>
                <a:spcPct val="93750"/>
              </a:lnSpc>
              <a:spcBef>
                <a:spcPts val="0"/>
              </a:spcBef>
              <a:spcAft>
                <a:spcPts val="0"/>
              </a:spcAft>
              <a:buSzPts val="3200"/>
              <a:buFont typeface="Arial Black"/>
              <a:buNone/>
            </a:pPr>
            <a:r>
              <a:rPr lang="en-US">
                <a:solidFill>
                  <a:schemeClr val="lt1"/>
                </a:solidFill>
              </a:rPr>
              <a:t>COMMODITY PRODUCTION: OIL PALM</a:t>
            </a:r>
            <a:endParaRPr/>
          </a:p>
        </p:txBody>
      </p:sp>
      <p:sp>
        <p:nvSpPr>
          <p:cNvPr id="580" name="Google Shape;580;p15"/>
          <p:cNvSpPr txBox="1"/>
          <p:nvPr/>
        </p:nvSpPr>
        <p:spPr>
          <a:xfrm rot="-5400000">
            <a:off x="-1827327" y="4503544"/>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JOHN MORRISON, WWF</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pic>
        <p:nvPicPr>
          <p:cNvPr descr="Logo, company name&#10;&#10;Description automatically generated" id="586" name="Google Shape;586;p16"/>
          <p:cNvPicPr preferRelativeResize="0"/>
          <p:nvPr>
            <p:ph idx="2" type="pic"/>
          </p:nvPr>
        </p:nvPicPr>
        <p:blipFill rotWithShape="1">
          <a:blip r:embed="rId3">
            <a:alphaModFix/>
          </a:blip>
          <a:srcRect b="0" l="-3467" r="-2532" t="-18007"/>
          <a:stretch/>
        </p:blipFill>
        <p:spPr>
          <a:xfrm>
            <a:off x="0" y="0"/>
            <a:ext cx="12192000" cy="6858000"/>
          </a:xfrm>
          <a:prstGeom prst="rect">
            <a:avLst/>
          </a:prstGeom>
          <a:noFill/>
          <a:ln>
            <a:noFill/>
          </a:ln>
        </p:spPr>
      </p:pic>
      <p:sp>
        <p:nvSpPr>
          <p:cNvPr id="587" name="Google Shape;587;p16"/>
          <p:cNvSpPr txBox="1"/>
          <p:nvPr>
            <p:ph idx="1" type="body"/>
          </p:nvPr>
        </p:nvSpPr>
        <p:spPr>
          <a:xfrm>
            <a:off x="720725" y="756000"/>
            <a:ext cx="10799763" cy="370000"/>
          </a:xfrm>
          <a:prstGeom prst="rect">
            <a:avLst/>
          </a:prstGeom>
          <a:noFill/>
          <a:ln>
            <a:noFill/>
          </a:ln>
        </p:spPr>
        <p:txBody>
          <a:bodyPr anchorCtr="0" anchor="t" bIns="0" lIns="0" spcFirstLastPara="1" rIns="0" wrap="square" tIns="0">
            <a:noAutofit/>
          </a:bodyPr>
          <a:lstStyle/>
          <a:p>
            <a:pPr indent="0" lvl="0" marL="0" rtl="0" algn="l">
              <a:lnSpc>
                <a:spcPct val="93750"/>
              </a:lnSpc>
              <a:spcBef>
                <a:spcPts val="0"/>
              </a:spcBef>
              <a:spcAft>
                <a:spcPts val="0"/>
              </a:spcAft>
              <a:buSzPts val="3200"/>
              <a:buFont typeface="Arial Black"/>
              <a:buNone/>
            </a:pPr>
            <a:r>
              <a:rPr lang="en-US"/>
              <a:t>HIGH LEVEL POLICY INFLUENCE</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pic>
        <p:nvPicPr>
          <p:cNvPr descr="A sunset over a body of water&#10;&#10;Description automatically generated" id="593" name="Google Shape;593;p17"/>
          <p:cNvPicPr preferRelativeResize="0"/>
          <p:nvPr>
            <p:ph idx="2" type="pic"/>
          </p:nvPr>
        </p:nvPicPr>
        <p:blipFill rotWithShape="1">
          <a:blip r:embed="rId3">
            <a:alphaModFix/>
          </a:blip>
          <a:srcRect b="0" l="0" r="0" t="0"/>
          <a:stretch/>
        </p:blipFill>
        <p:spPr>
          <a:xfrm>
            <a:off x="0" y="0"/>
            <a:ext cx="12192000" cy="6858000"/>
          </a:xfrm>
          <a:prstGeom prst="rect">
            <a:avLst/>
          </a:prstGeom>
          <a:noFill/>
          <a:ln>
            <a:noFill/>
          </a:ln>
        </p:spPr>
      </p:pic>
      <p:sp>
        <p:nvSpPr>
          <p:cNvPr id="594" name="Google Shape;594;p17"/>
          <p:cNvSpPr txBox="1"/>
          <p:nvPr>
            <p:ph idx="1" type="body"/>
          </p:nvPr>
        </p:nvSpPr>
        <p:spPr>
          <a:xfrm>
            <a:off x="720725" y="756000"/>
            <a:ext cx="10799763" cy="370000"/>
          </a:xfrm>
          <a:prstGeom prst="rect">
            <a:avLst/>
          </a:prstGeom>
          <a:noFill/>
          <a:ln>
            <a:noFill/>
          </a:ln>
        </p:spPr>
        <p:txBody>
          <a:bodyPr anchorCtr="0" anchor="t" bIns="0" lIns="0" spcFirstLastPara="1" rIns="0" wrap="square" tIns="0">
            <a:noAutofit/>
          </a:bodyPr>
          <a:lstStyle/>
          <a:p>
            <a:pPr indent="0" lvl="0" marL="0" rtl="0" algn="l">
              <a:lnSpc>
                <a:spcPct val="93750"/>
              </a:lnSpc>
              <a:spcBef>
                <a:spcPts val="0"/>
              </a:spcBef>
              <a:spcAft>
                <a:spcPts val="0"/>
              </a:spcAft>
              <a:buSzPts val="3200"/>
              <a:buFont typeface="Arial Black"/>
              <a:buNone/>
            </a:pPr>
            <a:r>
              <a:rPr lang="en-US">
                <a:solidFill>
                  <a:schemeClr val="lt1"/>
                </a:solidFill>
              </a:rPr>
              <a:t>CLIMATE AND ENERGY POLICY </a:t>
            </a:r>
            <a:endParaRPr>
              <a:solidFill>
                <a:schemeClr val="lt1"/>
              </a:solidFill>
            </a:endParaRPr>
          </a:p>
        </p:txBody>
      </p:sp>
      <p:sp>
        <p:nvSpPr>
          <p:cNvPr id="595" name="Google Shape;595;p17"/>
          <p:cNvSpPr txBox="1"/>
          <p:nvPr/>
        </p:nvSpPr>
        <p:spPr>
          <a:xfrm rot="-5400000">
            <a:off x="-1827327" y="4503544"/>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NARCISA ACIKO, PEXELS</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18"/>
          <p:cNvSpPr txBox="1"/>
          <p:nvPr>
            <p:ph idx="1" type="body"/>
          </p:nvPr>
        </p:nvSpPr>
        <p:spPr>
          <a:xfrm>
            <a:off x="720725" y="756000"/>
            <a:ext cx="10799763" cy="370000"/>
          </a:xfrm>
          <a:prstGeom prst="rect">
            <a:avLst/>
          </a:prstGeom>
          <a:noFill/>
          <a:ln>
            <a:noFill/>
          </a:ln>
        </p:spPr>
        <p:txBody>
          <a:bodyPr anchorCtr="0" anchor="t" bIns="0" lIns="0" spcFirstLastPara="1" rIns="0" wrap="square" tIns="0">
            <a:noAutofit/>
          </a:bodyPr>
          <a:lstStyle/>
          <a:p>
            <a:pPr indent="0" lvl="0" marL="0" rtl="0" algn="l">
              <a:lnSpc>
                <a:spcPct val="93750"/>
              </a:lnSpc>
              <a:spcBef>
                <a:spcPts val="0"/>
              </a:spcBef>
              <a:spcAft>
                <a:spcPts val="0"/>
              </a:spcAft>
              <a:buSzPts val="3200"/>
              <a:buFont typeface="Arial Black"/>
              <a:buNone/>
            </a:pPr>
            <a:r>
              <a:rPr lang="en-US"/>
              <a:t>CONSERVATION MEASURES PARTNERSHIP</a:t>
            </a:r>
            <a:endParaRPr/>
          </a:p>
        </p:txBody>
      </p:sp>
      <p:pic>
        <p:nvPicPr>
          <p:cNvPr descr="CMP Partner logos&#10;&#10;" id="602" name="Google Shape;602;p18"/>
          <p:cNvPicPr preferRelativeResize="0"/>
          <p:nvPr/>
        </p:nvPicPr>
        <p:blipFill rotWithShape="1">
          <a:blip r:embed="rId3">
            <a:alphaModFix/>
          </a:blip>
          <a:srcRect b="0" l="0" r="0" t="0"/>
          <a:stretch/>
        </p:blipFill>
        <p:spPr>
          <a:xfrm>
            <a:off x="605932" y="1608535"/>
            <a:ext cx="11313925" cy="511483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grpSp>
        <p:nvGrpSpPr>
          <p:cNvPr id="608" name="Google Shape;608;p19"/>
          <p:cNvGrpSpPr/>
          <p:nvPr/>
        </p:nvGrpSpPr>
        <p:grpSpPr>
          <a:xfrm>
            <a:off x="5735355" y="4123824"/>
            <a:ext cx="2228471" cy="2515682"/>
            <a:chOff x="5735355" y="4123824"/>
            <a:chExt cx="2228471" cy="2515682"/>
          </a:xfrm>
        </p:grpSpPr>
        <p:sp>
          <p:nvSpPr>
            <p:cNvPr id="609" name="Google Shape;609;p19"/>
            <p:cNvSpPr/>
            <p:nvPr/>
          </p:nvSpPr>
          <p:spPr>
            <a:xfrm>
              <a:off x="5977287" y="4258570"/>
              <a:ext cx="809563" cy="404037"/>
            </a:xfrm>
            <a:prstGeom prst="rect">
              <a:avLst/>
            </a:prstGeom>
            <a:gradFill>
              <a:gsLst>
                <a:gs pos="0">
                  <a:srgbClr val="F99A47"/>
                </a:gs>
                <a:gs pos="50000">
                  <a:srgbClr val="FE9000"/>
                </a:gs>
                <a:gs pos="100000">
                  <a:srgbClr val="E38000"/>
                </a:gs>
              </a:gsLst>
              <a:lin ang="5400000" scaled="0"/>
            </a:gra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610" name="Google Shape;610;p19"/>
            <p:cNvGrpSpPr/>
            <p:nvPr/>
          </p:nvGrpSpPr>
          <p:grpSpPr>
            <a:xfrm>
              <a:off x="5735355" y="4123824"/>
              <a:ext cx="2228471" cy="2515682"/>
              <a:chOff x="5887755" y="4401769"/>
              <a:chExt cx="2228471" cy="2515682"/>
            </a:xfrm>
          </p:grpSpPr>
          <p:cxnSp>
            <p:nvCxnSpPr>
              <p:cNvPr id="611" name="Google Shape;611;p19"/>
              <p:cNvCxnSpPr/>
              <p:nvPr/>
            </p:nvCxnSpPr>
            <p:spPr>
              <a:xfrm flipH="1">
                <a:off x="7024482" y="4401769"/>
                <a:ext cx="10633" cy="733647"/>
              </a:xfrm>
              <a:prstGeom prst="straightConnector1">
                <a:avLst/>
              </a:prstGeom>
              <a:noFill/>
              <a:ln cap="flat" cmpd="sng" w="57150">
                <a:solidFill>
                  <a:schemeClr val="accent1"/>
                </a:solidFill>
                <a:prstDash val="solid"/>
                <a:miter lim="800000"/>
                <a:headEnd len="sm" w="sm" type="none"/>
                <a:tailEnd len="sm" w="sm" type="none"/>
              </a:ln>
            </p:spPr>
          </p:cxnSp>
          <p:sp>
            <p:nvSpPr>
              <p:cNvPr id="612" name="Google Shape;612;p19"/>
              <p:cNvSpPr txBox="1"/>
              <p:nvPr/>
            </p:nvSpPr>
            <p:spPr>
              <a:xfrm>
                <a:off x="6668245" y="5179462"/>
                <a:ext cx="712472" cy="329321"/>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b="1" lang="en-US" sz="1400">
                    <a:solidFill>
                      <a:srgbClr val="323F4F"/>
                    </a:solidFill>
                    <a:latin typeface="Arial"/>
                    <a:ea typeface="Arial"/>
                    <a:cs typeface="Arial"/>
                    <a:sym typeface="Arial"/>
                  </a:rPr>
                  <a:t>2009</a:t>
                </a:r>
                <a:endParaRPr/>
              </a:p>
            </p:txBody>
          </p:sp>
          <p:sp>
            <p:nvSpPr>
              <p:cNvPr id="613" name="Google Shape;613;p19"/>
              <p:cNvSpPr txBox="1"/>
              <p:nvPr/>
            </p:nvSpPr>
            <p:spPr>
              <a:xfrm>
                <a:off x="5887755" y="5497126"/>
                <a:ext cx="2228471" cy="1420325"/>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2000">
                    <a:solidFill>
                      <a:srgbClr val="323F4F"/>
                    </a:solidFill>
                    <a:latin typeface="Arial"/>
                    <a:ea typeface="Arial"/>
                    <a:cs typeface="Arial"/>
                    <a:sym typeface="Arial"/>
                  </a:rPr>
                  <a:t>Conservation Coaches Network (CCNet) Chartered</a:t>
                </a:r>
                <a:endParaRPr/>
              </a:p>
            </p:txBody>
          </p:sp>
        </p:grpSp>
      </p:grpSp>
      <p:sp>
        <p:nvSpPr>
          <p:cNvPr id="614" name="Google Shape;614;p19"/>
          <p:cNvSpPr txBox="1"/>
          <p:nvPr>
            <p:ph idx="1" type="body"/>
          </p:nvPr>
        </p:nvSpPr>
        <p:spPr>
          <a:xfrm>
            <a:off x="720725" y="756000"/>
            <a:ext cx="10799763" cy="370000"/>
          </a:xfrm>
          <a:prstGeom prst="rect">
            <a:avLst/>
          </a:prstGeom>
          <a:noFill/>
          <a:ln>
            <a:noFill/>
          </a:ln>
        </p:spPr>
        <p:txBody>
          <a:bodyPr anchorCtr="0" anchor="t" bIns="0" lIns="0" spcFirstLastPara="1" rIns="0" wrap="square" tIns="0">
            <a:noAutofit/>
          </a:bodyPr>
          <a:lstStyle/>
          <a:p>
            <a:pPr indent="0" lvl="0" marL="0" rtl="0" algn="l">
              <a:lnSpc>
                <a:spcPct val="93750"/>
              </a:lnSpc>
              <a:spcBef>
                <a:spcPts val="0"/>
              </a:spcBef>
              <a:spcAft>
                <a:spcPts val="0"/>
              </a:spcAft>
              <a:buSzPts val="3200"/>
              <a:buFont typeface="Arial Black"/>
              <a:buNone/>
            </a:pPr>
            <a:r>
              <a:rPr lang="en-US"/>
              <a:t>EVOLUTION</a:t>
            </a:r>
            <a:endParaRPr/>
          </a:p>
        </p:txBody>
      </p:sp>
      <p:grpSp>
        <p:nvGrpSpPr>
          <p:cNvPr id="615" name="Google Shape;615;p19"/>
          <p:cNvGrpSpPr/>
          <p:nvPr/>
        </p:nvGrpSpPr>
        <p:grpSpPr>
          <a:xfrm>
            <a:off x="1602956" y="2459085"/>
            <a:ext cx="2702671" cy="2785455"/>
            <a:chOff x="1602956" y="2459085"/>
            <a:chExt cx="2702671" cy="2785455"/>
          </a:xfrm>
        </p:grpSpPr>
        <p:sp>
          <p:nvSpPr>
            <p:cNvPr id="616" name="Google Shape;616;p19"/>
            <p:cNvSpPr/>
            <p:nvPr/>
          </p:nvSpPr>
          <p:spPr>
            <a:xfrm>
              <a:off x="1612384" y="4278594"/>
              <a:ext cx="2266385" cy="404037"/>
            </a:xfrm>
            <a:prstGeom prst="rect">
              <a:avLst/>
            </a:prstGeom>
            <a:gradFill>
              <a:gsLst>
                <a:gs pos="0">
                  <a:srgbClr val="F99A47"/>
                </a:gs>
                <a:gs pos="50000">
                  <a:srgbClr val="FE9000"/>
                </a:gs>
                <a:gs pos="100000">
                  <a:srgbClr val="E38000"/>
                </a:gs>
              </a:gsLst>
              <a:lin ang="5400000" scaled="0"/>
            </a:gra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617" name="Google Shape;617;p19"/>
            <p:cNvGrpSpPr/>
            <p:nvPr/>
          </p:nvGrpSpPr>
          <p:grpSpPr>
            <a:xfrm>
              <a:off x="1602956" y="2459085"/>
              <a:ext cx="2702671" cy="2785455"/>
              <a:chOff x="1755356" y="2737030"/>
              <a:chExt cx="2702671" cy="2785455"/>
            </a:xfrm>
          </p:grpSpPr>
          <p:cxnSp>
            <p:nvCxnSpPr>
              <p:cNvPr id="618" name="Google Shape;618;p19"/>
              <p:cNvCxnSpPr/>
              <p:nvPr/>
            </p:nvCxnSpPr>
            <p:spPr>
              <a:xfrm flipH="1">
                <a:off x="4129661" y="4413793"/>
                <a:ext cx="10633" cy="733647"/>
              </a:xfrm>
              <a:prstGeom prst="straightConnector1">
                <a:avLst/>
              </a:prstGeom>
              <a:noFill/>
              <a:ln cap="flat" cmpd="sng" w="57150">
                <a:solidFill>
                  <a:schemeClr val="accent1"/>
                </a:solidFill>
                <a:prstDash val="solid"/>
                <a:miter lim="800000"/>
                <a:headEnd len="sm" w="sm" type="none"/>
                <a:tailEnd len="sm" w="sm" type="none"/>
              </a:ln>
            </p:spPr>
          </p:cxnSp>
          <p:grpSp>
            <p:nvGrpSpPr>
              <p:cNvPr id="619" name="Google Shape;619;p19"/>
              <p:cNvGrpSpPr/>
              <p:nvPr/>
            </p:nvGrpSpPr>
            <p:grpSpPr>
              <a:xfrm>
                <a:off x="1755356" y="2737030"/>
                <a:ext cx="2702671" cy="2785455"/>
                <a:chOff x="1755356" y="2737030"/>
                <a:chExt cx="2702671" cy="2785455"/>
              </a:xfrm>
            </p:grpSpPr>
            <p:sp>
              <p:nvSpPr>
                <p:cNvPr id="620" name="Google Shape;620;p19"/>
                <p:cNvSpPr txBox="1"/>
                <p:nvPr/>
              </p:nvSpPr>
              <p:spPr>
                <a:xfrm>
                  <a:off x="1755356" y="2737030"/>
                  <a:ext cx="2363272" cy="1758879"/>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2000">
                      <a:solidFill>
                        <a:srgbClr val="323F4F"/>
                      </a:solidFill>
                      <a:latin typeface="Arial"/>
                      <a:ea typeface="Arial"/>
                      <a:cs typeface="Arial"/>
                      <a:sym typeface="Arial"/>
                    </a:rPr>
                    <a:t>Conservation Measures Partnership</a:t>
                  </a:r>
                  <a:endParaRPr/>
                </a:p>
                <a:p>
                  <a:pPr indent="0" lvl="0" marL="0" marR="0" rtl="0" algn="ctr">
                    <a:lnSpc>
                      <a:spcPct val="110000"/>
                    </a:lnSpc>
                    <a:spcBef>
                      <a:spcPts val="0"/>
                    </a:spcBef>
                    <a:spcAft>
                      <a:spcPts val="0"/>
                    </a:spcAft>
                    <a:buNone/>
                  </a:pPr>
                  <a:r>
                    <a:rPr lang="en-US" sz="2000">
                      <a:solidFill>
                        <a:srgbClr val="323F4F"/>
                      </a:solidFill>
                      <a:latin typeface="Arial"/>
                      <a:ea typeface="Arial"/>
                      <a:cs typeface="Arial"/>
                      <a:sym typeface="Arial"/>
                    </a:rPr>
                    <a:t>established</a:t>
                  </a:r>
                  <a:endParaRPr/>
                </a:p>
                <a:p>
                  <a:pPr indent="0" lvl="0" marL="0" marR="0" rtl="0" algn="ctr">
                    <a:lnSpc>
                      <a:spcPct val="110000"/>
                    </a:lnSpc>
                    <a:spcBef>
                      <a:spcPts val="0"/>
                    </a:spcBef>
                    <a:spcAft>
                      <a:spcPts val="0"/>
                    </a:spcAft>
                    <a:buNone/>
                  </a:pPr>
                  <a:r>
                    <a:rPr lang="en-US" sz="2000">
                      <a:solidFill>
                        <a:srgbClr val="323F4F"/>
                      </a:solidFill>
                      <a:latin typeface="Arial"/>
                      <a:ea typeface="Arial"/>
                      <a:cs typeface="Arial"/>
                      <a:sym typeface="Arial"/>
                    </a:rPr>
                    <a:t> (CMP)</a:t>
                  </a:r>
                  <a:endParaRPr/>
                </a:p>
              </p:txBody>
            </p:sp>
            <p:sp>
              <p:nvSpPr>
                <p:cNvPr id="621" name="Google Shape;621;p19"/>
                <p:cNvSpPr txBox="1"/>
                <p:nvPr/>
              </p:nvSpPr>
              <p:spPr>
                <a:xfrm>
                  <a:off x="3745555" y="5205026"/>
                  <a:ext cx="712472" cy="317459"/>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b="1" lang="en-US" sz="1400">
                      <a:solidFill>
                        <a:srgbClr val="323F4F"/>
                      </a:solidFill>
                      <a:latin typeface="Arial"/>
                      <a:ea typeface="Arial"/>
                      <a:cs typeface="Arial"/>
                      <a:sym typeface="Arial"/>
                    </a:rPr>
                    <a:t>2002</a:t>
                  </a:r>
                  <a:endParaRPr/>
                </a:p>
              </p:txBody>
            </p:sp>
          </p:grpSp>
        </p:grpSp>
      </p:grpSp>
      <p:sp>
        <p:nvSpPr>
          <p:cNvPr id="622" name="Google Shape;622;p19"/>
          <p:cNvSpPr txBox="1"/>
          <p:nvPr/>
        </p:nvSpPr>
        <p:spPr>
          <a:xfrm>
            <a:off x="2969560" y="5388457"/>
            <a:ext cx="2582672" cy="1081771"/>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2000">
                <a:solidFill>
                  <a:srgbClr val="323F4F"/>
                </a:solidFill>
                <a:latin typeface="Arial"/>
                <a:ea typeface="Arial"/>
                <a:cs typeface="Arial"/>
                <a:sym typeface="Arial"/>
              </a:rPr>
              <a:t>Coaches Network formed in The Nature Conservancy</a:t>
            </a:r>
            <a:endParaRPr/>
          </a:p>
        </p:txBody>
      </p:sp>
      <p:grpSp>
        <p:nvGrpSpPr>
          <p:cNvPr id="623" name="Google Shape;623;p19"/>
          <p:cNvGrpSpPr/>
          <p:nvPr/>
        </p:nvGrpSpPr>
        <p:grpSpPr>
          <a:xfrm>
            <a:off x="3665491" y="908694"/>
            <a:ext cx="2218815" cy="4342713"/>
            <a:chOff x="3665491" y="908694"/>
            <a:chExt cx="2218815" cy="4342713"/>
          </a:xfrm>
        </p:grpSpPr>
        <p:sp>
          <p:nvSpPr>
            <p:cNvPr id="624" name="Google Shape;624;p19"/>
            <p:cNvSpPr/>
            <p:nvPr/>
          </p:nvSpPr>
          <p:spPr>
            <a:xfrm>
              <a:off x="4068343" y="4277195"/>
              <a:ext cx="643108" cy="404037"/>
            </a:xfrm>
            <a:prstGeom prst="rect">
              <a:avLst/>
            </a:prstGeom>
            <a:gradFill>
              <a:gsLst>
                <a:gs pos="0">
                  <a:srgbClr val="F99A47"/>
                </a:gs>
                <a:gs pos="50000">
                  <a:srgbClr val="FE9000"/>
                </a:gs>
                <a:gs pos="100000">
                  <a:srgbClr val="E38000"/>
                </a:gs>
              </a:gsLst>
              <a:lin ang="5400000" scaled="0"/>
            </a:gra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625" name="Google Shape;625;p19"/>
            <p:cNvGrpSpPr/>
            <p:nvPr/>
          </p:nvGrpSpPr>
          <p:grpSpPr>
            <a:xfrm>
              <a:off x="3665491" y="908694"/>
              <a:ext cx="2218815" cy="4342713"/>
              <a:chOff x="3817891" y="1186639"/>
              <a:chExt cx="2218815" cy="4342713"/>
            </a:xfrm>
          </p:grpSpPr>
          <p:cxnSp>
            <p:nvCxnSpPr>
              <p:cNvPr id="626" name="Google Shape;626;p19"/>
              <p:cNvCxnSpPr/>
              <p:nvPr/>
            </p:nvCxnSpPr>
            <p:spPr>
              <a:xfrm flipH="1">
                <a:off x="4982804" y="4390336"/>
                <a:ext cx="10633" cy="733647"/>
              </a:xfrm>
              <a:prstGeom prst="straightConnector1">
                <a:avLst/>
              </a:prstGeom>
              <a:noFill/>
              <a:ln cap="flat" cmpd="sng" w="57150">
                <a:solidFill>
                  <a:schemeClr val="accent1"/>
                </a:solidFill>
                <a:prstDash val="solid"/>
                <a:miter lim="800000"/>
                <a:headEnd len="sm" w="sm" type="none"/>
                <a:tailEnd len="sm" w="sm" type="none"/>
              </a:ln>
            </p:spPr>
          </p:cxnSp>
          <p:grpSp>
            <p:nvGrpSpPr>
              <p:cNvPr id="627" name="Google Shape;627;p19"/>
              <p:cNvGrpSpPr/>
              <p:nvPr/>
            </p:nvGrpSpPr>
            <p:grpSpPr>
              <a:xfrm>
                <a:off x="3817891" y="1186639"/>
                <a:ext cx="2218815" cy="4342713"/>
                <a:chOff x="3817891" y="1186639"/>
                <a:chExt cx="2218815" cy="4342713"/>
              </a:xfrm>
            </p:grpSpPr>
            <p:grpSp>
              <p:nvGrpSpPr>
                <p:cNvPr id="628" name="Google Shape;628;p19"/>
                <p:cNvGrpSpPr/>
                <p:nvPr/>
              </p:nvGrpSpPr>
              <p:grpSpPr>
                <a:xfrm>
                  <a:off x="3817891" y="3013399"/>
                  <a:ext cx="2218815" cy="2515953"/>
                  <a:chOff x="3817891" y="3013399"/>
                  <a:chExt cx="2218815" cy="2515953"/>
                </a:xfrm>
              </p:grpSpPr>
              <p:sp>
                <p:nvSpPr>
                  <p:cNvPr id="629" name="Google Shape;629;p19"/>
                  <p:cNvSpPr txBox="1"/>
                  <p:nvPr/>
                </p:nvSpPr>
                <p:spPr>
                  <a:xfrm>
                    <a:off x="3817891" y="3013399"/>
                    <a:ext cx="2218815" cy="1081771"/>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2000">
                        <a:solidFill>
                          <a:srgbClr val="323F4F"/>
                        </a:solidFill>
                        <a:latin typeface="Arial"/>
                        <a:ea typeface="Arial"/>
                        <a:cs typeface="Arial"/>
                        <a:sym typeface="Arial"/>
                      </a:rPr>
                      <a:t>Open </a:t>
                    </a:r>
                    <a:endParaRPr/>
                  </a:p>
                  <a:p>
                    <a:pPr indent="0" lvl="0" marL="0" marR="0" rtl="0" algn="ctr">
                      <a:lnSpc>
                        <a:spcPct val="110000"/>
                      </a:lnSpc>
                      <a:spcBef>
                        <a:spcPts val="0"/>
                      </a:spcBef>
                      <a:spcAft>
                        <a:spcPts val="0"/>
                      </a:spcAft>
                      <a:buNone/>
                    </a:pPr>
                    <a:r>
                      <a:rPr lang="en-US" sz="2000">
                        <a:solidFill>
                          <a:srgbClr val="323F4F"/>
                        </a:solidFill>
                        <a:latin typeface="Arial"/>
                        <a:ea typeface="Arial"/>
                        <a:cs typeface="Arial"/>
                        <a:sym typeface="Arial"/>
                      </a:rPr>
                      <a:t> Standards</a:t>
                    </a:r>
                    <a:endParaRPr/>
                  </a:p>
                  <a:p>
                    <a:pPr indent="0" lvl="0" marL="0" marR="0" rtl="0" algn="ctr">
                      <a:lnSpc>
                        <a:spcPct val="110000"/>
                      </a:lnSpc>
                      <a:spcBef>
                        <a:spcPts val="0"/>
                      </a:spcBef>
                      <a:spcAft>
                        <a:spcPts val="0"/>
                      </a:spcAft>
                      <a:buNone/>
                    </a:pPr>
                    <a:r>
                      <a:rPr lang="en-US" sz="2000">
                        <a:solidFill>
                          <a:srgbClr val="323F4F"/>
                        </a:solidFill>
                        <a:latin typeface="Arial"/>
                        <a:ea typeface="Arial"/>
                        <a:cs typeface="Arial"/>
                        <a:sym typeface="Arial"/>
                      </a:rPr>
                      <a:t> formalized</a:t>
                    </a:r>
                    <a:endParaRPr sz="1400">
                      <a:solidFill>
                        <a:srgbClr val="323F4F"/>
                      </a:solidFill>
                      <a:latin typeface="Arial"/>
                      <a:ea typeface="Arial"/>
                      <a:cs typeface="Arial"/>
                      <a:sym typeface="Arial"/>
                    </a:endParaRPr>
                  </a:p>
                </p:txBody>
              </p:sp>
              <p:sp>
                <p:nvSpPr>
                  <p:cNvPr id="630" name="Google Shape;630;p19"/>
                  <p:cNvSpPr txBox="1"/>
                  <p:nvPr/>
                </p:nvSpPr>
                <p:spPr>
                  <a:xfrm>
                    <a:off x="4626520" y="5211893"/>
                    <a:ext cx="712472" cy="317459"/>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b="1" lang="en-US" sz="1400">
                        <a:solidFill>
                          <a:srgbClr val="323F4F"/>
                        </a:solidFill>
                        <a:latin typeface="Arial"/>
                        <a:ea typeface="Arial"/>
                        <a:cs typeface="Arial"/>
                        <a:sym typeface="Arial"/>
                      </a:rPr>
                      <a:t>2004</a:t>
                    </a:r>
                    <a:endParaRPr/>
                  </a:p>
                </p:txBody>
              </p:sp>
            </p:grpSp>
            <p:pic>
              <p:nvPicPr>
                <p:cNvPr id="631" name="Google Shape;631;p19"/>
                <p:cNvPicPr preferRelativeResize="0"/>
                <p:nvPr/>
              </p:nvPicPr>
              <p:blipFill rotWithShape="1">
                <a:blip r:embed="rId3">
                  <a:alphaModFix/>
                </a:blip>
                <a:srcRect b="0" l="0" r="0" t="0"/>
                <a:stretch/>
              </p:blipFill>
              <p:spPr>
                <a:xfrm>
                  <a:off x="4140294" y="1186639"/>
                  <a:ext cx="1343636" cy="1726631"/>
                </a:xfrm>
                <a:prstGeom prst="rect">
                  <a:avLst/>
                </a:prstGeom>
                <a:noFill/>
                <a:ln>
                  <a:noFill/>
                </a:ln>
                <a:effectLst>
                  <a:outerShdw blurRad="50800" rotWithShape="0" algn="tl" dir="2700000" dist="38100">
                    <a:srgbClr val="000000">
                      <a:alpha val="40000"/>
                    </a:srgbClr>
                  </a:outerShdw>
                </a:effectLst>
              </p:spPr>
            </p:pic>
          </p:grpSp>
        </p:grpSp>
      </p:grpSp>
      <p:grpSp>
        <p:nvGrpSpPr>
          <p:cNvPr id="632" name="Google Shape;632;p19"/>
          <p:cNvGrpSpPr/>
          <p:nvPr/>
        </p:nvGrpSpPr>
        <p:grpSpPr>
          <a:xfrm>
            <a:off x="4949354" y="903460"/>
            <a:ext cx="1885398" cy="4331258"/>
            <a:chOff x="4949354" y="903460"/>
            <a:chExt cx="1885398" cy="4331258"/>
          </a:xfrm>
        </p:grpSpPr>
        <p:sp>
          <p:nvSpPr>
            <p:cNvPr id="633" name="Google Shape;633;p19"/>
            <p:cNvSpPr/>
            <p:nvPr/>
          </p:nvSpPr>
          <p:spPr>
            <a:xfrm>
              <a:off x="4949354" y="4266563"/>
              <a:ext cx="858408" cy="404037"/>
            </a:xfrm>
            <a:prstGeom prst="rect">
              <a:avLst/>
            </a:prstGeom>
            <a:gradFill>
              <a:gsLst>
                <a:gs pos="0">
                  <a:srgbClr val="F99A47"/>
                </a:gs>
                <a:gs pos="50000">
                  <a:srgbClr val="FE9000"/>
                </a:gs>
                <a:gs pos="100000">
                  <a:srgbClr val="E38000"/>
                </a:gs>
              </a:gsLst>
              <a:lin ang="5400000" scaled="0"/>
            </a:gra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634" name="Google Shape;634;p19"/>
            <p:cNvGrpSpPr/>
            <p:nvPr/>
          </p:nvGrpSpPr>
          <p:grpSpPr>
            <a:xfrm>
              <a:off x="5263807" y="903460"/>
              <a:ext cx="1570945" cy="4331258"/>
              <a:chOff x="5416207" y="1181405"/>
              <a:chExt cx="1570945" cy="4331258"/>
            </a:xfrm>
          </p:grpSpPr>
          <p:sp>
            <p:nvSpPr>
              <p:cNvPr id="635" name="Google Shape;635;p19"/>
              <p:cNvSpPr txBox="1"/>
              <p:nvPr/>
            </p:nvSpPr>
            <p:spPr>
              <a:xfrm>
                <a:off x="5702001" y="5195204"/>
                <a:ext cx="712472" cy="317459"/>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b="1" lang="en-US" sz="1400">
                    <a:solidFill>
                      <a:srgbClr val="323F4F"/>
                    </a:solidFill>
                    <a:latin typeface="Arial"/>
                    <a:ea typeface="Arial"/>
                    <a:cs typeface="Arial"/>
                    <a:sym typeface="Arial"/>
                  </a:rPr>
                  <a:t>2007</a:t>
                </a:r>
                <a:endParaRPr/>
              </a:p>
            </p:txBody>
          </p:sp>
          <p:grpSp>
            <p:nvGrpSpPr>
              <p:cNvPr id="636" name="Google Shape;636;p19"/>
              <p:cNvGrpSpPr/>
              <p:nvPr/>
            </p:nvGrpSpPr>
            <p:grpSpPr>
              <a:xfrm>
                <a:off x="5416207" y="1181405"/>
                <a:ext cx="1570945" cy="3966294"/>
                <a:chOff x="5416207" y="1181405"/>
                <a:chExt cx="1570945" cy="3966294"/>
              </a:xfrm>
            </p:grpSpPr>
            <p:cxnSp>
              <p:nvCxnSpPr>
                <p:cNvPr id="637" name="Google Shape;637;p19"/>
                <p:cNvCxnSpPr/>
                <p:nvPr/>
              </p:nvCxnSpPr>
              <p:spPr>
                <a:xfrm flipH="1">
                  <a:off x="6047605" y="4414052"/>
                  <a:ext cx="10633" cy="733647"/>
                </a:xfrm>
                <a:prstGeom prst="straightConnector1">
                  <a:avLst/>
                </a:prstGeom>
                <a:noFill/>
                <a:ln cap="flat" cmpd="sng" w="57150">
                  <a:solidFill>
                    <a:schemeClr val="accent1"/>
                  </a:solidFill>
                  <a:prstDash val="solid"/>
                  <a:miter lim="800000"/>
                  <a:headEnd len="sm" w="sm" type="none"/>
                  <a:tailEnd len="sm" w="sm" type="none"/>
                </a:ln>
              </p:spPr>
            </p:cxnSp>
            <p:grpSp>
              <p:nvGrpSpPr>
                <p:cNvPr id="638" name="Google Shape;638;p19"/>
                <p:cNvGrpSpPr/>
                <p:nvPr/>
              </p:nvGrpSpPr>
              <p:grpSpPr>
                <a:xfrm>
                  <a:off x="5416207" y="1181405"/>
                  <a:ext cx="1570945" cy="2915965"/>
                  <a:chOff x="5416207" y="1181405"/>
                  <a:chExt cx="1570945" cy="2915965"/>
                </a:xfrm>
              </p:grpSpPr>
              <p:sp>
                <p:nvSpPr>
                  <p:cNvPr id="639" name="Google Shape;639;p19"/>
                  <p:cNvSpPr txBox="1"/>
                  <p:nvPr/>
                </p:nvSpPr>
                <p:spPr>
                  <a:xfrm>
                    <a:off x="5416207" y="3015599"/>
                    <a:ext cx="1542282" cy="1081771"/>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2000">
                        <a:solidFill>
                          <a:srgbClr val="323F4F"/>
                        </a:solidFill>
                        <a:latin typeface="Arial"/>
                        <a:ea typeface="Arial"/>
                        <a:cs typeface="Arial"/>
                        <a:sym typeface="Arial"/>
                      </a:rPr>
                      <a:t>Open Standards 2.0</a:t>
                    </a:r>
                    <a:endParaRPr/>
                  </a:p>
                </p:txBody>
              </p:sp>
              <p:pic>
                <p:nvPicPr>
                  <p:cNvPr id="640" name="Google Shape;640;p19"/>
                  <p:cNvPicPr preferRelativeResize="0"/>
                  <p:nvPr/>
                </p:nvPicPr>
                <p:blipFill rotWithShape="1">
                  <a:blip r:embed="rId4">
                    <a:alphaModFix/>
                  </a:blip>
                  <a:srcRect b="0" l="0" r="0" t="0"/>
                  <a:stretch/>
                </p:blipFill>
                <p:spPr>
                  <a:xfrm>
                    <a:off x="5625303" y="1181405"/>
                    <a:ext cx="1361849" cy="1759370"/>
                  </a:xfrm>
                  <a:prstGeom prst="rect">
                    <a:avLst/>
                  </a:prstGeom>
                  <a:noFill/>
                  <a:ln>
                    <a:noFill/>
                  </a:ln>
                  <a:effectLst>
                    <a:outerShdw blurRad="50800" rotWithShape="0" algn="tl" dir="2700000" dist="38100">
                      <a:srgbClr val="000000">
                        <a:alpha val="40000"/>
                      </a:srgbClr>
                    </a:outerShdw>
                  </a:effectLst>
                </p:spPr>
              </p:pic>
            </p:grpSp>
          </p:grpSp>
        </p:grpSp>
      </p:grpSp>
      <p:grpSp>
        <p:nvGrpSpPr>
          <p:cNvPr id="641" name="Google Shape;641;p19"/>
          <p:cNvGrpSpPr/>
          <p:nvPr/>
        </p:nvGrpSpPr>
        <p:grpSpPr>
          <a:xfrm>
            <a:off x="6986518" y="922580"/>
            <a:ext cx="1941620" cy="4314790"/>
            <a:chOff x="6986518" y="922580"/>
            <a:chExt cx="1941620" cy="4314790"/>
          </a:xfrm>
        </p:grpSpPr>
        <p:sp>
          <p:nvSpPr>
            <p:cNvPr id="642" name="Google Shape;642;p19"/>
            <p:cNvSpPr/>
            <p:nvPr/>
          </p:nvSpPr>
          <p:spPr>
            <a:xfrm>
              <a:off x="6986518" y="4256733"/>
              <a:ext cx="1055114" cy="405874"/>
            </a:xfrm>
            <a:prstGeom prst="rect">
              <a:avLst/>
            </a:prstGeom>
            <a:gradFill>
              <a:gsLst>
                <a:gs pos="0">
                  <a:srgbClr val="F99A47"/>
                </a:gs>
                <a:gs pos="50000">
                  <a:srgbClr val="FE9000"/>
                </a:gs>
                <a:gs pos="100000">
                  <a:srgbClr val="E38000"/>
                </a:gs>
              </a:gsLst>
              <a:lin ang="5400000" scaled="0"/>
            </a:gra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643" name="Google Shape;643;p19"/>
            <p:cNvGrpSpPr/>
            <p:nvPr/>
          </p:nvGrpSpPr>
          <p:grpSpPr>
            <a:xfrm>
              <a:off x="7385856" y="922580"/>
              <a:ext cx="1542282" cy="4314790"/>
              <a:chOff x="7538256" y="1200525"/>
              <a:chExt cx="1542282" cy="4314790"/>
            </a:xfrm>
          </p:grpSpPr>
          <p:cxnSp>
            <p:nvCxnSpPr>
              <p:cNvPr id="644" name="Google Shape;644;p19"/>
              <p:cNvCxnSpPr/>
              <p:nvPr/>
            </p:nvCxnSpPr>
            <p:spPr>
              <a:xfrm flipH="1">
                <a:off x="8313838" y="4327053"/>
                <a:ext cx="10633" cy="733647"/>
              </a:xfrm>
              <a:prstGeom prst="straightConnector1">
                <a:avLst/>
              </a:prstGeom>
              <a:noFill/>
              <a:ln cap="flat" cmpd="sng" w="57150">
                <a:solidFill>
                  <a:schemeClr val="accent1"/>
                </a:solidFill>
                <a:prstDash val="solid"/>
                <a:miter lim="800000"/>
                <a:headEnd len="sm" w="sm" type="none"/>
                <a:tailEnd len="sm" w="sm" type="none"/>
              </a:ln>
            </p:spPr>
          </p:cxnSp>
          <p:grpSp>
            <p:nvGrpSpPr>
              <p:cNvPr id="645" name="Google Shape;645;p19"/>
              <p:cNvGrpSpPr/>
              <p:nvPr/>
            </p:nvGrpSpPr>
            <p:grpSpPr>
              <a:xfrm>
                <a:off x="7538256" y="1200525"/>
                <a:ext cx="1542282" cy="4314790"/>
                <a:chOff x="7538256" y="1200525"/>
                <a:chExt cx="1542282" cy="4314790"/>
              </a:xfrm>
            </p:grpSpPr>
            <p:sp>
              <p:nvSpPr>
                <p:cNvPr id="646" name="Google Shape;646;p19"/>
                <p:cNvSpPr txBox="1"/>
                <p:nvPr/>
              </p:nvSpPr>
              <p:spPr>
                <a:xfrm>
                  <a:off x="7968235" y="5204396"/>
                  <a:ext cx="712472" cy="310919"/>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b="1" lang="en-US" sz="1400">
                      <a:solidFill>
                        <a:srgbClr val="323F4F"/>
                      </a:solidFill>
                      <a:latin typeface="Arial"/>
                      <a:ea typeface="Arial"/>
                      <a:cs typeface="Arial"/>
                      <a:sym typeface="Arial"/>
                    </a:rPr>
                    <a:t>2013</a:t>
                  </a:r>
                  <a:endParaRPr/>
                </a:p>
              </p:txBody>
            </p:sp>
            <p:sp>
              <p:nvSpPr>
                <p:cNvPr id="647" name="Google Shape;647;p19"/>
                <p:cNvSpPr txBox="1"/>
                <p:nvPr/>
              </p:nvSpPr>
              <p:spPr>
                <a:xfrm>
                  <a:off x="7538256" y="3006372"/>
                  <a:ext cx="1542282" cy="1081771"/>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2000">
                      <a:solidFill>
                        <a:srgbClr val="323F4F"/>
                      </a:solidFill>
                      <a:latin typeface="Arial"/>
                      <a:ea typeface="Arial"/>
                      <a:cs typeface="Arial"/>
                      <a:sym typeface="Arial"/>
                    </a:rPr>
                    <a:t>Open Standards 3.0</a:t>
                  </a:r>
                  <a:endParaRPr/>
                </a:p>
              </p:txBody>
            </p:sp>
            <p:pic>
              <p:nvPicPr>
                <p:cNvPr id="648" name="Google Shape;648;p19"/>
                <p:cNvPicPr preferRelativeResize="0"/>
                <p:nvPr/>
              </p:nvPicPr>
              <p:blipFill rotWithShape="1">
                <a:blip r:embed="rId5">
                  <a:alphaModFix/>
                </a:blip>
                <a:srcRect b="0" l="0" r="0" t="0"/>
                <a:stretch/>
              </p:blipFill>
              <p:spPr>
                <a:xfrm>
                  <a:off x="7632742" y="1200525"/>
                  <a:ext cx="1338194" cy="1712745"/>
                </a:xfrm>
                <a:prstGeom prst="rect">
                  <a:avLst/>
                </a:prstGeom>
                <a:noFill/>
                <a:ln>
                  <a:noFill/>
                </a:ln>
                <a:effectLst>
                  <a:outerShdw blurRad="50800" rotWithShape="0" algn="tl" dir="2700000" dist="38100">
                    <a:srgbClr val="000000">
                      <a:alpha val="40000"/>
                    </a:srgbClr>
                  </a:outerShdw>
                </a:effectLst>
              </p:spPr>
            </p:pic>
          </p:grpSp>
        </p:grpSp>
      </p:grpSp>
      <p:grpSp>
        <p:nvGrpSpPr>
          <p:cNvPr id="649" name="Google Shape;649;p19"/>
          <p:cNvGrpSpPr/>
          <p:nvPr/>
        </p:nvGrpSpPr>
        <p:grpSpPr>
          <a:xfrm>
            <a:off x="8291878" y="917587"/>
            <a:ext cx="2865054" cy="4326953"/>
            <a:chOff x="8291878" y="917587"/>
            <a:chExt cx="2865054" cy="4326953"/>
          </a:xfrm>
        </p:grpSpPr>
        <p:sp>
          <p:nvSpPr>
            <p:cNvPr id="650" name="Google Shape;650;p19"/>
            <p:cNvSpPr/>
            <p:nvPr/>
          </p:nvSpPr>
          <p:spPr>
            <a:xfrm>
              <a:off x="8291878" y="4246295"/>
              <a:ext cx="1844652" cy="424305"/>
            </a:xfrm>
            <a:prstGeom prst="rect">
              <a:avLst/>
            </a:prstGeom>
            <a:gradFill>
              <a:gsLst>
                <a:gs pos="0">
                  <a:srgbClr val="F99A47"/>
                </a:gs>
                <a:gs pos="50000">
                  <a:srgbClr val="FE9000"/>
                </a:gs>
                <a:gs pos="100000">
                  <a:srgbClr val="E38000"/>
                </a:gs>
              </a:gsLst>
              <a:lin ang="5400000" scaled="0"/>
            </a:gra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651" name="Google Shape;651;p19"/>
            <p:cNvCxnSpPr/>
            <p:nvPr/>
          </p:nvCxnSpPr>
          <p:spPr>
            <a:xfrm flipH="1">
              <a:off x="10234606" y="4167870"/>
              <a:ext cx="10633" cy="733647"/>
            </a:xfrm>
            <a:prstGeom prst="straightConnector1">
              <a:avLst/>
            </a:prstGeom>
            <a:noFill/>
            <a:ln cap="flat" cmpd="sng" w="57150">
              <a:solidFill>
                <a:schemeClr val="accent1"/>
              </a:solidFill>
              <a:prstDash val="solid"/>
              <a:miter lim="800000"/>
              <a:headEnd len="sm" w="sm" type="none"/>
              <a:tailEnd len="sm" w="sm" type="none"/>
            </a:ln>
          </p:spPr>
        </p:cxnSp>
        <p:sp>
          <p:nvSpPr>
            <p:cNvPr id="652" name="Google Shape;652;p19"/>
            <p:cNvSpPr txBox="1"/>
            <p:nvPr/>
          </p:nvSpPr>
          <p:spPr>
            <a:xfrm>
              <a:off x="9889003" y="4933621"/>
              <a:ext cx="712472" cy="310919"/>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b="1" lang="en-US" sz="1400">
                  <a:solidFill>
                    <a:srgbClr val="323F4F"/>
                  </a:solidFill>
                  <a:latin typeface="Arial"/>
                  <a:ea typeface="Arial"/>
                  <a:cs typeface="Arial"/>
                  <a:sym typeface="Arial"/>
                </a:rPr>
                <a:t>2020</a:t>
              </a:r>
              <a:endParaRPr/>
            </a:p>
          </p:txBody>
        </p:sp>
        <p:sp>
          <p:nvSpPr>
            <p:cNvPr id="653" name="Google Shape;653;p19"/>
            <p:cNvSpPr txBox="1"/>
            <p:nvPr/>
          </p:nvSpPr>
          <p:spPr>
            <a:xfrm>
              <a:off x="9333546" y="2737654"/>
              <a:ext cx="1823386" cy="1081771"/>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2000">
                  <a:solidFill>
                    <a:srgbClr val="323F4F"/>
                  </a:solidFill>
                  <a:latin typeface="Arial"/>
                  <a:ea typeface="Arial"/>
                  <a:cs typeface="Arial"/>
                  <a:sym typeface="Arial"/>
                </a:rPr>
                <a:t>Conservation Standards </a:t>
              </a:r>
              <a:endParaRPr/>
            </a:p>
            <a:p>
              <a:pPr indent="0" lvl="0" marL="0" marR="0" rtl="0" algn="ctr">
                <a:lnSpc>
                  <a:spcPct val="110000"/>
                </a:lnSpc>
                <a:spcBef>
                  <a:spcPts val="0"/>
                </a:spcBef>
                <a:spcAft>
                  <a:spcPts val="0"/>
                </a:spcAft>
                <a:buNone/>
              </a:pPr>
              <a:r>
                <a:rPr lang="en-US" sz="2000">
                  <a:solidFill>
                    <a:srgbClr val="323F4F"/>
                  </a:solidFill>
                  <a:latin typeface="Arial"/>
                  <a:ea typeface="Arial"/>
                  <a:cs typeface="Arial"/>
                  <a:sym typeface="Arial"/>
                </a:rPr>
                <a:t>4.0</a:t>
              </a:r>
              <a:endParaRPr/>
            </a:p>
          </p:txBody>
        </p:sp>
        <p:pic>
          <p:nvPicPr>
            <p:cNvPr id="654" name="Google Shape;654;p19"/>
            <p:cNvPicPr preferRelativeResize="0"/>
            <p:nvPr/>
          </p:nvPicPr>
          <p:blipFill rotWithShape="1">
            <a:blip r:embed="rId6">
              <a:alphaModFix/>
            </a:blip>
            <a:srcRect b="0" l="0" r="0" t="0"/>
            <a:stretch/>
          </p:blipFill>
          <p:spPr>
            <a:xfrm>
              <a:off x="9562951" y="917587"/>
              <a:ext cx="1364576" cy="1732965"/>
            </a:xfrm>
            <a:prstGeom prst="rect">
              <a:avLst/>
            </a:prstGeom>
            <a:noFill/>
            <a:ln>
              <a:noFill/>
            </a:ln>
            <a:effectLst>
              <a:outerShdw blurRad="50800" rotWithShape="0" algn="tl" dir="2700000" dist="38100">
                <a:srgbClr val="000000">
                  <a:alpha val="40000"/>
                </a:srgbClr>
              </a:outerShdw>
            </a:effectLst>
          </p:spPr>
        </p:pic>
      </p:grpSp>
      <p:grpSp>
        <p:nvGrpSpPr>
          <p:cNvPr id="655" name="Google Shape;655;p19"/>
          <p:cNvGrpSpPr/>
          <p:nvPr/>
        </p:nvGrpSpPr>
        <p:grpSpPr>
          <a:xfrm>
            <a:off x="10354977" y="3997773"/>
            <a:ext cx="1548061" cy="896760"/>
            <a:chOff x="10507377" y="4332236"/>
            <a:chExt cx="1548061" cy="896760"/>
          </a:xfrm>
        </p:grpSpPr>
        <p:sp>
          <p:nvSpPr>
            <p:cNvPr id="656" name="Google Shape;656;p19"/>
            <p:cNvSpPr/>
            <p:nvPr/>
          </p:nvSpPr>
          <p:spPr>
            <a:xfrm>
              <a:off x="10507377" y="4332236"/>
              <a:ext cx="843362" cy="896760"/>
            </a:xfrm>
            <a:prstGeom prst="rightArrow">
              <a:avLst>
                <a:gd fmla="val 50000" name="adj1"/>
                <a:gd fmla="val 50000" name="adj2"/>
              </a:avLst>
            </a:prstGeom>
            <a:gradFill>
              <a:gsLst>
                <a:gs pos="0">
                  <a:srgbClr val="F99A47"/>
                </a:gs>
                <a:gs pos="50000">
                  <a:srgbClr val="FE9000"/>
                </a:gs>
                <a:gs pos="100000">
                  <a:srgbClr val="E38000"/>
                </a:gs>
              </a:gsLst>
              <a:lin ang="5400000" scaled="0"/>
            </a:gra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57" name="Google Shape;657;p19"/>
            <p:cNvSpPr txBox="1"/>
            <p:nvPr/>
          </p:nvSpPr>
          <p:spPr>
            <a:xfrm>
              <a:off x="11382186" y="4365673"/>
              <a:ext cx="673252"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chemeClr val="dk1"/>
                  </a:solidFill>
                  <a:latin typeface="Arial"/>
                  <a:ea typeface="Arial"/>
                  <a:cs typeface="Arial"/>
                  <a:sym typeface="Arial"/>
                </a:rPr>
                <a:t>?</a:t>
              </a:r>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5"/>
                                        </p:tgtEl>
                                        <p:attrNameLst>
                                          <p:attrName>style.visibility</p:attrName>
                                        </p:attrNameLst>
                                      </p:cBhvr>
                                      <p:to>
                                        <p:strVal val="visible"/>
                                      </p:to>
                                    </p:set>
                                    <p:animEffect filter="fade" transition="in">
                                      <p:cBhvr>
                                        <p:cTn dur="500"/>
                                        <p:tgtEl>
                                          <p:spTgt spid="6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3"/>
                                        </p:tgtEl>
                                        <p:attrNameLst>
                                          <p:attrName>style.visibility</p:attrName>
                                        </p:attrNameLst>
                                      </p:cBhvr>
                                      <p:to>
                                        <p:strVal val="visible"/>
                                      </p:to>
                                    </p:set>
                                    <p:animEffect filter="fade" transition="in">
                                      <p:cBhvr>
                                        <p:cTn dur="500"/>
                                        <p:tgtEl>
                                          <p:spTgt spid="6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2"/>
                                        </p:tgtEl>
                                        <p:attrNameLst>
                                          <p:attrName>style.visibility</p:attrName>
                                        </p:attrNameLst>
                                      </p:cBhvr>
                                      <p:to>
                                        <p:strVal val="visible"/>
                                      </p:to>
                                    </p:set>
                                    <p:animEffect filter="fade" transition="in">
                                      <p:cBhvr>
                                        <p:cTn dur="500"/>
                                        <p:tgtEl>
                                          <p:spTgt spid="6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2"/>
                                        </p:tgtEl>
                                        <p:attrNameLst>
                                          <p:attrName>style.visibility</p:attrName>
                                        </p:attrNameLst>
                                      </p:cBhvr>
                                      <p:to>
                                        <p:strVal val="visible"/>
                                      </p:to>
                                    </p:set>
                                    <p:animEffect filter="fade" transition="in">
                                      <p:cBhvr>
                                        <p:cTn dur="500"/>
                                        <p:tgtEl>
                                          <p:spTgt spid="6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8"/>
                                        </p:tgtEl>
                                        <p:attrNameLst>
                                          <p:attrName>style.visibility</p:attrName>
                                        </p:attrNameLst>
                                      </p:cBhvr>
                                      <p:to>
                                        <p:strVal val="visible"/>
                                      </p:to>
                                    </p:set>
                                    <p:animEffect filter="fade" transition="in">
                                      <p:cBhvr>
                                        <p:cTn dur="500"/>
                                        <p:tgtEl>
                                          <p:spTgt spid="6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1"/>
                                        </p:tgtEl>
                                        <p:attrNameLst>
                                          <p:attrName>style.visibility</p:attrName>
                                        </p:attrNameLst>
                                      </p:cBhvr>
                                      <p:to>
                                        <p:strVal val="visible"/>
                                      </p:to>
                                    </p:set>
                                    <p:animEffect filter="fade" transition="in">
                                      <p:cBhvr>
                                        <p:cTn dur="500"/>
                                        <p:tgtEl>
                                          <p:spTgt spid="6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9"/>
                                        </p:tgtEl>
                                        <p:attrNameLst>
                                          <p:attrName>style.visibility</p:attrName>
                                        </p:attrNameLst>
                                      </p:cBhvr>
                                      <p:to>
                                        <p:strVal val="visible"/>
                                      </p:to>
                                    </p:set>
                                    <p:animEffect filter="fade" transition="in">
                                      <p:cBhvr>
                                        <p:cTn dur="500"/>
                                        <p:tgtEl>
                                          <p:spTgt spid="6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5"/>
                                        </p:tgtEl>
                                        <p:attrNameLst>
                                          <p:attrName>style.visibility</p:attrName>
                                        </p:attrNameLst>
                                      </p:cBhvr>
                                      <p:to>
                                        <p:strVal val="visible"/>
                                      </p:to>
                                    </p:set>
                                    <p:animEffect filter="fade" transition="in">
                                      <p:cBhvr>
                                        <p:cTn dur="500"/>
                                        <p:tgtEl>
                                          <p:spTgt spid="6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55" name="Shape 455"/>
        <p:cNvGrpSpPr/>
        <p:nvPr/>
      </p:nvGrpSpPr>
      <p:grpSpPr>
        <a:xfrm>
          <a:off x="0" y="0"/>
          <a:ext cx="0" cy="0"/>
          <a:chOff x="0" y="0"/>
          <a:chExt cx="0" cy="0"/>
        </a:xfrm>
      </p:grpSpPr>
      <p:sp>
        <p:nvSpPr>
          <p:cNvPr id="456" name="Google Shape;456;gc3e3082499_1_0"/>
          <p:cNvSpPr txBox="1"/>
          <p:nvPr>
            <p:ph idx="1" type="body"/>
          </p:nvPr>
        </p:nvSpPr>
        <p:spPr>
          <a:xfrm>
            <a:off x="720725" y="756000"/>
            <a:ext cx="10799763" cy="370000"/>
          </a:xfrm>
          <a:prstGeom prst="rect">
            <a:avLst/>
          </a:prstGeom>
          <a:noFill/>
          <a:ln>
            <a:noFill/>
          </a:ln>
        </p:spPr>
        <p:txBody>
          <a:bodyPr anchorCtr="0" anchor="t" bIns="0" lIns="0" spcFirstLastPara="1" rIns="0" wrap="square" tIns="0">
            <a:noAutofit/>
          </a:bodyPr>
          <a:lstStyle/>
          <a:p>
            <a:pPr indent="0" lvl="0" marL="0" rtl="0" algn="l">
              <a:lnSpc>
                <a:spcPct val="107142"/>
              </a:lnSpc>
              <a:spcBef>
                <a:spcPts val="0"/>
              </a:spcBef>
              <a:spcAft>
                <a:spcPts val="0"/>
              </a:spcAft>
              <a:buSzPts val="2800"/>
              <a:buFont typeface="Arial Black"/>
              <a:buNone/>
            </a:pPr>
            <a:r>
              <a:rPr lang="en-US" sz="2800"/>
              <a:t>ATTRIBUTION &amp; USE</a:t>
            </a:r>
            <a:endParaRPr/>
          </a:p>
        </p:txBody>
      </p:sp>
      <p:sp>
        <p:nvSpPr>
          <p:cNvPr id="457" name="Google Shape;457;gc3e3082499_1_0"/>
          <p:cNvSpPr txBox="1"/>
          <p:nvPr>
            <p:ph idx="2" type="body"/>
          </p:nvPr>
        </p:nvSpPr>
        <p:spPr>
          <a:xfrm>
            <a:off x="720724" y="1393404"/>
            <a:ext cx="11135881" cy="4526001"/>
          </a:xfrm>
          <a:prstGeom prst="rect">
            <a:avLst/>
          </a:prstGeom>
          <a:noFill/>
          <a:ln>
            <a:noFill/>
          </a:ln>
        </p:spPr>
        <p:txBody>
          <a:bodyPr anchorCtr="0" anchor="t" bIns="0" lIns="0" spcFirstLastPara="1" rIns="0" wrap="square" tIns="0">
            <a:noAutofit/>
          </a:bodyPr>
          <a:lstStyle/>
          <a:p>
            <a:pPr indent="-228600" lvl="0" marL="228600" rtl="0" algn="l">
              <a:lnSpc>
                <a:spcPct val="100000"/>
              </a:lnSpc>
              <a:spcBef>
                <a:spcPts val="0"/>
              </a:spcBef>
              <a:spcAft>
                <a:spcPts val="0"/>
              </a:spcAft>
              <a:buSzPts val="1400"/>
              <a:buChar char="•"/>
            </a:pPr>
            <a:r>
              <a:rPr lang="en-US" sz="1400"/>
              <a:t>This slide deck is part of a series of presentations originally published in 2021 and corresponds with the 2020 release of </a:t>
            </a:r>
            <a:r>
              <a:rPr i="1" lang="en-US" sz="1400" u="sng">
                <a:solidFill>
                  <a:schemeClr val="hlink"/>
                </a:solidFill>
                <a:hlinkClick r:id="rId3"/>
              </a:rPr>
              <a:t>Open Standards for the Practice of Conservation version 4.0</a:t>
            </a:r>
            <a:r>
              <a:rPr lang="en-US" sz="1400"/>
              <a:t>.  It replaces the 2014 edition of these presentations (identifiable by their bright green headers) which corresponded with 2013’s </a:t>
            </a:r>
            <a:r>
              <a:rPr i="1" lang="en-US" sz="1400"/>
              <a:t>Open Standards for the Practice of Conservation version 3.0</a:t>
            </a:r>
            <a:r>
              <a:rPr lang="en-US" sz="1400"/>
              <a:t>. The </a:t>
            </a:r>
            <a:r>
              <a:rPr lang="en-US" sz="1400" u="sng">
                <a:solidFill>
                  <a:schemeClr val="hlink"/>
                </a:solidFill>
                <a:hlinkClick r:id="rId4"/>
              </a:rPr>
              <a:t>Conservation Measure Partnership</a:t>
            </a:r>
            <a:r>
              <a:rPr lang="en-US" sz="1400"/>
              <a:t> (CMP) Presentations Working Group will continue to improve these presentations with pertinent new information and corresponding updates.  This presentation was last updated: </a:t>
            </a:r>
            <a:r>
              <a:rPr b="1" i="1" lang="en-US" sz="1400" u="sng"/>
              <a:t>January 2021.</a:t>
            </a:r>
            <a:r>
              <a:rPr b="1" lang="en-US" sz="1400" u="sng"/>
              <a:t>  </a:t>
            </a:r>
            <a:endParaRPr/>
          </a:p>
          <a:p>
            <a:pPr indent="-228600" lvl="0" marL="228600" rtl="0" algn="l">
              <a:lnSpc>
                <a:spcPct val="100000"/>
              </a:lnSpc>
              <a:spcBef>
                <a:spcPts val="800"/>
              </a:spcBef>
              <a:spcAft>
                <a:spcPts val="0"/>
              </a:spcAft>
              <a:buSzPts val="1400"/>
              <a:buChar char="•"/>
            </a:pPr>
            <a:r>
              <a:rPr lang="en-US" sz="1400"/>
              <a:t>The slides in this presentation were developed by the CMP Presentations Working Group led by John Morrison with the assistance of Marika Suval, Daniel Sprod, and Andrew Bridges.  Presentations were reviewed and vetted by the CMP Guidance Committee including: Marcia Brown, Caroline Stem, Catherine Payne, Felix Cybulla, Marie-Andree Carriere, Terri Schulz, and Will Beale.  </a:t>
            </a:r>
            <a:endParaRPr/>
          </a:p>
          <a:p>
            <a:pPr indent="-228600" lvl="0" marL="228600" rtl="0" algn="l">
              <a:lnSpc>
                <a:spcPct val="100000"/>
              </a:lnSpc>
              <a:spcBef>
                <a:spcPts val="800"/>
              </a:spcBef>
              <a:spcAft>
                <a:spcPts val="0"/>
              </a:spcAft>
              <a:buSzPts val="1400"/>
              <a:buChar char="•"/>
            </a:pPr>
            <a:r>
              <a:rPr lang="en-US" sz="1400"/>
              <a:t>The photographs contained in this presentation are copyrighted and all rights are owned by the respective photographers as identified on the slides and in the presenters’ notes.  As such, each photograph is protected by United States and International copyright laws and may not be used or distributed for any other purpose beyond this presentation without the express written consent of the photographer.  </a:t>
            </a:r>
            <a:endParaRPr/>
          </a:p>
          <a:p>
            <a:pPr indent="-228600" lvl="0" marL="228600" rtl="0" algn="l">
              <a:lnSpc>
                <a:spcPct val="100000"/>
              </a:lnSpc>
              <a:spcBef>
                <a:spcPts val="800"/>
              </a:spcBef>
              <a:spcAft>
                <a:spcPts val="0"/>
              </a:spcAft>
              <a:buSzPts val="1400"/>
              <a:buChar char="•"/>
            </a:pPr>
            <a:r>
              <a:rPr lang="en-US" sz="1400"/>
              <a:t>We strongly recommend that this presentation be given by experts (trained conservation coaches; see </a:t>
            </a:r>
            <a:r>
              <a:rPr lang="en-US" sz="1400" u="sng">
                <a:solidFill>
                  <a:schemeClr val="hlink"/>
                </a:solidFill>
                <a:hlinkClick r:id="rId5"/>
              </a:rPr>
              <a:t>Coaches Conservation Network</a:t>
            </a:r>
            <a:r>
              <a:rPr lang="en-US" sz="1400"/>
              <a:t> for additional information) familiar with the adaptive management process presented herein. </a:t>
            </a:r>
            <a:endParaRPr/>
          </a:p>
          <a:p>
            <a:pPr indent="-228600" lvl="0" marL="228600" rtl="0" algn="l">
              <a:lnSpc>
                <a:spcPct val="100000"/>
              </a:lnSpc>
              <a:spcBef>
                <a:spcPts val="800"/>
              </a:spcBef>
              <a:spcAft>
                <a:spcPts val="0"/>
              </a:spcAft>
              <a:buSzPts val="1400"/>
              <a:buChar char="•"/>
            </a:pPr>
            <a:r>
              <a:rPr lang="en-US" sz="1400"/>
              <a:t>Use of this Material: This work (excepting photography, see above) is licensed for use under a Creative Commons Attribution-ShareAlike 4.0 International License. Under this license, you may take the Conservation Standards and adapt or modify them as you see fit, provided you a) reference the original Conservation Standards (but not in any way that suggests that CMP endorses this derived work), and b) issue the derived work under a similar Creative Commons license or equivalent. You can also formally contribute your modifications to CMP, which will consider incorporating them in a future official version of the Conservation Standards. This process ensures that the Standards evolve through the input of a wide variety of practitioners, are adaptable to individual organizations’ needs, and yet provide a carefully managed global standard for conservation work.</a:t>
            </a:r>
            <a:endParaRPr sz="1400"/>
          </a:p>
        </p:txBody>
      </p:sp>
      <p:pic>
        <p:nvPicPr>
          <p:cNvPr id="458" name="Google Shape;458;gc3e3082499_1_0"/>
          <p:cNvPicPr preferRelativeResize="0"/>
          <p:nvPr/>
        </p:nvPicPr>
        <p:blipFill rotWithShape="1">
          <a:blip r:embed="rId6">
            <a:alphaModFix/>
          </a:blip>
          <a:srcRect b="0" l="0" r="0" t="0"/>
          <a:stretch/>
        </p:blipFill>
        <p:spPr>
          <a:xfrm>
            <a:off x="9839325" y="6243974"/>
            <a:ext cx="1143000" cy="4000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pic>
        <p:nvPicPr>
          <p:cNvPr id="663" name="Google Shape;663;p20"/>
          <p:cNvPicPr preferRelativeResize="0"/>
          <p:nvPr>
            <p:ph idx="2" type="pic"/>
          </p:nvPr>
        </p:nvPicPr>
        <p:blipFill rotWithShape="1">
          <a:blip r:embed="rId3">
            <a:alphaModFix/>
          </a:blip>
          <a:srcRect b="0" l="0" r="0" t="0"/>
          <a:stretch/>
        </p:blipFill>
        <p:spPr>
          <a:xfrm>
            <a:off x="3966882" y="0"/>
            <a:ext cx="8225118" cy="6858000"/>
          </a:xfrm>
          <a:prstGeom prst="rect">
            <a:avLst/>
          </a:prstGeom>
          <a:noFill/>
          <a:ln>
            <a:noFill/>
          </a:ln>
        </p:spPr>
      </p:pic>
      <p:sp>
        <p:nvSpPr>
          <p:cNvPr id="664" name="Google Shape;664;p20"/>
          <p:cNvSpPr/>
          <p:nvPr/>
        </p:nvSpPr>
        <p:spPr>
          <a:xfrm>
            <a:off x="0" y="0"/>
            <a:ext cx="5847908" cy="6858000"/>
          </a:xfrm>
          <a:custGeom>
            <a:rect b="b" l="l" r="r" t="t"/>
            <a:pathLst>
              <a:path extrusionOk="0" h="6858000" w="5847908">
                <a:moveTo>
                  <a:pt x="0" y="0"/>
                </a:moveTo>
                <a:lnTo>
                  <a:pt x="4801480" y="0"/>
                </a:lnTo>
                <a:lnTo>
                  <a:pt x="4828852" y="35751"/>
                </a:lnTo>
                <a:cubicBezTo>
                  <a:pt x="5465478" y="908529"/>
                  <a:pt x="5847908" y="2027452"/>
                  <a:pt x="5847908" y="3247433"/>
                </a:cubicBezTo>
                <a:cubicBezTo>
                  <a:pt x="5847908" y="4641698"/>
                  <a:pt x="5348407" y="5903967"/>
                  <a:pt x="4540823" y="6817671"/>
                </a:cubicBezTo>
                <a:lnTo>
                  <a:pt x="4503435" y="6858000"/>
                </a:lnTo>
                <a:lnTo>
                  <a:pt x="0" y="6858000"/>
                </a:lnTo>
                <a:close/>
              </a:path>
            </a:pathLst>
          </a:custGeom>
          <a:solidFill>
            <a:srgbClr val="2380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65" name="Google Shape;665;p20"/>
          <p:cNvSpPr txBox="1"/>
          <p:nvPr>
            <p:ph idx="4294967295" type="body"/>
          </p:nvPr>
        </p:nvSpPr>
        <p:spPr>
          <a:xfrm>
            <a:off x="402336" y="3199638"/>
            <a:ext cx="5141913" cy="446088"/>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3200"/>
              <a:buNone/>
            </a:pPr>
            <a:r>
              <a:rPr lang="en-US" sz="3200">
                <a:solidFill>
                  <a:schemeClr val="lt1"/>
                </a:solidFill>
                <a:latin typeface="Arial Black"/>
                <a:ea typeface="Arial Black"/>
                <a:cs typeface="Arial Black"/>
                <a:sym typeface="Arial Black"/>
              </a:rPr>
              <a:t>CONSERVATION STANDARDS V4.0</a:t>
            </a:r>
            <a:endParaRPr/>
          </a:p>
        </p:txBody>
      </p:sp>
      <p:pic>
        <p:nvPicPr>
          <p:cNvPr id="666" name="Google Shape;666;p20"/>
          <p:cNvPicPr preferRelativeResize="0"/>
          <p:nvPr/>
        </p:nvPicPr>
        <p:blipFill rotWithShape="1">
          <a:blip r:embed="rId4">
            <a:alphaModFix/>
          </a:blip>
          <a:srcRect b="0" l="0" r="0" t="0"/>
          <a:stretch/>
        </p:blipFill>
        <p:spPr>
          <a:xfrm>
            <a:off x="11399520" y="6141720"/>
            <a:ext cx="560834" cy="560834"/>
          </a:xfrm>
          <a:prstGeom prst="rect">
            <a:avLst/>
          </a:prstGeom>
          <a:noFill/>
          <a:ln>
            <a:noFill/>
          </a:ln>
        </p:spPr>
      </p:pic>
      <p:sp>
        <p:nvSpPr>
          <p:cNvPr id="667" name="Google Shape;667;p20"/>
          <p:cNvSpPr txBox="1"/>
          <p:nvPr/>
        </p:nvSpPr>
        <p:spPr>
          <a:xfrm rot="-5400000">
            <a:off x="9880860" y="4438231"/>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FELIX CYBULLA, CYBULLA.ORG</a:t>
            </a:r>
            <a:endParaRPr/>
          </a:p>
        </p:txBody>
      </p:sp>
    </p:spTree>
  </p:cSld>
  <p:clrMapOvr>
    <a:masterClrMapping/>
  </p:clrMapOvr>
  <p:transition spd="med">
    <p:push/>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21"/>
          <p:cNvSpPr/>
          <p:nvPr/>
        </p:nvSpPr>
        <p:spPr>
          <a:xfrm>
            <a:off x="2329603" y="0"/>
            <a:ext cx="2108285" cy="124358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Diagram&#10;&#10;Description automatically generated" id="674" name="Google Shape;674;p21"/>
          <p:cNvPicPr preferRelativeResize="0"/>
          <p:nvPr/>
        </p:nvPicPr>
        <p:blipFill rotWithShape="1">
          <a:blip r:embed="rId3">
            <a:alphaModFix/>
          </a:blip>
          <a:srcRect b="0" l="0" r="0" t="0"/>
          <a:stretch/>
        </p:blipFill>
        <p:spPr>
          <a:xfrm>
            <a:off x="1066252" y="814894"/>
            <a:ext cx="5076352" cy="5040000"/>
          </a:xfrm>
          <a:prstGeom prst="donut">
            <a:avLst>
              <a:gd fmla="val 27163" name="adj"/>
            </a:avLst>
          </a:prstGeom>
          <a:noFill/>
          <a:ln>
            <a:noFill/>
          </a:ln>
        </p:spPr>
      </p:pic>
      <p:sp>
        <p:nvSpPr>
          <p:cNvPr id="675" name="Google Shape;675;p21"/>
          <p:cNvSpPr txBox="1"/>
          <p:nvPr/>
        </p:nvSpPr>
        <p:spPr>
          <a:xfrm>
            <a:off x="6658636" y="1243584"/>
            <a:ext cx="3808820" cy="393954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accent1"/>
                </a:solidFill>
                <a:latin typeface="Arial Black"/>
                <a:ea typeface="Arial Black"/>
                <a:cs typeface="Arial Black"/>
                <a:sym typeface="Arial Black"/>
              </a:rPr>
              <a:t>1. ASSESS</a:t>
            </a:r>
            <a:endParaRPr/>
          </a:p>
          <a:p>
            <a:pPr indent="-279400" lvl="0" marL="279400" marR="0" rtl="0" algn="l">
              <a:spcBef>
                <a:spcPts val="1200"/>
              </a:spcBef>
              <a:spcAft>
                <a:spcPts val="0"/>
              </a:spcAft>
              <a:buClr>
                <a:schemeClr val="dk1"/>
              </a:buClr>
              <a:buSzPts val="2800"/>
              <a:buFont typeface="Arial"/>
              <a:buChar char="•"/>
            </a:pPr>
            <a:r>
              <a:rPr lang="en-US" sz="2800">
                <a:solidFill>
                  <a:schemeClr val="dk1"/>
                </a:solidFill>
                <a:latin typeface="Arial"/>
                <a:ea typeface="Arial"/>
                <a:cs typeface="Arial"/>
                <a:sym typeface="Arial"/>
              </a:rPr>
              <a:t>Purpose &amp; team</a:t>
            </a:r>
            <a:endParaRPr/>
          </a:p>
          <a:p>
            <a:pPr indent="-279400" lvl="0" marL="279400" marR="0" rtl="0" algn="l">
              <a:spcBef>
                <a:spcPts val="1200"/>
              </a:spcBef>
              <a:spcAft>
                <a:spcPts val="0"/>
              </a:spcAft>
              <a:buClr>
                <a:schemeClr val="dk1"/>
              </a:buClr>
              <a:buSzPts val="2800"/>
              <a:buFont typeface="Arial"/>
              <a:buChar char="•"/>
            </a:pPr>
            <a:r>
              <a:rPr lang="en-US" sz="2800">
                <a:solidFill>
                  <a:schemeClr val="dk1"/>
                </a:solidFill>
                <a:latin typeface="Arial"/>
                <a:ea typeface="Arial"/>
                <a:cs typeface="Arial"/>
                <a:sym typeface="Arial"/>
              </a:rPr>
              <a:t>Scope &amp; vision</a:t>
            </a:r>
            <a:endParaRPr/>
          </a:p>
          <a:p>
            <a:pPr indent="-279400" lvl="0" marL="279400" marR="0" rtl="0" algn="l">
              <a:spcBef>
                <a:spcPts val="1200"/>
              </a:spcBef>
              <a:spcAft>
                <a:spcPts val="0"/>
              </a:spcAft>
              <a:buClr>
                <a:schemeClr val="dk1"/>
              </a:buClr>
              <a:buSzPts val="2800"/>
              <a:buFont typeface="Arial"/>
              <a:buChar char="•"/>
            </a:pPr>
            <a:r>
              <a:rPr lang="en-US" sz="2800">
                <a:solidFill>
                  <a:schemeClr val="dk1"/>
                </a:solidFill>
                <a:latin typeface="Arial"/>
                <a:ea typeface="Arial"/>
                <a:cs typeface="Arial"/>
                <a:sym typeface="Arial"/>
              </a:rPr>
              <a:t>Targets &amp; Viability</a:t>
            </a:r>
            <a:endParaRPr/>
          </a:p>
          <a:p>
            <a:pPr indent="-279400" lvl="0" marL="279400" marR="0" rtl="0" algn="l">
              <a:spcBef>
                <a:spcPts val="1200"/>
              </a:spcBef>
              <a:spcAft>
                <a:spcPts val="0"/>
              </a:spcAft>
              <a:buClr>
                <a:schemeClr val="dk1"/>
              </a:buClr>
              <a:buSzPts val="2800"/>
              <a:buFont typeface="Arial"/>
              <a:buChar char="•"/>
            </a:pPr>
            <a:r>
              <a:rPr lang="en-US" sz="2800">
                <a:solidFill>
                  <a:schemeClr val="dk1"/>
                </a:solidFill>
                <a:latin typeface="Arial"/>
                <a:ea typeface="Arial"/>
                <a:cs typeface="Arial"/>
                <a:sym typeface="Arial"/>
              </a:rPr>
              <a:t>Threats</a:t>
            </a:r>
            <a:endParaRPr/>
          </a:p>
          <a:p>
            <a:pPr indent="-279400" lvl="0" marL="279400" marR="0" rtl="0" algn="l">
              <a:spcBef>
                <a:spcPts val="1200"/>
              </a:spcBef>
              <a:spcAft>
                <a:spcPts val="0"/>
              </a:spcAft>
              <a:buClr>
                <a:schemeClr val="dk1"/>
              </a:buClr>
              <a:buSzPts val="2800"/>
              <a:buFont typeface="Arial"/>
              <a:buChar char="•"/>
            </a:pPr>
            <a:r>
              <a:rPr lang="en-US" sz="2800">
                <a:solidFill>
                  <a:schemeClr val="dk1"/>
                </a:solidFill>
                <a:latin typeface="Arial"/>
                <a:ea typeface="Arial"/>
                <a:cs typeface="Arial"/>
                <a:sym typeface="Arial"/>
              </a:rPr>
              <a:t>Conservation situation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pic>
        <p:nvPicPr>
          <p:cNvPr id="681" name="Google Shape;681;p22"/>
          <p:cNvPicPr preferRelativeResize="0"/>
          <p:nvPr>
            <p:ph idx="2" type="pic"/>
          </p:nvPr>
        </p:nvPicPr>
        <p:blipFill rotWithShape="1">
          <a:blip r:embed="rId3">
            <a:alphaModFix/>
          </a:blip>
          <a:srcRect b="0" l="0" r="0" t="0"/>
          <a:stretch/>
        </p:blipFill>
        <p:spPr>
          <a:xfrm>
            <a:off x="0" y="0"/>
            <a:ext cx="4916975" cy="6858000"/>
          </a:xfrm>
          <a:prstGeom prst="rect">
            <a:avLst/>
          </a:prstGeom>
          <a:noFill/>
          <a:ln>
            <a:noFill/>
          </a:ln>
        </p:spPr>
      </p:pic>
      <p:sp>
        <p:nvSpPr>
          <p:cNvPr id="682" name="Google Shape;682;p22"/>
          <p:cNvSpPr txBox="1"/>
          <p:nvPr>
            <p:ph idx="1" type="body"/>
          </p:nvPr>
        </p:nvSpPr>
        <p:spPr>
          <a:xfrm>
            <a:off x="5400000" y="756000"/>
            <a:ext cx="6369886" cy="475710"/>
          </a:xfrm>
          <a:prstGeom prst="rect">
            <a:avLst/>
          </a:prstGeom>
          <a:noFill/>
          <a:ln>
            <a:noFill/>
          </a:ln>
        </p:spPr>
        <p:txBody>
          <a:bodyPr anchorCtr="0" anchor="t" bIns="0" lIns="0" spcFirstLastPara="1" rIns="0" wrap="square" tIns="0">
            <a:noAutofit/>
          </a:bodyPr>
          <a:lstStyle/>
          <a:p>
            <a:pPr indent="0" lvl="0" marL="0" rtl="0" algn="l">
              <a:lnSpc>
                <a:spcPct val="107142"/>
              </a:lnSpc>
              <a:spcBef>
                <a:spcPts val="0"/>
              </a:spcBef>
              <a:spcAft>
                <a:spcPts val="0"/>
              </a:spcAft>
              <a:buSzPts val="2800"/>
              <a:buFont typeface="Arial Black"/>
              <a:buNone/>
            </a:pPr>
            <a:r>
              <a:rPr lang="en-US"/>
              <a:t>SCOPE</a:t>
            </a:r>
            <a:endParaRPr/>
          </a:p>
        </p:txBody>
      </p:sp>
      <p:sp>
        <p:nvSpPr>
          <p:cNvPr id="683" name="Google Shape;683;p22"/>
          <p:cNvSpPr txBox="1"/>
          <p:nvPr>
            <p:ph idx="3" type="body"/>
          </p:nvPr>
        </p:nvSpPr>
        <p:spPr>
          <a:xfrm>
            <a:off x="5400000" y="1440000"/>
            <a:ext cx="6272212" cy="3995738"/>
          </a:xfrm>
          <a:prstGeom prst="rect">
            <a:avLst/>
          </a:prstGeom>
          <a:noFill/>
          <a:ln>
            <a:noFill/>
          </a:ln>
        </p:spPr>
        <p:txBody>
          <a:bodyPr anchorCtr="0" anchor="t" bIns="0" lIns="0" spcFirstLastPara="1" rIns="0" wrap="square" tIns="0">
            <a:noAutofit/>
          </a:bodyPr>
          <a:lstStyle/>
          <a:p>
            <a:pPr indent="-228600" lvl="0" marL="228600" rtl="0" algn="l">
              <a:lnSpc>
                <a:spcPct val="150000"/>
              </a:lnSpc>
              <a:spcBef>
                <a:spcPts val="0"/>
              </a:spcBef>
              <a:spcAft>
                <a:spcPts val="0"/>
              </a:spcAft>
              <a:buClr>
                <a:schemeClr val="accent1"/>
              </a:buClr>
              <a:buSzPts val="2800"/>
              <a:buChar char="•"/>
            </a:pPr>
            <a:r>
              <a:rPr lang="en-US"/>
              <a:t>Place-based</a:t>
            </a:r>
            <a:endParaRPr/>
          </a:p>
          <a:p>
            <a:pPr indent="-228600" lvl="0" marL="228600" rtl="0" algn="l">
              <a:lnSpc>
                <a:spcPct val="150000"/>
              </a:lnSpc>
              <a:spcBef>
                <a:spcPts val="800"/>
              </a:spcBef>
              <a:spcAft>
                <a:spcPts val="0"/>
              </a:spcAft>
              <a:buClr>
                <a:schemeClr val="accent1"/>
              </a:buClr>
              <a:buSzPts val="2800"/>
              <a:buChar char="•"/>
            </a:pPr>
            <a:r>
              <a:rPr lang="en-US"/>
              <a:t>Target-based</a:t>
            </a:r>
            <a:endParaRPr/>
          </a:p>
          <a:p>
            <a:pPr indent="-228600" lvl="0" marL="228600" rtl="0" algn="l">
              <a:lnSpc>
                <a:spcPct val="150000"/>
              </a:lnSpc>
              <a:spcBef>
                <a:spcPts val="800"/>
              </a:spcBef>
              <a:spcAft>
                <a:spcPts val="0"/>
              </a:spcAft>
              <a:buClr>
                <a:schemeClr val="accent1"/>
              </a:buClr>
              <a:buSzPts val="2800"/>
              <a:buChar char="•"/>
            </a:pPr>
            <a:r>
              <a:rPr lang="en-US"/>
              <a:t>Thematic</a:t>
            </a:r>
            <a:endParaRPr/>
          </a:p>
        </p:txBody>
      </p:sp>
      <p:sp>
        <p:nvSpPr>
          <p:cNvPr id="684" name="Google Shape;684;p22"/>
          <p:cNvSpPr txBox="1"/>
          <p:nvPr/>
        </p:nvSpPr>
        <p:spPr>
          <a:xfrm rot="-5400000">
            <a:off x="-1827327" y="4503544"/>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MAX, UNSPLASH</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83">
                                            <p:txEl>
                                              <p:pRg end="0" st="0"/>
                                            </p:txEl>
                                          </p:spTgt>
                                        </p:tgtEl>
                                        <p:attrNameLst>
                                          <p:attrName>style.visibility</p:attrName>
                                        </p:attrNameLst>
                                      </p:cBhvr>
                                      <p:to>
                                        <p:strVal val="visible"/>
                                      </p:to>
                                    </p:set>
                                    <p:animEffect filter="fade" transition="in">
                                      <p:cBhvr>
                                        <p:cTn dur="500"/>
                                        <p:tgtEl>
                                          <p:spTgt spid="683">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683">
                                            <p:txEl>
                                              <p:pRg end="1" st="1"/>
                                            </p:txEl>
                                          </p:spTgt>
                                        </p:tgtEl>
                                        <p:attrNameLst>
                                          <p:attrName>style.visibility</p:attrName>
                                        </p:attrNameLst>
                                      </p:cBhvr>
                                      <p:to>
                                        <p:strVal val="visible"/>
                                      </p:to>
                                    </p:set>
                                    <p:animEffect filter="fade" transition="in">
                                      <p:cBhvr>
                                        <p:cTn dur="500"/>
                                        <p:tgtEl>
                                          <p:spTgt spid="683">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683">
                                            <p:txEl>
                                              <p:pRg end="2" st="2"/>
                                            </p:txEl>
                                          </p:spTgt>
                                        </p:tgtEl>
                                        <p:attrNameLst>
                                          <p:attrName>style.visibility</p:attrName>
                                        </p:attrNameLst>
                                      </p:cBhvr>
                                      <p:to>
                                        <p:strVal val="visible"/>
                                      </p:to>
                                    </p:set>
                                    <p:animEffect filter="fade" transition="in">
                                      <p:cBhvr>
                                        <p:cTn dur="500"/>
                                        <p:tgtEl>
                                          <p:spTgt spid="68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23"/>
          <p:cNvSpPr/>
          <p:nvPr/>
        </p:nvSpPr>
        <p:spPr>
          <a:xfrm>
            <a:off x="5353108" y="1647298"/>
            <a:ext cx="6463670" cy="4881817"/>
          </a:xfrm>
          <a:prstGeom prst="roundRect">
            <a:avLst>
              <a:gd fmla="val 16667"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91" name="Google Shape;691;p23"/>
          <p:cNvSpPr txBox="1"/>
          <p:nvPr>
            <p:ph idx="1" type="body"/>
          </p:nvPr>
        </p:nvSpPr>
        <p:spPr>
          <a:xfrm>
            <a:off x="5400000" y="756000"/>
            <a:ext cx="6369886" cy="475710"/>
          </a:xfrm>
          <a:prstGeom prst="rect">
            <a:avLst/>
          </a:prstGeom>
          <a:noFill/>
          <a:ln>
            <a:noFill/>
          </a:ln>
        </p:spPr>
        <p:txBody>
          <a:bodyPr anchorCtr="0" anchor="t" bIns="0" lIns="0" spcFirstLastPara="1" rIns="0" wrap="square" tIns="0">
            <a:noAutofit/>
          </a:bodyPr>
          <a:lstStyle/>
          <a:p>
            <a:pPr indent="0" lvl="0" marL="0" rtl="0" algn="l">
              <a:lnSpc>
                <a:spcPct val="107142"/>
              </a:lnSpc>
              <a:spcBef>
                <a:spcPts val="0"/>
              </a:spcBef>
              <a:spcAft>
                <a:spcPts val="0"/>
              </a:spcAft>
              <a:buSzPts val="2800"/>
              <a:buFont typeface="Arial Black"/>
              <a:buNone/>
            </a:pPr>
            <a:r>
              <a:rPr lang="en-US"/>
              <a:t>SPATIAL INFORMATION</a:t>
            </a:r>
            <a:endParaRPr/>
          </a:p>
          <a:p>
            <a:pPr indent="0" lvl="0" marL="0" rtl="0" algn="l">
              <a:lnSpc>
                <a:spcPct val="107142"/>
              </a:lnSpc>
              <a:spcBef>
                <a:spcPts val="0"/>
              </a:spcBef>
              <a:spcAft>
                <a:spcPts val="0"/>
              </a:spcAft>
              <a:buSzPts val="2800"/>
              <a:buFont typeface="Arial Black"/>
              <a:buNone/>
            </a:pPr>
            <a:r>
              <a:t/>
            </a:r>
            <a:endParaRPr/>
          </a:p>
        </p:txBody>
      </p:sp>
      <p:sp>
        <p:nvSpPr>
          <p:cNvPr id="692" name="Google Shape;692;p23"/>
          <p:cNvSpPr txBox="1"/>
          <p:nvPr>
            <p:ph idx="3" type="body"/>
          </p:nvPr>
        </p:nvSpPr>
        <p:spPr>
          <a:xfrm>
            <a:off x="6096000" y="1897200"/>
            <a:ext cx="6272212" cy="3995738"/>
          </a:xfrm>
          <a:prstGeom prst="rect">
            <a:avLst/>
          </a:prstGeom>
          <a:noFill/>
          <a:ln>
            <a:noFill/>
          </a:ln>
        </p:spPr>
        <p:txBody>
          <a:bodyPr anchorCtr="0" anchor="t" bIns="0" lIns="0" spcFirstLastPara="1" rIns="0" wrap="square" tIns="0">
            <a:noAutofit/>
          </a:bodyPr>
          <a:lstStyle/>
          <a:p>
            <a:pPr indent="-50800" lvl="0" marL="228600" rtl="0" algn="l">
              <a:lnSpc>
                <a:spcPct val="150000"/>
              </a:lnSpc>
              <a:spcBef>
                <a:spcPts val="0"/>
              </a:spcBef>
              <a:spcAft>
                <a:spcPts val="0"/>
              </a:spcAft>
              <a:buClr>
                <a:schemeClr val="accent1"/>
              </a:buClr>
              <a:buSzPts val="2800"/>
              <a:buNone/>
            </a:pPr>
            <a:r>
              <a:t/>
            </a:r>
            <a:endParaRPr b="1"/>
          </a:p>
          <a:p>
            <a:pPr indent="-228600" lvl="0" marL="228600" rtl="0" algn="l">
              <a:lnSpc>
                <a:spcPct val="150000"/>
              </a:lnSpc>
              <a:spcBef>
                <a:spcPts val="800"/>
              </a:spcBef>
              <a:spcAft>
                <a:spcPts val="0"/>
              </a:spcAft>
              <a:buClr>
                <a:schemeClr val="lt1"/>
              </a:buClr>
              <a:buSzPts val="2800"/>
              <a:buChar char="•"/>
            </a:pPr>
            <a:r>
              <a:rPr b="1" lang="en-US">
                <a:solidFill>
                  <a:schemeClr val="lt1"/>
                </a:solidFill>
              </a:rPr>
              <a:t>Applicable throughout</a:t>
            </a:r>
            <a:endParaRPr/>
          </a:p>
          <a:p>
            <a:pPr indent="-228600" lvl="0" marL="228600" rtl="0" algn="l">
              <a:lnSpc>
                <a:spcPct val="150000"/>
              </a:lnSpc>
              <a:spcBef>
                <a:spcPts val="800"/>
              </a:spcBef>
              <a:spcAft>
                <a:spcPts val="0"/>
              </a:spcAft>
              <a:buClr>
                <a:schemeClr val="lt1"/>
              </a:buClr>
              <a:buSzPts val="2800"/>
              <a:buChar char="•"/>
            </a:pPr>
            <a:r>
              <a:rPr b="1" lang="en-US">
                <a:solidFill>
                  <a:schemeClr val="lt1"/>
                </a:solidFill>
              </a:rPr>
              <a:t>GIS… sketch maps</a:t>
            </a:r>
            <a:endParaRPr/>
          </a:p>
          <a:p>
            <a:pPr indent="-228600" lvl="0" marL="228600" rtl="0" algn="l">
              <a:lnSpc>
                <a:spcPct val="150000"/>
              </a:lnSpc>
              <a:spcBef>
                <a:spcPts val="800"/>
              </a:spcBef>
              <a:spcAft>
                <a:spcPts val="0"/>
              </a:spcAft>
              <a:buClr>
                <a:schemeClr val="lt1"/>
              </a:buClr>
              <a:buSzPts val="2800"/>
              <a:buChar char="•"/>
            </a:pPr>
            <a:r>
              <a:rPr b="1" lang="en-US">
                <a:solidFill>
                  <a:schemeClr val="lt1"/>
                </a:solidFill>
              </a:rPr>
              <a:t>MiradiShare</a:t>
            </a:r>
            <a:endParaRPr b="1">
              <a:solidFill>
                <a:schemeClr val="lt1"/>
              </a:solidFill>
            </a:endParaRPr>
          </a:p>
          <a:p>
            <a:pPr indent="-50800" lvl="0" marL="228600" rtl="0" algn="l">
              <a:lnSpc>
                <a:spcPct val="150000"/>
              </a:lnSpc>
              <a:spcBef>
                <a:spcPts val="800"/>
              </a:spcBef>
              <a:spcAft>
                <a:spcPts val="0"/>
              </a:spcAft>
              <a:buClr>
                <a:schemeClr val="accent1"/>
              </a:buClr>
              <a:buSzPts val="2800"/>
              <a:buNone/>
            </a:pPr>
            <a:r>
              <a:t/>
            </a:r>
            <a:endParaRPr/>
          </a:p>
        </p:txBody>
      </p:sp>
      <p:pic>
        <p:nvPicPr>
          <p:cNvPr id="693" name="Google Shape;693;p23"/>
          <p:cNvPicPr preferRelativeResize="0"/>
          <p:nvPr>
            <p:ph idx="2" type="pic"/>
          </p:nvPr>
        </p:nvPicPr>
        <p:blipFill rotWithShape="1">
          <a:blip r:embed="rId3">
            <a:alphaModFix/>
          </a:blip>
          <a:srcRect b="0" l="0" r="0" t="0"/>
          <a:stretch/>
        </p:blipFill>
        <p:spPr>
          <a:xfrm>
            <a:off x="0" y="0"/>
            <a:ext cx="4916975" cy="6858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pic>
        <p:nvPicPr>
          <p:cNvPr id="699" name="Google Shape;699;p24"/>
          <p:cNvPicPr preferRelativeResize="0"/>
          <p:nvPr>
            <p:ph idx="2" type="pic"/>
          </p:nvPr>
        </p:nvPicPr>
        <p:blipFill rotWithShape="1">
          <a:blip r:embed="rId3">
            <a:alphaModFix/>
          </a:blip>
          <a:srcRect b="0" l="0" r="0" t="-129"/>
          <a:stretch/>
        </p:blipFill>
        <p:spPr>
          <a:xfrm>
            <a:off x="0" y="0"/>
            <a:ext cx="4916975" cy="6858000"/>
          </a:xfrm>
          <a:prstGeom prst="rect">
            <a:avLst/>
          </a:prstGeom>
          <a:noFill/>
          <a:ln>
            <a:noFill/>
          </a:ln>
        </p:spPr>
      </p:pic>
      <p:sp>
        <p:nvSpPr>
          <p:cNvPr id="700" name="Google Shape;700;p24"/>
          <p:cNvSpPr txBox="1"/>
          <p:nvPr>
            <p:ph idx="1" type="body"/>
          </p:nvPr>
        </p:nvSpPr>
        <p:spPr>
          <a:xfrm>
            <a:off x="5400000" y="756000"/>
            <a:ext cx="6369886" cy="475710"/>
          </a:xfrm>
          <a:prstGeom prst="rect">
            <a:avLst/>
          </a:prstGeom>
          <a:noFill/>
          <a:ln>
            <a:noFill/>
          </a:ln>
        </p:spPr>
        <p:txBody>
          <a:bodyPr anchorCtr="0" anchor="t" bIns="0" lIns="0" spcFirstLastPara="1" rIns="0" wrap="square" tIns="0">
            <a:normAutofit/>
          </a:bodyPr>
          <a:lstStyle/>
          <a:p>
            <a:pPr indent="0" lvl="0" marL="0" rtl="0" algn="l">
              <a:lnSpc>
                <a:spcPct val="93750"/>
              </a:lnSpc>
              <a:spcBef>
                <a:spcPts val="0"/>
              </a:spcBef>
              <a:spcAft>
                <a:spcPts val="0"/>
              </a:spcAft>
              <a:buSzPts val="3200"/>
              <a:buFont typeface="Arial Black"/>
              <a:buNone/>
            </a:pPr>
            <a:r>
              <a:rPr lang="en-US" sz="3200"/>
              <a:t>VISION</a:t>
            </a:r>
            <a:endParaRPr/>
          </a:p>
        </p:txBody>
      </p:sp>
      <p:sp>
        <p:nvSpPr>
          <p:cNvPr id="701" name="Google Shape;701;p24"/>
          <p:cNvSpPr txBox="1"/>
          <p:nvPr>
            <p:ph idx="3" type="body"/>
          </p:nvPr>
        </p:nvSpPr>
        <p:spPr>
          <a:xfrm>
            <a:off x="5400000" y="1440000"/>
            <a:ext cx="6272212" cy="3995738"/>
          </a:xfrm>
          <a:prstGeom prst="rect">
            <a:avLst/>
          </a:prstGeom>
          <a:noFill/>
          <a:ln>
            <a:noFill/>
          </a:ln>
        </p:spPr>
        <p:txBody>
          <a:bodyPr anchorCtr="0" anchor="t" bIns="0" lIns="0" spcFirstLastPara="1" rIns="0" wrap="square" tIns="0">
            <a:noAutofit/>
          </a:bodyPr>
          <a:lstStyle/>
          <a:p>
            <a:pPr indent="-228600" lvl="0" marL="228600" rtl="0" algn="l">
              <a:lnSpc>
                <a:spcPct val="150000"/>
              </a:lnSpc>
              <a:spcBef>
                <a:spcPts val="0"/>
              </a:spcBef>
              <a:spcAft>
                <a:spcPts val="0"/>
              </a:spcAft>
              <a:buClr>
                <a:schemeClr val="accent1"/>
              </a:buClr>
              <a:buSzPts val="2800"/>
              <a:buChar char="•"/>
            </a:pPr>
            <a:r>
              <a:rPr lang="en-US"/>
              <a:t>Relatively general</a:t>
            </a:r>
            <a:endParaRPr/>
          </a:p>
          <a:p>
            <a:pPr indent="-228600" lvl="0" marL="228600" rtl="0" algn="l">
              <a:lnSpc>
                <a:spcPct val="150000"/>
              </a:lnSpc>
              <a:spcBef>
                <a:spcPts val="800"/>
              </a:spcBef>
              <a:spcAft>
                <a:spcPts val="0"/>
              </a:spcAft>
              <a:buClr>
                <a:schemeClr val="accent1"/>
              </a:buClr>
              <a:buSzPts val="2800"/>
              <a:buChar char="•"/>
            </a:pPr>
            <a:r>
              <a:rPr lang="en-US"/>
              <a:t>Visionary</a:t>
            </a:r>
            <a:endParaRPr/>
          </a:p>
          <a:p>
            <a:pPr indent="-228600" lvl="0" marL="228600" rtl="0" algn="l">
              <a:lnSpc>
                <a:spcPct val="150000"/>
              </a:lnSpc>
              <a:spcBef>
                <a:spcPts val="800"/>
              </a:spcBef>
              <a:spcAft>
                <a:spcPts val="0"/>
              </a:spcAft>
              <a:buClr>
                <a:schemeClr val="accent1"/>
              </a:buClr>
              <a:buSzPts val="2800"/>
              <a:buChar char="•"/>
            </a:pPr>
            <a:r>
              <a:rPr lang="en-US"/>
              <a:t>Brief</a:t>
            </a:r>
            <a:endParaRPr/>
          </a:p>
          <a:p>
            <a:pPr indent="-50800" lvl="0" marL="228600" rtl="0" algn="l">
              <a:lnSpc>
                <a:spcPct val="150000"/>
              </a:lnSpc>
              <a:spcBef>
                <a:spcPts val="800"/>
              </a:spcBef>
              <a:spcAft>
                <a:spcPts val="0"/>
              </a:spcAft>
              <a:buClr>
                <a:schemeClr val="accent1"/>
              </a:buClr>
              <a:buSzPts val="2800"/>
              <a:buNone/>
            </a:pPr>
            <a:r>
              <a:t/>
            </a:r>
            <a:endParaRPr/>
          </a:p>
        </p:txBody>
      </p:sp>
      <p:sp>
        <p:nvSpPr>
          <p:cNvPr id="702" name="Google Shape;702;p24"/>
          <p:cNvSpPr txBox="1"/>
          <p:nvPr/>
        </p:nvSpPr>
        <p:spPr>
          <a:xfrm rot="-5400000">
            <a:off x="-1827327" y="4503544"/>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ANDREW BRIDGES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01">
                                            <p:txEl>
                                              <p:pRg end="0" st="0"/>
                                            </p:txEl>
                                          </p:spTgt>
                                        </p:tgtEl>
                                        <p:attrNameLst>
                                          <p:attrName>style.visibility</p:attrName>
                                        </p:attrNameLst>
                                      </p:cBhvr>
                                      <p:to>
                                        <p:strVal val="visible"/>
                                      </p:to>
                                    </p:set>
                                    <p:animEffect filter="fade" transition="in">
                                      <p:cBhvr>
                                        <p:cTn dur="500"/>
                                        <p:tgtEl>
                                          <p:spTgt spid="701">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701">
                                            <p:txEl>
                                              <p:pRg end="1" st="1"/>
                                            </p:txEl>
                                          </p:spTgt>
                                        </p:tgtEl>
                                        <p:attrNameLst>
                                          <p:attrName>style.visibility</p:attrName>
                                        </p:attrNameLst>
                                      </p:cBhvr>
                                      <p:to>
                                        <p:strVal val="visible"/>
                                      </p:to>
                                    </p:set>
                                    <p:animEffect filter="fade" transition="in">
                                      <p:cBhvr>
                                        <p:cTn dur="500"/>
                                        <p:tgtEl>
                                          <p:spTgt spid="701">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701">
                                            <p:txEl>
                                              <p:pRg end="2" st="2"/>
                                            </p:txEl>
                                          </p:spTgt>
                                        </p:tgtEl>
                                        <p:attrNameLst>
                                          <p:attrName>style.visibility</p:attrName>
                                        </p:attrNameLst>
                                      </p:cBhvr>
                                      <p:to>
                                        <p:strVal val="visible"/>
                                      </p:to>
                                    </p:set>
                                    <p:animEffect filter="fade" transition="in">
                                      <p:cBhvr>
                                        <p:cTn dur="500"/>
                                        <p:tgtEl>
                                          <p:spTgt spid="701">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701">
                                            <p:txEl>
                                              <p:pRg end="3" st="3"/>
                                            </p:txEl>
                                          </p:spTgt>
                                        </p:tgtEl>
                                        <p:attrNameLst>
                                          <p:attrName>style.visibility</p:attrName>
                                        </p:attrNameLst>
                                      </p:cBhvr>
                                      <p:to>
                                        <p:strVal val="visible"/>
                                      </p:to>
                                    </p:set>
                                    <p:animEffect filter="fade" transition="in">
                                      <p:cBhvr>
                                        <p:cTn dur="500"/>
                                        <p:tgtEl>
                                          <p:spTgt spid="701">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pic>
        <p:nvPicPr>
          <p:cNvPr id="708" name="Google Shape;708;p25"/>
          <p:cNvPicPr preferRelativeResize="0"/>
          <p:nvPr>
            <p:ph idx="2" type="pic"/>
          </p:nvPr>
        </p:nvPicPr>
        <p:blipFill rotWithShape="1">
          <a:blip r:embed="rId3">
            <a:alphaModFix/>
          </a:blip>
          <a:srcRect b="0" l="0" r="0" t="0"/>
          <a:stretch/>
        </p:blipFill>
        <p:spPr>
          <a:xfrm>
            <a:off x="7275024" y="0"/>
            <a:ext cx="4916975" cy="6858000"/>
          </a:xfrm>
          <a:prstGeom prst="rect">
            <a:avLst/>
          </a:prstGeom>
          <a:noFill/>
          <a:ln>
            <a:noFill/>
          </a:ln>
        </p:spPr>
      </p:pic>
      <p:sp>
        <p:nvSpPr>
          <p:cNvPr id="709" name="Google Shape;709;p25"/>
          <p:cNvSpPr txBox="1"/>
          <p:nvPr>
            <p:ph idx="1" type="body"/>
          </p:nvPr>
        </p:nvSpPr>
        <p:spPr>
          <a:xfrm>
            <a:off x="720726" y="756000"/>
            <a:ext cx="6369886" cy="475710"/>
          </a:xfrm>
          <a:prstGeom prst="rect">
            <a:avLst/>
          </a:prstGeom>
          <a:noFill/>
          <a:ln>
            <a:noFill/>
          </a:ln>
        </p:spPr>
        <p:txBody>
          <a:bodyPr anchorCtr="0" anchor="t" bIns="0" lIns="0" spcFirstLastPara="1" rIns="0" wrap="square" tIns="0">
            <a:noAutofit/>
          </a:bodyPr>
          <a:lstStyle/>
          <a:p>
            <a:pPr indent="0" lvl="0" marL="0" rtl="0" algn="l">
              <a:lnSpc>
                <a:spcPct val="107142"/>
              </a:lnSpc>
              <a:spcBef>
                <a:spcPts val="0"/>
              </a:spcBef>
              <a:spcAft>
                <a:spcPts val="0"/>
              </a:spcAft>
              <a:buSzPts val="2800"/>
              <a:buFont typeface="Arial Black"/>
              <a:buNone/>
            </a:pPr>
            <a:r>
              <a:rPr lang="en-US"/>
              <a:t>CONSERVATION TARGETS</a:t>
            </a:r>
            <a:endParaRPr/>
          </a:p>
        </p:txBody>
      </p:sp>
      <p:sp>
        <p:nvSpPr>
          <p:cNvPr id="710" name="Google Shape;710;p25"/>
          <p:cNvSpPr txBox="1"/>
          <p:nvPr>
            <p:ph idx="3" type="body"/>
          </p:nvPr>
        </p:nvSpPr>
        <p:spPr>
          <a:xfrm>
            <a:off x="719999" y="1431131"/>
            <a:ext cx="6272212" cy="3995738"/>
          </a:xfrm>
          <a:prstGeom prst="rect">
            <a:avLst/>
          </a:prstGeom>
          <a:noFill/>
          <a:ln>
            <a:noFill/>
          </a:ln>
        </p:spPr>
        <p:txBody>
          <a:bodyPr anchorCtr="0" anchor="t" bIns="0" lIns="0" spcFirstLastPara="1" rIns="0" wrap="square" tIns="0">
            <a:noAutofit/>
          </a:bodyPr>
          <a:lstStyle/>
          <a:p>
            <a:pPr indent="-228600" lvl="0" marL="228600" rtl="0" algn="l">
              <a:lnSpc>
                <a:spcPct val="150000"/>
              </a:lnSpc>
              <a:spcBef>
                <a:spcPts val="0"/>
              </a:spcBef>
              <a:spcAft>
                <a:spcPts val="0"/>
              </a:spcAft>
              <a:buClr>
                <a:schemeClr val="accent1"/>
              </a:buClr>
              <a:buSzPts val="2800"/>
              <a:buChar char="•"/>
            </a:pPr>
            <a:r>
              <a:rPr lang="en-US"/>
              <a:t>Ecosystems</a:t>
            </a:r>
            <a:endParaRPr/>
          </a:p>
          <a:p>
            <a:pPr indent="-228600" lvl="0" marL="228600" rtl="0" algn="l">
              <a:lnSpc>
                <a:spcPct val="150000"/>
              </a:lnSpc>
              <a:spcBef>
                <a:spcPts val="800"/>
              </a:spcBef>
              <a:spcAft>
                <a:spcPts val="0"/>
              </a:spcAft>
              <a:buClr>
                <a:schemeClr val="accent1"/>
              </a:buClr>
              <a:buSzPts val="2800"/>
              <a:buChar char="•"/>
            </a:pPr>
            <a:r>
              <a:rPr lang="en-US"/>
              <a:t>Habitats</a:t>
            </a:r>
            <a:endParaRPr/>
          </a:p>
          <a:p>
            <a:pPr indent="-228600" lvl="0" marL="228600" rtl="0" algn="l">
              <a:lnSpc>
                <a:spcPct val="150000"/>
              </a:lnSpc>
              <a:spcBef>
                <a:spcPts val="800"/>
              </a:spcBef>
              <a:spcAft>
                <a:spcPts val="0"/>
              </a:spcAft>
              <a:buClr>
                <a:schemeClr val="accent1"/>
              </a:buClr>
              <a:buSzPts val="2800"/>
              <a:buChar char="•"/>
            </a:pPr>
            <a:r>
              <a:rPr lang="en-US"/>
              <a:t>Species</a:t>
            </a:r>
            <a:endParaRPr/>
          </a:p>
        </p:txBody>
      </p:sp>
      <p:sp>
        <p:nvSpPr>
          <p:cNvPr id="711" name="Google Shape;711;p25"/>
          <p:cNvSpPr txBox="1"/>
          <p:nvPr/>
        </p:nvSpPr>
        <p:spPr>
          <a:xfrm rot="-5400000">
            <a:off x="9880860" y="4438231"/>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ANDREW BRIDGES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10">
                                            <p:txEl>
                                              <p:pRg end="0" st="0"/>
                                            </p:txEl>
                                          </p:spTgt>
                                        </p:tgtEl>
                                        <p:attrNameLst>
                                          <p:attrName>style.visibility</p:attrName>
                                        </p:attrNameLst>
                                      </p:cBhvr>
                                      <p:to>
                                        <p:strVal val="visible"/>
                                      </p:to>
                                    </p:set>
                                    <p:animEffect filter="fade" transition="in">
                                      <p:cBhvr>
                                        <p:cTn dur="500"/>
                                        <p:tgtEl>
                                          <p:spTgt spid="710">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710">
                                            <p:txEl>
                                              <p:pRg end="1" st="1"/>
                                            </p:txEl>
                                          </p:spTgt>
                                        </p:tgtEl>
                                        <p:attrNameLst>
                                          <p:attrName>style.visibility</p:attrName>
                                        </p:attrNameLst>
                                      </p:cBhvr>
                                      <p:to>
                                        <p:strVal val="visible"/>
                                      </p:to>
                                    </p:set>
                                    <p:animEffect filter="fade" transition="in">
                                      <p:cBhvr>
                                        <p:cTn dur="500"/>
                                        <p:tgtEl>
                                          <p:spTgt spid="710">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710">
                                            <p:txEl>
                                              <p:pRg end="2" st="2"/>
                                            </p:txEl>
                                          </p:spTgt>
                                        </p:tgtEl>
                                        <p:attrNameLst>
                                          <p:attrName>style.visibility</p:attrName>
                                        </p:attrNameLst>
                                      </p:cBhvr>
                                      <p:to>
                                        <p:strVal val="visible"/>
                                      </p:to>
                                    </p:set>
                                    <p:animEffect filter="fade" transition="in">
                                      <p:cBhvr>
                                        <p:cTn dur="500"/>
                                        <p:tgtEl>
                                          <p:spTgt spid="710">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pic>
        <p:nvPicPr>
          <p:cNvPr id="717" name="Google Shape;717;p26"/>
          <p:cNvPicPr preferRelativeResize="0"/>
          <p:nvPr>
            <p:ph idx="2" type="pic"/>
          </p:nvPr>
        </p:nvPicPr>
        <p:blipFill rotWithShape="1">
          <a:blip r:embed="rId3">
            <a:alphaModFix/>
          </a:blip>
          <a:srcRect b="0" l="0" r="0" t="0"/>
          <a:stretch/>
        </p:blipFill>
        <p:spPr>
          <a:xfrm>
            <a:off x="7275024" y="0"/>
            <a:ext cx="4916975" cy="6858000"/>
          </a:xfrm>
          <a:prstGeom prst="rect">
            <a:avLst/>
          </a:prstGeom>
          <a:noFill/>
          <a:ln>
            <a:noFill/>
          </a:ln>
        </p:spPr>
      </p:pic>
      <p:sp>
        <p:nvSpPr>
          <p:cNvPr id="718" name="Google Shape;718;p26"/>
          <p:cNvSpPr txBox="1"/>
          <p:nvPr>
            <p:ph idx="1" type="body"/>
          </p:nvPr>
        </p:nvSpPr>
        <p:spPr>
          <a:xfrm>
            <a:off x="720726" y="756000"/>
            <a:ext cx="6369886" cy="475710"/>
          </a:xfrm>
          <a:prstGeom prst="rect">
            <a:avLst/>
          </a:prstGeom>
          <a:noFill/>
          <a:ln>
            <a:noFill/>
          </a:ln>
        </p:spPr>
        <p:txBody>
          <a:bodyPr anchorCtr="0" anchor="t" bIns="0" lIns="0" spcFirstLastPara="1" rIns="0" wrap="square" tIns="0">
            <a:noAutofit/>
          </a:bodyPr>
          <a:lstStyle/>
          <a:p>
            <a:pPr indent="0" lvl="0" marL="0" rtl="0" algn="l">
              <a:lnSpc>
                <a:spcPct val="107142"/>
              </a:lnSpc>
              <a:spcBef>
                <a:spcPts val="0"/>
              </a:spcBef>
              <a:spcAft>
                <a:spcPts val="0"/>
              </a:spcAft>
              <a:buSzPts val="2800"/>
              <a:buFont typeface="Arial Black"/>
              <a:buNone/>
            </a:pPr>
            <a:r>
              <a:rPr lang="en-US"/>
              <a:t>HUMAN WELL-BEING TARGETS</a:t>
            </a:r>
            <a:endParaRPr/>
          </a:p>
        </p:txBody>
      </p:sp>
      <p:sp>
        <p:nvSpPr>
          <p:cNvPr id="719" name="Google Shape;719;p26"/>
          <p:cNvSpPr txBox="1"/>
          <p:nvPr>
            <p:ph idx="3" type="body"/>
          </p:nvPr>
        </p:nvSpPr>
        <p:spPr>
          <a:xfrm>
            <a:off x="719999" y="1284521"/>
            <a:ext cx="6272212" cy="5071727"/>
          </a:xfrm>
          <a:prstGeom prst="rect">
            <a:avLst/>
          </a:prstGeom>
          <a:noFill/>
          <a:ln>
            <a:noFill/>
          </a:ln>
        </p:spPr>
        <p:txBody>
          <a:bodyPr anchorCtr="0" anchor="t" bIns="0" lIns="0" spcFirstLastPara="1" rIns="0" wrap="square" tIns="0">
            <a:noAutofit/>
          </a:bodyPr>
          <a:lstStyle/>
          <a:p>
            <a:pPr indent="-228600" lvl="0" marL="228600" rtl="0" algn="l">
              <a:lnSpc>
                <a:spcPct val="150000"/>
              </a:lnSpc>
              <a:spcBef>
                <a:spcPts val="0"/>
              </a:spcBef>
              <a:spcAft>
                <a:spcPts val="0"/>
              </a:spcAft>
              <a:buClr>
                <a:schemeClr val="accent1"/>
              </a:buClr>
              <a:buSzPts val="2800"/>
              <a:buChar char="•"/>
            </a:pPr>
            <a:r>
              <a:rPr lang="en-US"/>
              <a:t>Livelihoods</a:t>
            </a:r>
            <a:endParaRPr/>
          </a:p>
          <a:p>
            <a:pPr indent="-228600" lvl="0" marL="228600" rtl="0" algn="l">
              <a:lnSpc>
                <a:spcPct val="150000"/>
              </a:lnSpc>
              <a:spcBef>
                <a:spcPts val="800"/>
              </a:spcBef>
              <a:spcAft>
                <a:spcPts val="0"/>
              </a:spcAft>
              <a:buClr>
                <a:schemeClr val="accent1"/>
              </a:buClr>
              <a:buSzPts val="2800"/>
              <a:buChar char="•"/>
            </a:pPr>
            <a:r>
              <a:rPr lang="en-US"/>
              <a:t>Health</a:t>
            </a:r>
            <a:endParaRPr/>
          </a:p>
          <a:p>
            <a:pPr indent="-228600" lvl="0" marL="228600" rtl="0" algn="l">
              <a:lnSpc>
                <a:spcPct val="150000"/>
              </a:lnSpc>
              <a:spcBef>
                <a:spcPts val="800"/>
              </a:spcBef>
              <a:spcAft>
                <a:spcPts val="0"/>
              </a:spcAft>
              <a:buClr>
                <a:schemeClr val="accent1"/>
              </a:buClr>
              <a:buSzPts val="2800"/>
              <a:buChar char="•"/>
            </a:pPr>
            <a:r>
              <a:rPr lang="en-US"/>
              <a:t>Social cohesion</a:t>
            </a:r>
            <a:endParaRPr/>
          </a:p>
          <a:p>
            <a:pPr indent="-228600" lvl="0" marL="228600" rtl="0" algn="l">
              <a:lnSpc>
                <a:spcPct val="150000"/>
              </a:lnSpc>
              <a:spcBef>
                <a:spcPts val="800"/>
              </a:spcBef>
              <a:spcAft>
                <a:spcPts val="0"/>
              </a:spcAft>
              <a:buClr>
                <a:schemeClr val="accent1"/>
              </a:buClr>
              <a:buSzPts val="2800"/>
              <a:buChar char="•"/>
            </a:pPr>
            <a:r>
              <a:rPr lang="en-US"/>
              <a:t>Security</a:t>
            </a:r>
            <a:endParaRPr/>
          </a:p>
          <a:p>
            <a:pPr indent="-228600" lvl="0" marL="228600" rtl="0" algn="l">
              <a:lnSpc>
                <a:spcPct val="150000"/>
              </a:lnSpc>
              <a:spcBef>
                <a:spcPts val="800"/>
              </a:spcBef>
              <a:spcAft>
                <a:spcPts val="0"/>
              </a:spcAft>
              <a:buClr>
                <a:schemeClr val="accent1"/>
              </a:buClr>
              <a:buSzPts val="2800"/>
              <a:buChar char="•"/>
            </a:pPr>
            <a:r>
              <a:rPr lang="en-US"/>
              <a:t>Governance</a:t>
            </a:r>
            <a:endParaRPr/>
          </a:p>
          <a:p>
            <a:pPr indent="-50800" lvl="0" marL="228600" rtl="0" algn="l">
              <a:lnSpc>
                <a:spcPct val="150000"/>
              </a:lnSpc>
              <a:spcBef>
                <a:spcPts val="800"/>
              </a:spcBef>
              <a:spcAft>
                <a:spcPts val="0"/>
              </a:spcAft>
              <a:buClr>
                <a:schemeClr val="accent1"/>
              </a:buClr>
              <a:buSzPts val="2800"/>
              <a:buNone/>
            </a:pPr>
            <a:r>
              <a:t/>
            </a:r>
            <a:endParaRPr/>
          </a:p>
        </p:txBody>
      </p:sp>
      <p:sp>
        <p:nvSpPr>
          <p:cNvPr id="720" name="Google Shape;720;p26"/>
          <p:cNvSpPr txBox="1"/>
          <p:nvPr/>
        </p:nvSpPr>
        <p:spPr>
          <a:xfrm rot="-5400000">
            <a:off x="9880860" y="4438231"/>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QUANG NGUYEN VINH, PEXELS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pic>
        <p:nvPicPr>
          <p:cNvPr descr="A picture containing outdoor, bird, sitting, tree&#10;&#10;Description automatically generated" id="726" name="Google Shape;726;p27"/>
          <p:cNvPicPr preferRelativeResize="0"/>
          <p:nvPr/>
        </p:nvPicPr>
        <p:blipFill rotWithShape="1">
          <a:blip r:embed="rId3">
            <a:alphaModFix/>
          </a:blip>
          <a:srcRect b="0" l="0" r="0" t="0"/>
          <a:stretch/>
        </p:blipFill>
        <p:spPr>
          <a:xfrm>
            <a:off x="0" y="0"/>
            <a:ext cx="5088707" cy="6858000"/>
          </a:xfrm>
          <a:prstGeom prst="rect">
            <a:avLst/>
          </a:prstGeom>
          <a:noFill/>
          <a:ln>
            <a:noFill/>
          </a:ln>
        </p:spPr>
      </p:pic>
      <p:sp>
        <p:nvSpPr>
          <p:cNvPr id="727" name="Google Shape;727;p27"/>
          <p:cNvSpPr txBox="1"/>
          <p:nvPr>
            <p:ph idx="1" type="body"/>
          </p:nvPr>
        </p:nvSpPr>
        <p:spPr>
          <a:xfrm>
            <a:off x="5400000" y="756000"/>
            <a:ext cx="6369886" cy="475710"/>
          </a:xfrm>
          <a:prstGeom prst="rect">
            <a:avLst/>
          </a:prstGeom>
          <a:noFill/>
          <a:ln>
            <a:noFill/>
          </a:ln>
        </p:spPr>
        <p:txBody>
          <a:bodyPr anchorCtr="0" anchor="t" bIns="0" lIns="0" spcFirstLastPara="1" rIns="0" wrap="square" tIns="0">
            <a:noAutofit/>
          </a:bodyPr>
          <a:lstStyle/>
          <a:p>
            <a:pPr indent="0" lvl="0" marL="0" rtl="0" algn="l">
              <a:lnSpc>
                <a:spcPct val="107142"/>
              </a:lnSpc>
              <a:spcBef>
                <a:spcPts val="0"/>
              </a:spcBef>
              <a:spcAft>
                <a:spcPts val="0"/>
              </a:spcAft>
              <a:buSzPts val="2800"/>
              <a:buFont typeface="Arial Black"/>
              <a:buNone/>
            </a:pPr>
            <a:r>
              <a:rPr lang="en-US"/>
              <a:t>ECOSYSTEM SERVICES</a:t>
            </a:r>
            <a:endParaRPr/>
          </a:p>
        </p:txBody>
      </p:sp>
      <p:sp>
        <p:nvSpPr>
          <p:cNvPr id="728" name="Google Shape;728;p27"/>
          <p:cNvSpPr txBox="1"/>
          <p:nvPr>
            <p:ph idx="3" type="body"/>
          </p:nvPr>
        </p:nvSpPr>
        <p:spPr>
          <a:xfrm>
            <a:off x="5400000" y="1440000"/>
            <a:ext cx="6272212" cy="3995738"/>
          </a:xfrm>
          <a:prstGeom prst="rect">
            <a:avLst/>
          </a:prstGeom>
          <a:noFill/>
          <a:ln>
            <a:noFill/>
          </a:ln>
        </p:spPr>
        <p:txBody>
          <a:bodyPr anchorCtr="0" anchor="t" bIns="0" lIns="0" spcFirstLastPara="1" rIns="0" wrap="square" tIns="0">
            <a:noAutofit/>
          </a:bodyPr>
          <a:lstStyle/>
          <a:p>
            <a:pPr indent="-228600" lvl="0" marL="228600" rtl="0" algn="l">
              <a:lnSpc>
                <a:spcPct val="150000"/>
              </a:lnSpc>
              <a:spcBef>
                <a:spcPts val="0"/>
              </a:spcBef>
              <a:spcAft>
                <a:spcPts val="0"/>
              </a:spcAft>
              <a:buClr>
                <a:schemeClr val="accent1"/>
              </a:buClr>
              <a:buSzPts val="2800"/>
              <a:buChar char="•"/>
            </a:pPr>
            <a:r>
              <a:rPr lang="en-US"/>
              <a:t>Clean water</a:t>
            </a:r>
            <a:endParaRPr/>
          </a:p>
          <a:p>
            <a:pPr indent="-228600" lvl="0" marL="228600" rtl="0" algn="l">
              <a:lnSpc>
                <a:spcPct val="150000"/>
              </a:lnSpc>
              <a:spcBef>
                <a:spcPts val="800"/>
              </a:spcBef>
              <a:spcAft>
                <a:spcPts val="0"/>
              </a:spcAft>
              <a:buClr>
                <a:schemeClr val="accent1"/>
              </a:buClr>
              <a:buSzPts val="2800"/>
              <a:buChar char="•"/>
            </a:pPr>
            <a:r>
              <a:rPr lang="en-US"/>
              <a:t>Wild foods</a:t>
            </a:r>
            <a:endParaRPr/>
          </a:p>
          <a:p>
            <a:pPr indent="-228600" lvl="0" marL="228600" rtl="0" algn="l">
              <a:lnSpc>
                <a:spcPct val="150000"/>
              </a:lnSpc>
              <a:spcBef>
                <a:spcPts val="800"/>
              </a:spcBef>
              <a:spcAft>
                <a:spcPts val="0"/>
              </a:spcAft>
              <a:buClr>
                <a:schemeClr val="accent1"/>
              </a:buClr>
              <a:buSzPts val="2800"/>
              <a:buChar char="•"/>
            </a:pPr>
            <a:r>
              <a:rPr lang="en-US"/>
              <a:t>Recreation opportunities </a:t>
            </a:r>
            <a:endParaRPr/>
          </a:p>
          <a:p>
            <a:pPr indent="-228600" lvl="0" marL="228600" rtl="0" algn="l">
              <a:lnSpc>
                <a:spcPct val="150000"/>
              </a:lnSpc>
              <a:spcBef>
                <a:spcPts val="800"/>
              </a:spcBef>
              <a:spcAft>
                <a:spcPts val="0"/>
              </a:spcAft>
              <a:buClr>
                <a:schemeClr val="accent1"/>
              </a:buClr>
              <a:buSzPts val="2800"/>
              <a:buChar char="•"/>
            </a:pPr>
            <a:r>
              <a:rPr lang="en-US"/>
              <a:t>Cultural icons</a:t>
            </a:r>
            <a:endParaRPr/>
          </a:p>
        </p:txBody>
      </p:sp>
      <p:sp>
        <p:nvSpPr>
          <p:cNvPr id="729" name="Google Shape;729;p27"/>
          <p:cNvSpPr txBox="1"/>
          <p:nvPr/>
        </p:nvSpPr>
        <p:spPr>
          <a:xfrm rot="-5400000">
            <a:off x="-1827327" y="4503544"/>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JOHN MORRISON, WWF</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28">
                                            <p:txEl>
                                              <p:pRg end="0" st="0"/>
                                            </p:txEl>
                                          </p:spTgt>
                                        </p:tgtEl>
                                        <p:attrNameLst>
                                          <p:attrName>style.visibility</p:attrName>
                                        </p:attrNameLst>
                                      </p:cBhvr>
                                      <p:to>
                                        <p:strVal val="visible"/>
                                      </p:to>
                                    </p:set>
                                    <p:animEffect filter="fade" transition="in">
                                      <p:cBhvr>
                                        <p:cTn dur="500"/>
                                        <p:tgtEl>
                                          <p:spTgt spid="728">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728">
                                            <p:txEl>
                                              <p:pRg end="1" st="1"/>
                                            </p:txEl>
                                          </p:spTgt>
                                        </p:tgtEl>
                                        <p:attrNameLst>
                                          <p:attrName>style.visibility</p:attrName>
                                        </p:attrNameLst>
                                      </p:cBhvr>
                                      <p:to>
                                        <p:strVal val="visible"/>
                                      </p:to>
                                    </p:set>
                                    <p:animEffect filter="fade" transition="in">
                                      <p:cBhvr>
                                        <p:cTn dur="500"/>
                                        <p:tgtEl>
                                          <p:spTgt spid="728">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728">
                                            <p:txEl>
                                              <p:pRg end="2" st="2"/>
                                            </p:txEl>
                                          </p:spTgt>
                                        </p:tgtEl>
                                        <p:attrNameLst>
                                          <p:attrName>style.visibility</p:attrName>
                                        </p:attrNameLst>
                                      </p:cBhvr>
                                      <p:to>
                                        <p:strVal val="visible"/>
                                      </p:to>
                                    </p:set>
                                    <p:animEffect filter="fade" transition="in">
                                      <p:cBhvr>
                                        <p:cTn dur="500"/>
                                        <p:tgtEl>
                                          <p:spTgt spid="728">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728">
                                            <p:txEl>
                                              <p:pRg end="3" st="3"/>
                                            </p:txEl>
                                          </p:spTgt>
                                        </p:tgtEl>
                                        <p:attrNameLst>
                                          <p:attrName>style.visibility</p:attrName>
                                        </p:attrNameLst>
                                      </p:cBhvr>
                                      <p:to>
                                        <p:strVal val="visible"/>
                                      </p:to>
                                    </p:set>
                                    <p:animEffect filter="fade" transition="in">
                                      <p:cBhvr>
                                        <p:cTn dur="500"/>
                                        <p:tgtEl>
                                          <p:spTgt spid="728">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grpSp>
        <p:nvGrpSpPr>
          <p:cNvPr id="735" name="Google Shape;735;p28"/>
          <p:cNvGrpSpPr/>
          <p:nvPr/>
        </p:nvGrpSpPr>
        <p:grpSpPr>
          <a:xfrm>
            <a:off x="0" y="0"/>
            <a:ext cx="12192000" cy="6858000"/>
            <a:chOff x="0" y="0"/>
            <a:chExt cx="12192000" cy="6858000"/>
          </a:xfrm>
        </p:grpSpPr>
        <p:pic>
          <p:nvPicPr>
            <p:cNvPr id="736" name="Google Shape;736;p28"/>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737" name="Google Shape;737;p28"/>
            <p:cNvSpPr txBox="1"/>
            <p:nvPr/>
          </p:nvSpPr>
          <p:spPr>
            <a:xfrm rot="-5400000">
              <a:off x="-1827327" y="4503544"/>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EYESPLASH, FLICKR (CC)</a:t>
              </a:r>
              <a:endParaRPr/>
            </a:p>
          </p:txBody>
        </p:sp>
      </p:grpSp>
      <p:grpSp>
        <p:nvGrpSpPr>
          <p:cNvPr id="738" name="Google Shape;738;p28"/>
          <p:cNvGrpSpPr/>
          <p:nvPr/>
        </p:nvGrpSpPr>
        <p:grpSpPr>
          <a:xfrm>
            <a:off x="3793260" y="0"/>
            <a:ext cx="8361994" cy="6866486"/>
            <a:chOff x="3793260" y="0"/>
            <a:chExt cx="8361994" cy="6866486"/>
          </a:xfrm>
        </p:grpSpPr>
        <p:pic>
          <p:nvPicPr>
            <p:cNvPr descr="A picture containing grass, colorful, sitting, green&#10;&#10;Description automatically generated" id="739" name="Google Shape;739;p28"/>
            <p:cNvPicPr preferRelativeResize="0"/>
            <p:nvPr/>
          </p:nvPicPr>
          <p:blipFill rotWithShape="1">
            <a:blip r:embed="rId4">
              <a:alphaModFix/>
            </a:blip>
            <a:srcRect b="0" l="0" r="0" t="0"/>
            <a:stretch/>
          </p:blipFill>
          <p:spPr>
            <a:xfrm>
              <a:off x="3793260" y="0"/>
              <a:ext cx="8361994" cy="6866486"/>
            </a:xfrm>
            <a:prstGeom prst="rect">
              <a:avLst/>
            </a:prstGeom>
            <a:noFill/>
            <a:ln>
              <a:noFill/>
            </a:ln>
          </p:spPr>
        </p:pic>
        <p:sp>
          <p:nvSpPr>
            <p:cNvPr id="740" name="Google Shape;740;p28"/>
            <p:cNvSpPr txBox="1"/>
            <p:nvPr/>
          </p:nvSpPr>
          <p:spPr>
            <a:xfrm rot="-5400000">
              <a:off x="1922556" y="4503544"/>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KATRINA LIEBICH, USFWS</a:t>
              </a:r>
              <a:endParaRPr/>
            </a:p>
          </p:txBody>
        </p:sp>
      </p:grpSp>
      <p:grpSp>
        <p:nvGrpSpPr>
          <p:cNvPr id="741" name="Google Shape;741;p28"/>
          <p:cNvGrpSpPr/>
          <p:nvPr/>
        </p:nvGrpSpPr>
        <p:grpSpPr>
          <a:xfrm>
            <a:off x="7514580" y="-8486"/>
            <a:ext cx="4732727" cy="6866486"/>
            <a:chOff x="7514580" y="-8486"/>
            <a:chExt cx="4732727" cy="6866486"/>
          </a:xfrm>
        </p:grpSpPr>
        <p:pic>
          <p:nvPicPr>
            <p:cNvPr descr="A person holding a fish in the water&#10;&#10;Description automatically generated" id="742" name="Google Shape;742;p28"/>
            <p:cNvPicPr preferRelativeResize="0"/>
            <p:nvPr/>
          </p:nvPicPr>
          <p:blipFill rotWithShape="1">
            <a:blip r:embed="rId5">
              <a:alphaModFix/>
            </a:blip>
            <a:srcRect b="0" l="0" r="0" t="0"/>
            <a:stretch/>
          </p:blipFill>
          <p:spPr>
            <a:xfrm>
              <a:off x="7514580" y="-8486"/>
              <a:ext cx="4732727" cy="6866486"/>
            </a:xfrm>
            <a:prstGeom prst="rect">
              <a:avLst/>
            </a:prstGeom>
            <a:noFill/>
            <a:ln>
              <a:noFill/>
            </a:ln>
          </p:spPr>
        </p:pic>
        <p:sp>
          <p:nvSpPr>
            <p:cNvPr id="743" name="Google Shape;743;p28"/>
            <p:cNvSpPr txBox="1"/>
            <p:nvPr/>
          </p:nvSpPr>
          <p:spPr>
            <a:xfrm rot="-5400000">
              <a:off x="5761089" y="4503545"/>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CO1867, FLICKR (CC)</a:t>
              </a:r>
              <a:endParaRPr/>
            </a:p>
          </p:txBody>
        </p:sp>
      </p:grpSp>
      <p:sp>
        <p:nvSpPr>
          <p:cNvPr id="744" name="Google Shape;744;p28"/>
          <p:cNvSpPr/>
          <p:nvPr/>
        </p:nvSpPr>
        <p:spPr>
          <a:xfrm>
            <a:off x="4524534" y="618798"/>
            <a:ext cx="2797759" cy="1706489"/>
          </a:xfrm>
          <a:prstGeom prst="rect">
            <a:avLst/>
          </a:prstGeom>
          <a:solidFill>
            <a:srgbClr val="FFC000">
              <a:alpha val="8392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Ecosystem </a:t>
            </a:r>
            <a:r>
              <a:rPr lang="en-US" sz="2000">
                <a:solidFill>
                  <a:srgbClr val="000000"/>
                </a:solidFill>
                <a:latin typeface="Arial"/>
                <a:ea typeface="Arial"/>
                <a:cs typeface="Arial"/>
                <a:sym typeface="Arial"/>
              </a:rPr>
              <a:t>S</a:t>
            </a:r>
            <a:r>
              <a:rPr b="0" i="0" lang="en-US" sz="2000" u="none" cap="none" strike="noStrike">
                <a:solidFill>
                  <a:srgbClr val="000000"/>
                </a:solidFill>
                <a:latin typeface="Arial"/>
                <a:ea typeface="Arial"/>
                <a:cs typeface="Arial"/>
                <a:sym typeface="Arial"/>
              </a:rPr>
              <a:t>ervice</a:t>
            </a:r>
            <a:endParaRPr b="0" i="0" sz="2000" u="none" cap="none" strike="noStrike">
              <a:solidFill>
                <a:srgbClr val="000000"/>
              </a:solidFill>
              <a:latin typeface="Arial"/>
              <a:ea typeface="Arial"/>
              <a:cs typeface="Arial"/>
              <a:sym typeface="Arial"/>
            </a:endParaRPr>
          </a:p>
        </p:txBody>
      </p:sp>
      <p:grpSp>
        <p:nvGrpSpPr>
          <p:cNvPr id="745" name="Google Shape;745;p28"/>
          <p:cNvGrpSpPr/>
          <p:nvPr/>
        </p:nvGrpSpPr>
        <p:grpSpPr>
          <a:xfrm>
            <a:off x="110173" y="266969"/>
            <a:ext cx="3475534" cy="2410149"/>
            <a:chOff x="110173" y="266969"/>
            <a:chExt cx="3475534" cy="2410149"/>
          </a:xfrm>
        </p:grpSpPr>
        <p:sp>
          <p:nvSpPr>
            <p:cNvPr id="746" name="Google Shape;746;p28"/>
            <p:cNvSpPr/>
            <p:nvPr/>
          </p:nvSpPr>
          <p:spPr>
            <a:xfrm>
              <a:off x="110173" y="266969"/>
              <a:ext cx="3475534" cy="2410149"/>
            </a:xfrm>
            <a:prstGeom prst="roundRect">
              <a:avLst>
                <a:gd fmla="val 16667" name="adj"/>
              </a:avLst>
            </a:prstGeom>
            <a:solidFill>
              <a:srgbClr val="C1E7BE">
                <a:alpha val="83921"/>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Conservation scope</a:t>
              </a:r>
              <a:endParaRPr/>
            </a:p>
          </p:txBody>
        </p:sp>
        <p:sp>
          <p:nvSpPr>
            <p:cNvPr id="747" name="Google Shape;747;p28"/>
            <p:cNvSpPr/>
            <p:nvPr/>
          </p:nvSpPr>
          <p:spPr>
            <a:xfrm>
              <a:off x="647988" y="1101611"/>
              <a:ext cx="2399904" cy="950338"/>
            </a:xfrm>
            <a:prstGeom prst="ellipse">
              <a:avLst/>
            </a:prstGeom>
            <a:solidFill>
              <a:srgbClr val="86D78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Conservation target</a:t>
              </a:r>
              <a:endParaRPr/>
            </a:p>
          </p:txBody>
        </p:sp>
      </p:grpSp>
      <p:grpSp>
        <p:nvGrpSpPr>
          <p:cNvPr id="748" name="Google Shape;748;p28"/>
          <p:cNvGrpSpPr/>
          <p:nvPr/>
        </p:nvGrpSpPr>
        <p:grpSpPr>
          <a:xfrm>
            <a:off x="8518938" y="317842"/>
            <a:ext cx="3300692" cy="2308404"/>
            <a:chOff x="8328573" y="3271554"/>
            <a:chExt cx="3640632" cy="2686446"/>
          </a:xfrm>
        </p:grpSpPr>
        <p:sp>
          <p:nvSpPr>
            <p:cNvPr id="749" name="Google Shape;749;p28"/>
            <p:cNvSpPr/>
            <p:nvPr/>
          </p:nvSpPr>
          <p:spPr>
            <a:xfrm>
              <a:off x="8328573" y="3271554"/>
              <a:ext cx="3640632" cy="2686446"/>
            </a:xfrm>
            <a:prstGeom prst="roundRect">
              <a:avLst>
                <a:gd fmla="val 16667" name="adj"/>
              </a:avLst>
            </a:prstGeom>
            <a:solidFill>
              <a:srgbClr val="967846">
                <a:alpha val="83921"/>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Human wellbeing scope </a:t>
              </a:r>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(as affected by conservation) </a:t>
              </a:r>
              <a:endParaRPr/>
            </a:p>
          </p:txBody>
        </p:sp>
        <p:sp>
          <p:nvSpPr>
            <p:cNvPr id="750" name="Google Shape;750;p28"/>
            <p:cNvSpPr/>
            <p:nvPr/>
          </p:nvSpPr>
          <p:spPr>
            <a:xfrm>
              <a:off x="8898237" y="4102337"/>
              <a:ext cx="2501304" cy="1059284"/>
            </a:xfrm>
            <a:prstGeom prst="ellipse">
              <a:avLst/>
            </a:prstGeom>
            <a:solidFill>
              <a:srgbClr val="B4997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Human wellbeing target</a:t>
              </a:r>
              <a:endParaRPr/>
            </a:p>
          </p:txBody>
        </p:sp>
      </p:grpSp>
      <p:cxnSp>
        <p:nvCxnSpPr>
          <p:cNvPr id="751" name="Google Shape;751;p28"/>
          <p:cNvCxnSpPr/>
          <p:nvPr/>
        </p:nvCxnSpPr>
        <p:spPr>
          <a:xfrm>
            <a:off x="3585707" y="1491479"/>
            <a:ext cx="914400" cy="0"/>
          </a:xfrm>
          <a:prstGeom prst="straightConnector1">
            <a:avLst/>
          </a:prstGeom>
          <a:noFill/>
          <a:ln cap="flat" cmpd="sng" w="44450">
            <a:solidFill>
              <a:srgbClr val="7F7F7F"/>
            </a:solidFill>
            <a:prstDash val="solid"/>
            <a:miter lim="800000"/>
            <a:headEnd len="sm" w="sm" type="none"/>
            <a:tailEnd len="med" w="med" type="triangle"/>
          </a:ln>
        </p:spPr>
      </p:cxnSp>
      <p:cxnSp>
        <p:nvCxnSpPr>
          <p:cNvPr id="752" name="Google Shape;752;p28"/>
          <p:cNvCxnSpPr/>
          <p:nvPr/>
        </p:nvCxnSpPr>
        <p:spPr>
          <a:xfrm>
            <a:off x="7472078" y="1491479"/>
            <a:ext cx="1004358" cy="0"/>
          </a:xfrm>
          <a:prstGeom prst="straightConnector1">
            <a:avLst/>
          </a:prstGeom>
          <a:noFill/>
          <a:ln cap="flat" cmpd="sng" w="44450">
            <a:solidFill>
              <a:srgbClr val="7F7F7F"/>
            </a:solidFill>
            <a:prstDash val="solid"/>
            <a:miter lim="800000"/>
            <a:headEnd len="sm" w="sm" type="none"/>
            <a:tailEnd len="med" w="med" type="triangle"/>
          </a:ln>
        </p:spPr>
      </p:cxn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738"/>
                                        </p:tgtEl>
                                        <p:attrNameLst>
                                          <p:attrName>style.visibility</p:attrName>
                                        </p:attrNameLst>
                                      </p:cBhvr>
                                      <p:to>
                                        <p:strVal val="visible"/>
                                      </p:to>
                                    </p:set>
                                    <p:anim calcmode="lin" valueType="num">
                                      <p:cBhvr additive="base">
                                        <p:cTn dur="500"/>
                                        <p:tgtEl>
                                          <p:spTgt spid="738"/>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751"/>
                                        </p:tgtEl>
                                        <p:attrNameLst>
                                          <p:attrName>style.visibility</p:attrName>
                                        </p:attrNameLst>
                                      </p:cBhvr>
                                      <p:to>
                                        <p:strVal val="visible"/>
                                      </p:to>
                                    </p:set>
                                    <p:animEffect filter="fade" transition="in">
                                      <p:cBhvr>
                                        <p:cTn dur="500"/>
                                        <p:tgtEl>
                                          <p:spTgt spid="751"/>
                                        </p:tgtEl>
                                      </p:cBhvr>
                                    </p:animEffect>
                                  </p:childTnLst>
                                </p:cTn>
                              </p:par>
                              <p:par>
                                <p:cTn fill="hold" nodeType="withEffect" presetClass="entr" presetID="10" presetSubtype="0">
                                  <p:stCondLst>
                                    <p:cond delay="0"/>
                                  </p:stCondLst>
                                  <p:childTnLst>
                                    <p:set>
                                      <p:cBhvr>
                                        <p:cTn dur="1" fill="hold">
                                          <p:stCondLst>
                                            <p:cond delay="0"/>
                                          </p:stCondLst>
                                        </p:cTn>
                                        <p:tgtEl>
                                          <p:spTgt spid="744"/>
                                        </p:tgtEl>
                                        <p:attrNameLst>
                                          <p:attrName>style.visibility</p:attrName>
                                        </p:attrNameLst>
                                      </p:cBhvr>
                                      <p:to>
                                        <p:strVal val="visible"/>
                                      </p:to>
                                    </p:set>
                                    <p:animEffect filter="fade" transition="in">
                                      <p:cBhvr>
                                        <p:cTn dur="500"/>
                                        <p:tgtEl>
                                          <p:spTgt spid="7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741"/>
                                        </p:tgtEl>
                                        <p:attrNameLst>
                                          <p:attrName>style.visibility</p:attrName>
                                        </p:attrNameLst>
                                      </p:cBhvr>
                                      <p:to>
                                        <p:strVal val="visible"/>
                                      </p:to>
                                    </p:set>
                                    <p:anim calcmode="lin" valueType="num">
                                      <p:cBhvr additive="base">
                                        <p:cTn dur="500"/>
                                        <p:tgtEl>
                                          <p:spTgt spid="741"/>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752"/>
                                        </p:tgtEl>
                                        <p:attrNameLst>
                                          <p:attrName>style.visibility</p:attrName>
                                        </p:attrNameLst>
                                      </p:cBhvr>
                                      <p:to>
                                        <p:strVal val="visible"/>
                                      </p:to>
                                    </p:set>
                                    <p:animEffect filter="fade" transition="in">
                                      <p:cBhvr>
                                        <p:cTn dur="500"/>
                                        <p:tgtEl>
                                          <p:spTgt spid="752"/>
                                        </p:tgtEl>
                                      </p:cBhvr>
                                    </p:animEffect>
                                  </p:childTnLst>
                                </p:cTn>
                              </p:par>
                              <p:par>
                                <p:cTn fill="hold" nodeType="withEffect" presetClass="entr" presetID="10" presetSubtype="0">
                                  <p:stCondLst>
                                    <p:cond delay="0"/>
                                  </p:stCondLst>
                                  <p:childTnLst>
                                    <p:set>
                                      <p:cBhvr>
                                        <p:cTn dur="1" fill="hold">
                                          <p:stCondLst>
                                            <p:cond delay="0"/>
                                          </p:stCondLst>
                                        </p:cTn>
                                        <p:tgtEl>
                                          <p:spTgt spid="748"/>
                                        </p:tgtEl>
                                        <p:attrNameLst>
                                          <p:attrName>style.visibility</p:attrName>
                                        </p:attrNameLst>
                                      </p:cBhvr>
                                      <p:to>
                                        <p:strVal val="visible"/>
                                      </p:to>
                                    </p:set>
                                    <p:animEffect filter="fade" transition="in">
                                      <p:cBhvr>
                                        <p:cTn dur="500"/>
                                        <p:tgtEl>
                                          <p:spTgt spid="7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pic>
        <p:nvPicPr>
          <p:cNvPr id="758" name="Google Shape;758;p29"/>
          <p:cNvPicPr preferRelativeResize="0"/>
          <p:nvPr>
            <p:ph idx="2" type="pic"/>
          </p:nvPr>
        </p:nvPicPr>
        <p:blipFill rotWithShape="1">
          <a:blip r:embed="rId3">
            <a:alphaModFix/>
          </a:blip>
          <a:srcRect b="0" l="0" r="0" t="0"/>
          <a:stretch/>
        </p:blipFill>
        <p:spPr>
          <a:xfrm>
            <a:off x="7275024" y="0"/>
            <a:ext cx="4916975" cy="6858000"/>
          </a:xfrm>
          <a:prstGeom prst="rect">
            <a:avLst/>
          </a:prstGeom>
          <a:noFill/>
          <a:ln>
            <a:noFill/>
          </a:ln>
        </p:spPr>
      </p:pic>
      <p:sp>
        <p:nvSpPr>
          <p:cNvPr id="759" name="Google Shape;759;p29"/>
          <p:cNvSpPr txBox="1"/>
          <p:nvPr>
            <p:ph idx="1" type="body"/>
          </p:nvPr>
        </p:nvSpPr>
        <p:spPr>
          <a:xfrm>
            <a:off x="720726" y="756000"/>
            <a:ext cx="6369886" cy="475710"/>
          </a:xfrm>
          <a:prstGeom prst="rect">
            <a:avLst/>
          </a:prstGeom>
          <a:noFill/>
          <a:ln>
            <a:noFill/>
          </a:ln>
        </p:spPr>
        <p:txBody>
          <a:bodyPr anchorCtr="0" anchor="t" bIns="0" lIns="0" spcFirstLastPara="1" rIns="0" wrap="square" tIns="0">
            <a:noAutofit/>
          </a:bodyPr>
          <a:lstStyle/>
          <a:p>
            <a:pPr indent="0" lvl="0" marL="0" rtl="0" algn="l">
              <a:lnSpc>
                <a:spcPct val="107142"/>
              </a:lnSpc>
              <a:spcBef>
                <a:spcPts val="0"/>
              </a:spcBef>
              <a:spcAft>
                <a:spcPts val="0"/>
              </a:spcAft>
              <a:buSzPts val="2800"/>
              <a:buFont typeface="Arial Black"/>
              <a:buNone/>
            </a:pPr>
            <a:r>
              <a:rPr lang="en-US"/>
              <a:t>VIABILITY</a:t>
            </a:r>
            <a:endParaRPr/>
          </a:p>
        </p:txBody>
      </p:sp>
      <p:sp>
        <p:nvSpPr>
          <p:cNvPr id="760" name="Google Shape;760;p29"/>
          <p:cNvSpPr txBox="1"/>
          <p:nvPr>
            <p:ph idx="3" type="body"/>
          </p:nvPr>
        </p:nvSpPr>
        <p:spPr>
          <a:xfrm>
            <a:off x="719999" y="1440000"/>
            <a:ext cx="6272212" cy="3995738"/>
          </a:xfrm>
          <a:prstGeom prst="rect">
            <a:avLst/>
          </a:prstGeom>
          <a:noFill/>
          <a:ln>
            <a:noFill/>
          </a:ln>
        </p:spPr>
        <p:txBody>
          <a:bodyPr anchorCtr="0" anchor="t" bIns="0" lIns="0" spcFirstLastPara="1" rIns="0" wrap="square" tIns="0">
            <a:noAutofit/>
          </a:bodyPr>
          <a:lstStyle/>
          <a:p>
            <a:pPr indent="-228600" lvl="0" marL="228600" rtl="0" algn="l">
              <a:lnSpc>
                <a:spcPct val="150000"/>
              </a:lnSpc>
              <a:spcBef>
                <a:spcPts val="0"/>
              </a:spcBef>
              <a:spcAft>
                <a:spcPts val="0"/>
              </a:spcAft>
              <a:buClr>
                <a:schemeClr val="accent1"/>
              </a:buClr>
              <a:buSzPts val="2800"/>
              <a:buChar char="•"/>
            </a:pPr>
            <a:r>
              <a:rPr lang="en-US"/>
              <a:t>Characteristics</a:t>
            </a:r>
            <a:endParaRPr/>
          </a:p>
          <a:p>
            <a:pPr indent="-228600" lvl="0" marL="228600" rtl="0" algn="l">
              <a:lnSpc>
                <a:spcPct val="150000"/>
              </a:lnSpc>
              <a:spcBef>
                <a:spcPts val="800"/>
              </a:spcBef>
              <a:spcAft>
                <a:spcPts val="0"/>
              </a:spcAft>
              <a:buClr>
                <a:schemeClr val="accent1"/>
              </a:buClr>
              <a:buSzPts val="2800"/>
              <a:buChar char="•"/>
            </a:pPr>
            <a:r>
              <a:rPr lang="en-US"/>
              <a:t>Measures</a:t>
            </a:r>
            <a:endParaRPr/>
          </a:p>
          <a:p>
            <a:pPr indent="-228600" lvl="0" marL="228600" rtl="0" algn="l">
              <a:lnSpc>
                <a:spcPct val="150000"/>
              </a:lnSpc>
              <a:spcBef>
                <a:spcPts val="800"/>
              </a:spcBef>
              <a:spcAft>
                <a:spcPts val="0"/>
              </a:spcAft>
              <a:buClr>
                <a:schemeClr val="accent1"/>
              </a:buClr>
              <a:buSzPts val="2800"/>
              <a:buChar char="•"/>
            </a:pPr>
            <a:r>
              <a:rPr lang="en-US"/>
              <a:t>Current status</a:t>
            </a:r>
            <a:endParaRPr/>
          </a:p>
          <a:p>
            <a:pPr indent="-228600" lvl="0" marL="228600" rtl="0" algn="l">
              <a:lnSpc>
                <a:spcPct val="150000"/>
              </a:lnSpc>
              <a:spcBef>
                <a:spcPts val="800"/>
              </a:spcBef>
              <a:spcAft>
                <a:spcPts val="0"/>
              </a:spcAft>
              <a:buClr>
                <a:schemeClr val="accent1"/>
              </a:buClr>
              <a:buSzPts val="2800"/>
              <a:buChar char="•"/>
            </a:pPr>
            <a:r>
              <a:rPr lang="en-US"/>
              <a:t>Future goals</a:t>
            </a:r>
            <a:endParaRPr/>
          </a:p>
        </p:txBody>
      </p:sp>
      <p:sp>
        <p:nvSpPr>
          <p:cNvPr id="761" name="Google Shape;761;p29"/>
          <p:cNvSpPr/>
          <p:nvPr/>
        </p:nvSpPr>
        <p:spPr>
          <a:xfrm>
            <a:off x="3905669" y="1422262"/>
            <a:ext cx="2906686" cy="2948754"/>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114300" lvl="1" marL="114300" marR="0" rtl="0" algn="l">
              <a:lnSpc>
                <a:spcPct val="75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Very Good</a:t>
            </a:r>
            <a:endParaRPr/>
          </a:p>
          <a:p>
            <a:pPr indent="-114300" lvl="1" marL="114300" marR="0" rtl="0" algn="l">
              <a:lnSpc>
                <a:spcPct val="75000"/>
              </a:lnSpc>
              <a:spcBef>
                <a:spcPts val="18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Good</a:t>
            </a:r>
            <a:endParaRPr/>
          </a:p>
          <a:p>
            <a:pPr indent="-114300" lvl="1" marL="114300" marR="0" rtl="0" algn="l">
              <a:lnSpc>
                <a:spcPct val="75000"/>
              </a:lnSpc>
              <a:spcBef>
                <a:spcPts val="18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Fair</a:t>
            </a:r>
            <a:endParaRPr/>
          </a:p>
          <a:p>
            <a:pPr indent="-114300" lvl="1" marL="114300" marR="0" rtl="0" algn="l">
              <a:lnSpc>
                <a:spcPct val="75000"/>
              </a:lnSpc>
              <a:spcBef>
                <a:spcPts val="18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Poor</a:t>
            </a:r>
            <a:endParaRPr/>
          </a:p>
        </p:txBody>
      </p:sp>
      <p:sp>
        <p:nvSpPr>
          <p:cNvPr id="762" name="Google Shape;762;p29"/>
          <p:cNvSpPr txBox="1"/>
          <p:nvPr/>
        </p:nvSpPr>
        <p:spPr>
          <a:xfrm rot="-5400000">
            <a:off x="9880860" y="4438231"/>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MAX GOTTS, UNSPLASH</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60">
                                            <p:txEl>
                                              <p:pRg end="0" st="0"/>
                                            </p:txEl>
                                          </p:spTgt>
                                        </p:tgtEl>
                                        <p:attrNameLst>
                                          <p:attrName>style.visibility</p:attrName>
                                        </p:attrNameLst>
                                      </p:cBhvr>
                                      <p:to>
                                        <p:strVal val="visible"/>
                                      </p:to>
                                    </p:set>
                                    <p:animEffect filter="fade" transition="in">
                                      <p:cBhvr>
                                        <p:cTn dur="500"/>
                                        <p:tgtEl>
                                          <p:spTgt spid="760">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760">
                                            <p:txEl>
                                              <p:pRg end="1" st="1"/>
                                            </p:txEl>
                                          </p:spTgt>
                                        </p:tgtEl>
                                        <p:attrNameLst>
                                          <p:attrName>style.visibility</p:attrName>
                                        </p:attrNameLst>
                                      </p:cBhvr>
                                      <p:to>
                                        <p:strVal val="visible"/>
                                      </p:to>
                                    </p:set>
                                    <p:animEffect filter="fade" transition="in">
                                      <p:cBhvr>
                                        <p:cTn dur="500"/>
                                        <p:tgtEl>
                                          <p:spTgt spid="760">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760">
                                            <p:txEl>
                                              <p:pRg end="2" st="2"/>
                                            </p:txEl>
                                          </p:spTgt>
                                        </p:tgtEl>
                                        <p:attrNameLst>
                                          <p:attrName>style.visibility</p:attrName>
                                        </p:attrNameLst>
                                      </p:cBhvr>
                                      <p:to>
                                        <p:strVal val="visible"/>
                                      </p:to>
                                    </p:set>
                                    <p:animEffect filter="fade" transition="in">
                                      <p:cBhvr>
                                        <p:cTn dur="500"/>
                                        <p:tgtEl>
                                          <p:spTgt spid="760">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760">
                                            <p:txEl>
                                              <p:pRg end="3" st="3"/>
                                            </p:txEl>
                                          </p:spTgt>
                                        </p:tgtEl>
                                        <p:attrNameLst>
                                          <p:attrName>style.visibility</p:attrName>
                                        </p:attrNameLst>
                                      </p:cBhvr>
                                      <p:to>
                                        <p:strVal val="visible"/>
                                      </p:to>
                                    </p:set>
                                    <p:animEffect filter="fade" transition="in">
                                      <p:cBhvr>
                                        <p:cTn dur="500"/>
                                        <p:tgtEl>
                                          <p:spTgt spid="760">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pic>
        <p:nvPicPr>
          <p:cNvPr descr="A large body of water&#10;&#10;Description automatically generated" id="464" name="Google Shape;464;p3"/>
          <p:cNvPicPr preferRelativeResize="0"/>
          <p:nvPr>
            <p:ph idx="2" type="pic"/>
          </p:nvPr>
        </p:nvPicPr>
        <p:blipFill rotWithShape="1">
          <a:blip r:embed="rId3">
            <a:alphaModFix/>
          </a:blip>
          <a:srcRect b="0" l="0" r="0" t="0"/>
          <a:stretch/>
        </p:blipFill>
        <p:spPr>
          <a:xfrm>
            <a:off x="7275025" y="0"/>
            <a:ext cx="4916975" cy="6858000"/>
          </a:xfrm>
          <a:prstGeom prst="rect">
            <a:avLst/>
          </a:prstGeom>
          <a:noFill/>
          <a:ln>
            <a:noFill/>
          </a:ln>
        </p:spPr>
      </p:pic>
      <p:sp>
        <p:nvSpPr>
          <p:cNvPr id="465" name="Google Shape;465;p3"/>
          <p:cNvSpPr txBox="1"/>
          <p:nvPr>
            <p:ph idx="3" type="body"/>
          </p:nvPr>
        </p:nvSpPr>
        <p:spPr>
          <a:xfrm>
            <a:off x="719999" y="1440000"/>
            <a:ext cx="6272212" cy="3995738"/>
          </a:xfrm>
          <a:prstGeom prst="rect">
            <a:avLst/>
          </a:prstGeom>
          <a:noFill/>
          <a:ln>
            <a:noFill/>
          </a:ln>
        </p:spPr>
        <p:txBody>
          <a:bodyPr anchorCtr="0" anchor="t" bIns="0" lIns="0" spcFirstLastPara="1" rIns="0" wrap="square" tIns="0">
            <a:noAutofit/>
          </a:bodyPr>
          <a:lstStyle/>
          <a:p>
            <a:pPr indent="-228600" lvl="0" marL="228600" rtl="0" algn="l">
              <a:lnSpc>
                <a:spcPct val="150000"/>
              </a:lnSpc>
              <a:spcBef>
                <a:spcPts val="0"/>
              </a:spcBef>
              <a:spcAft>
                <a:spcPts val="0"/>
              </a:spcAft>
              <a:buSzPts val="2800"/>
              <a:buChar char="•"/>
            </a:pPr>
            <a:r>
              <a:rPr lang="en-US"/>
              <a:t>Collaborate</a:t>
            </a:r>
            <a:endParaRPr/>
          </a:p>
          <a:p>
            <a:pPr indent="-228600" lvl="0" marL="228600" rtl="0" algn="l">
              <a:lnSpc>
                <a:spcPct val="150000"/>
              </a:lnSpc>
              <a:spcBef>
                <a:spcPts val="800"/>
              </a:spcBef>
              <a:spcAft>
                <a:spcPts val="0"/>
              </a:spcAft>
              <a:buSzPts val="2800"/>
              <a:buChar char="•"/>
            </a:pPr>
            <a:r>
              <a:rPr lang="en-US"/>
              <a:t>Involve stakeholders</a:t>
            </a:r>
            <a:endParaRPr/>
          </a:p>
          <a:p>
            <a:pPr indent="-228600" lvl="0" marL="228600" rtl="0" algn="l">
              <a:lnSpc>
                <a:spcPct val="150000"/>
              </a:lnSpc>
              <a:spcBef>
                <a:spcPts val="800"/>
              </a:spcBef>
              <a:spcAft>
                <a:spcPts val="0"/>
              </a:spcAft>
              <a:buSzPts val="2800"/>
              <a:buChar char="•"/>
            </a:pPr>
            <a:r>
              <a:rPr lang="en-US"/>
              <a:t>Use the evidence base</a:t>
            </a:r>
            <a:endParaRPr/>
          </a:p>
          <a:p>
            <a:pPr indent="-228600" lvl="0" marL="228600" rtl="0" algn="l">
              <a:lnSpc>
                <a:spcPct val="150000"/>
              </a:lnSpc>
              <a:spcBef>
                <a:spcPts val="800"/>
              </a:spcBef>
              <a:spcAft>
                <a:spcPts val="0"/>
              </a:spcAft>
              <a:buSzPts val="2800"/>
              <a:buChar char="•"/>
            </a:pPr>
            <a:r>
              <a:rPr lang="en-US"/>
              <a:t>Practice adaptive management</a:t>
            </a:r>
            <a:endParaRPr/>
          </a:p>
          <a:p>
            <a:pPr indent="-228600" lvl="0" marL="228600" rtl="0" algn="l">
              <a:lnSpc>
                <a:spcPct val="150000"/>
              </a:lnSpc>
              <a:spcBef>
                <a:spcPts val="800"/>
              </a:spcBef>
              <a:spcAft>
                <a:spcPts val="0"/>
              </a:spcAft>
              <a:buSzPts val="2800"/>
              <a:buChar char="•"/>
            </a:pPr>
            <a:r>
              <a:rPr lang="en-US"/>
              <a:t>Document</a:t>
            </a:r>
            <a:endParaRPr/>
          </a:p>
          <a:p>
            <a:pPr indent="-228600" lvl="0" marL="228600" rtl="0" algn="l">
              <a:lnSpc>
                <a:spcPct val="150000"/>
              </a:lnSpc>
              <a:spcBef>
                <a:spcPts val="800"/>
              </a:spcBef>
              <a:spcAft>
                <a:spcPts val="0"/>
              </a:spcAft>
              <a:buSzPts val="2800"/>
              <a:buChar char="•"/>
            </a:pPr>
            <a:r>
              <a:rPr lang="en-US"/>
              <a:t>Foster learning environment</a:t>
            </a:r>
            <a:endParaRPr/>
          </a:p>
          <a:p>
            <a:pPr indent="-50800" lvl="0" marL="228600" rtl="0" algn="l">
              <a:lnSpc>
                <a:spcPct val="150000"/>
              </a:lnSpc>
              <a:spcBef>
                <a:spcPts val="800"/>
              </a:spcBef>
              <a:spcAft>
                <a:spcPts val="0"/>
              </a:spcAft>
              <a:buSzPts val="2800"/>
              <a:buNone/>
            </a:pPr>
            <a:r>
              <a:t/>
            </a:r>
            <a:endParaRPr/>
          </a:p>
        </p:txBody>
      </p:sp>
      <p:sp>
        <p:nvSpPr>
          <p:cNvPr id="466" name="Google Shape;466;p3"/>
          <p:cNvSpPr txBox="1"/>
          <p:nvPr>
            <p:ph idx="1" type="body"/>
          </p:nvPr>
        </p:nvSpPr>
        <p:spPr>
          <a:xfrm>
            <a:off x="720726" y="756000"/>
            <a:ext cx="6369886" cy="475710"/>
          </a:xfrm>
          <a:prstGeom prst="rect">
            <a:avLst/>
          </a:prstGeom>
          <a:noFill/>
          <a:ln>
            <a:noFill/>
          </a:ln>
        </p:spPr>
        <p:txBody>
          <a:bodyPr anchorCtr="0" anchor="t" bIns="0" lIns="0" spcFirstLastPara="1" rIns="0" wrap="square" tIns="0">
            <a:noAutofit/>
          </a:bodyPr>
          <a:lstStyle/>
          <a:p>
            <a:pPr indent="0" lvl="0" marL="0" rtl="0" algn="l">
              <a:lnSpc>
                <a:spcPct val="107142"/>
              </a:lnSpc>
              <a:spcBef>
                <a:spcPts val="0"/>
              </a:spcBef>
              <a:spcAft>
                <a:spcPts val="0"/>
              </a:spcAft>
              <a:buSzPts val="2800"/>
              <a:buFont typeface="Arial Black"/>
              <a:buNone/>
            </a:pPr>
            <a:r>
              <a:rPr lang="en-US"/>
              <a:t>GENERAL PRINCIPLES</a:t>
            </a:r>
            <a:endParaRPr/>
          </a:p>
        </p:txBody>
      </p:sp>
      <p:sp>
        <p:nvSpPr>
          <p:cNvPr id="467" name="Google Shape;467;p3"/>
          <p:cNvSpPr txBox="1"/>
          <p:nvPr/>
        </p:nvSpPr>
        <p:spPr>
          <a:xfrm rot="-5400000">
            <a:off x="9880860" y="4438231"/>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JOHN MORRISON, WWF</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65">
                                            <p:txEl>
                                              <p:pRg end="0" st="0"/>
                                            </p:txEl>
                                          </p:spTgt>
                                        </p:tgtEl>
                                        <p:attrNameLst>
                                          <p:attrName>style.visibility</p:attrName>
                                        </p:attrNameLst>
                                      </p:cBhvr>
                                      <p:to>
                                        <p:strVal val="visible"/>
                                      </p:to>
                                    </p:set>
                                    <p:animEffect filter="fade" transition="in">
                                      <p:cBhvr>
                                        <p:cTn dur="500"/>
                                        <p:tgtEl>
                                          <p:spTgt spid="465">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465">
                                            <p:txEl>
                                              <p:pRg end="1" st="1"/>
                                            </p:txEl>
                                          </p:spTgt>
                                        </p:tgtEl>
                                        <p:attrNameLst>
                                          <p:attrName>style.visibility</p:attrName>
                                        </p:attrNameLst>
                                      </p:cBhvr>
                                      <p:to>
                                        <p:strVal val="visible"/>
                                      </p:to>
                                    </p:set>
                                    <p:animEffect filter="fade" transition="in">
                                      <p:cBhvr>
                                        <p:cTn dur="500"/>
                                        <p:tgtEl>
                                          <p:spTgt spid="465">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465">
                                            <p:txEl>
                                              <p:pRg end="2" st="2"/>
                                            </p:txEl>
                                          </p:spTgt>
                                        </p:tgtEl>
                                        <p:attrNameLst>
                                          <p:attrName>style.visibility</p:attrName>
                                        </p:attrNameLst>
                                      </p:cBhvr>
                                      <p:to>
                                        <p:strVal val="visible"/>
                                      </p:to>
                                    </p:set>
                                    <p:animEffect filter="fade" transition="in">
                                      <p:cBhvr>
                                        <p:cTn dur="500"/>
                                        <p:tgtEl>
                                          <p:spTgt spid="465">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465">
                                            <p:txEl>
                                              <p:pRg end="3" st="3"/>
                                            </p:txEl>
                                          </p:spTgt>
                                        </p:tgtEl>
                                        <p:attrNameLst>
                                          <p:attrName>style.visibility</p:attrName>
                                        </p:attrNameLst>
                                      </p:cBhvr>
                                      <p:to>
                                        <p:strVal val="visible"/>
                                      </p:to>
                                    </p:set>
                                    <p:animEffect filter="fade" transition="in">
                                      <p:cBhvr>
                                        <p:cTn dur="500"/>
                                        <p:tgtEl>
                                          <p:spTgt spid="465">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465">
                                            <p:txEl>
                                              <p:pRg end="4" st="4"/>
                                            </p:txEl>
                                          </p:spTgt>
                                        </p:tgtEl>
                                        <p:attrNameLst>
                                          <p:attrName>style.visibility</p:attrName>
                                        </p:attrNameLst>
                                      </p:cBhvr>
                                      <p:to>
                                        <p:strVal val="visible"/>
                                      </p:to>
                                    </p:set>
                                    <p:animEffect filter="fade" transition="in">
                                      <p:cBhvr>
                                        <p:cTn dur="500"/>
                                        <p:tgtEl>
                                          <p:spTgt spid="465">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465">
                                            <p:txEl>
                                              <p:pRg end="5" st="5"/>
                                            </p:txEl>
                                          </p:spTgt>
                                        </p:tgtEl>
                                        <p:attrNameLst>
                                          <p:attrName>style.visibility</p:attrName>
                                        </p:attrNameLst>
                                      </p:cBhvr>
                                      <p:to>
                                        <p:strVal val="visible"/>
                                      </p:to>
                                    </p:set>
                                    <p:animEffect filter="fade" transition="in">
                                      <p:cBhvr>
                                        <p:cTn dur="500"/>
                                        <p:tgtEl>
                                          <p:spTgt spid="465">
                                            <p:txEl>
                                              <p:pRg end="5" st="5"/>
                                            </p:txEl>
                                          </p:spTgt>
                                        </p:tgtEl>
                                      </p:cBhvr>
                                    </p:animEffect>
                                  </p:childTnLst>
                                </p:cTn>
                              </p:par>
                              <p:par>
                                <p:cTn fill="hold" nodeType="withEffect" presetClass="entr" presetID="10" presetSubtype="0">
                                  <p:stCondLst>
                                    <p:cond delay="0"/>
                                  </p:stCondLst>
                                  <p:childTnLst>
                                    <p:set>
                                      <p:cBhvr>
                                        <p:cTn dur="1" fill="hold">
                                          <p:stCondLst>
                                            <p:cond delay="0"/>
                                          </p:stCondLst>
                                        </p:cTn>
                                        <p:tgtEl>
                                          <p:spTgt spid="465">
                                            <p:txEl>
                                              <p:pRg end="6" st="6"/>
                                            </p:txEl>
                                          </p:spTgt>
                                        </p:tgtEl>
                                        <p:attrNameLst>
                                          <p:attrName>style.visibility</p:attrName>
                                        </p:attrNameLst>
                                      </p:cBhvr>
                                      <p:to>
                                        <p:strVal val="visible"/>
                                      </p:to>
                                    </p:set>
                                    <p:animEffect filter="fade" transition="in">
                                      <p:cBhvr>
                                        <p:cTn dur="500"/>
                                        <p:tgtEl>
                                          <p:spTgt spid="465">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pic>
        <p:nvPicPr>
          <p:cNvPr id="768" name="Google Shape;768;p30"/>
          <p:cNvPicPr preferRelativeResize="0"/>
          <p:nvPr>
            <p:ph idx="2" type="pic"/>
          </p:nvPr>
        </p:nvPicPr>
        <p:blipFill rotWithShape="1">
          <a:blip r:embed="rId3">
            <a:alphaModFix/>
          </a:blip>
          <a:srcRect b="0" l="0" r="0" t="0"/>
          <a:stretch/>
        </p:blipFill>
        <p:spPr>
          <a:xfrm>
            <a:off x="7275024" y="0"/>
            <a:ext cx="4916975" cy="6858000"/>
          </a:xfrm>
          <a:prstGeom prst="rect">
            <a:avLst/>
          </a:prstGeom>
          <a:noFill/>
          <a:ln>
            <a:noFill/>
          </a:ln>
        </p:spPr>
      </p:pic>
      <p:sp>
        <p:nvSpPr>
          <p:cNvPr id="769" name="Google Shape;769;p30"/>
          <p:cNvSpPr txBox="1"/>
          <p:nvPr>
            <p:ph idx="1" type="body"/>
          </p:nvPr>
        </p:nvSpPr>
        <p:spPr>
          <a:xfrm>
            <a:off x="720726" y="756000"/>
            <a:ext cx="6369886" cy="475710"/>
          </a:xfrm>
          <a:prstGeom prst="rect">
            <a:avLst/>
          </a:prstGeom>
          <a:noFill/>
          <a:ln>
            <a:noFill/>
          </a:ln>
        </p:spPr>
        <p:txBody>
          <a:bodyPr anchorCtr="0" anchor="t" bIns="0" lIns="0" spcFirstLastPara="1" rIns="0" wrap="square" tIns="0">
            <a:noAutofit/>
          </a:bodyPr>
          <a:lstStyle/>
          <a:p>
            <a:pPr indent="0" lvl="0" marL="0" rtl="0" algn="l">
              <a:lnSpc>
                <a:spcPct val="107142"/>
              </a:lnSpc>
              <a:spcBef>
                <a:spcPts val="0"/>
              </a:spcBef>
              <a:spcAft>
                <a:spcPts val="0"/>
              </a:spcAft>
              <a:buSzPts val="2800"/>
              <a:buFont typeface="Arial Black"/>
              <a:buNone/>
            </a:pPr>
            <a:r>
              <a:rPr lang="en-US"/>
              <a:t>THREATS</a:t>
            </a:r>
            <a:endParaRPr/>
          </a:p>
        </p:txBody>
      </p:sp>
      <p:sp>
        <p:nvSpPr>
          <p:cNvPr id="770" name="Google Shape;770;p30"/>
          <p:cNvSpPr txBox="1"/>
          <p:nvPr>
            <p:ph idx="3" type="body"/>
          </p:nvPr>
        </p:nvSpPr>
        <p:spPr>
          <a:xfrm>
            <a:off x="719999" y="1440000"/>
            <a:ext cx="6272212" cy="5202340"/>
          </a:xfrm>
          <a:prstGeom prst="rect">
            <a:avLst/>
          </a:prstGeom>
          <a:noFill/>
          <a:ln>
            <a:noFill/>
          </a:ln>
        </p:spPr>
        <p:txBody>
          <a:bodyPr anchorCtr="0" anchor="t" bIns="0" lIns="0" spcFirstLastPara="1" rIns="0" wrap="square" tIns="0">
            <a:normAutofit/>
          </a:bodyPr>
          <a:lstStyle/>
          <a:p>
            <a:pPr indent="-228600" lvl="0" marL="228600" rtl="0" algn="l">
              <a:lnSpc>
                <a:spcPct val="150000"/>
              </a:lnSpc>
              <a:spcBef>
                <a:spcPts val="0"/>
              </a:spcBef>
              <a:spcAft>
                <a:spcPts val="0"/>
              </a:spcAft>
              <a:buClr>
                <a:schemeClr val="accent1"/>
              </a:buClr>
              <a:buSzPts val="2800"/>
              <a:buChar char="•"/>
            </a:pPr>
            <a:r>
              <a:rPr lang="en-US"/>
              <a:t>Degrade target viability</a:t>
            </a:r>
            <a:endParaRPr/>
          </a:p>
          <a:p>
            <a:pPr indent="-228600" lvl="0" marL="228600" rtl="0" algn="l">
              <a:lnSpc>
                <a:spcPct val="150000"/>
              </a:lnSpc>
              <a:spcBef>
                <a:spcPts val="800"/>
              </a:spcBef>
              <a:spcAft>
                <a:spcPts val="0"/>
              </a:spcAft>
              <a:buClr>
                <a:schemeClr val="accent1"/>
              </a:buClr>
              <a:buSzPts val="2800"/>
              <a:buChar char="•"/>
            </a:pPr>
            <a:r>
              <a:rPr lang="en-US"/>
              <a:t>Human activities </a:t>
            </a:r>
            <a:endParaRPr/>
          </a:p>
          <a:p>
            <a:pPr indent="-228600" lvl="1" marL="648000" rtl="0" algn="l">
              <a:lnSpc>
                <a:spcPct val="150000"/>
              </a:lnSpc>
              <a:spcBef>
                <a:spcPts val="800"/>
              </a:spcBef>
              <a:spcAft>
                <a:spcPts val="0"/>
              </a:spcAft>
              <a:buSzPts val="2800"/>
              <a:buChar char="–"/>
            </a:pPr>
            <a:r>
              <a:rPr lang="en-US"/>
              <a:t>Unsustainable harvest</a:t>
            </a:r>
            <a:endParaRPr/>
          </a:p>
          <a:p>
            <a:pPr indent="-228600" lvl="1" marL="648000" rtl="0" algn="l">
              <a:lnSpc>
                <a:spcPct val="150000"/>
              </a:lnSpc>
              <a:spcBef>
                <a:spcPts val="800"/>
              </a:spcBef>
              <a:spcAft>
                <a:spcPts val="0"/>
              </a:spcAft>
              <a:buSzPts val="2800"/>
              <a:buChar char="–"/>
            </a:pPr>
            <a:r>
              <a:rPr lang="en-US"/>
              <a:t>Oil drilling, road construction</a:t>
            </a:r>
            <a:endParaRPr/>
          </a:p>
          <a:p>
            <a:pPr indent="-228600" lvl="1" marL="648000" rtl="0" algn="l">
              <a:lnSpc>
                <a:spcPct val="150000"/>
              </a:lnSpc>
              <a:spcBef>
                <a:spcPts val="800"/>
              </a:spcBef>
              <a:spcAft>
                <a:spcPts val="0"/>
              </a:spcAft>
              <a:buSzPts val="2800"/>
              <a:buChar char="–"/>
            </a:pPr>
            <a:r>
              <a:rPr lang="en-US"/>
              <a:t>Industrial wastewater</a:t>
            </a:r>
            <a:endParaRPr/>
          </a:p>
          <a:p>
            <a:pPr indent="-228600" lvl="1" marL="648000" rtl="0" algn="l">
              <a:lnSpc>
                <a:spcPct val="150000"/>
              </a:lnSpc>
              <a:spcBef>
                <a:spcPts val="800"/>
              </a:spcBef>
              <a:spcAft>
                <a:spcPts val="0"/>
              </a:spcAft>
              <a:buSzPts val="2800"/>
              <a:buChar char="–"/>
            </a:pPr>
            <a:r>
              <a:rPr lang="en-US"/>
              <a:t>Invasive species</a:t>
            </a:r>
            <a:endParaRPr/>
          </a:p>
          <a:p>
            <a:pPr indent="-228600" lvl="0" marL="228600" rtl="0" algn="l">
              <a:lnSpc>
                <a:spcPct val="150000"/>
              </a:lnSpc>
              <a:spcBef>
                <a:spcPts val="800"/>
              </a:spcBef>
              <a:spcAft>
                <a:spcPts val="0"/>
              </a:spcAft>
              <a:buClr>
                <a:schemeClr val="accent1"/>
              </a:buClr>
              <a:buSzPts val="2800"/>
              <a:buChar char="•"/>
            </a:pPr>
            <a:r>
              <a:rPr lang="en-US"/>
              <a:t>Who?</a:t>
            </a:r>
            <a:endParaRPr/>
          </a:p>
          <a:p>
            <a:pPr indent="-50800" lvl="0" marL="228600" rtl="0" algn="l">
              <a:lnSpc>
                <a:spcPct val="150000"/>
              </a:lnSpc>
              <a:spcBef>
                <a:spcPts val="800"/>
              </a:spcBef>
              <a:spcAft>
                <a:spcPts val="0"/>
              </a:spcAft>
              <a:buClr>
                <a:schemeClr val="accent1"/>
              </a:buClr>
              <a:buSzPts val="2800"/>
              <a:buNone/>
            </a:pPr>
            <a:r>
              <a:t/>
            </a:r>
            <a:endParaRPr/>
          </a:p>
        </p:txBody>
      </p:sp>
      <p:sp>
        <p:nvSpPr>
          <p:cNvPr id="771" name="Google Shape;771;p30"/>
          <p:cNvSpPr txBox="1"/>
          <p:nvPr/>
        </p:nvSpPr>
        <p:spPr>
          <a:xfrm rot="-5400000">
            <a:off x="9880860" y="4438231"/>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ANASTASIA SHURAEVA, PEXELS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70">
                                            <p:txEl>
                                              <p:pRg end="0" st="0"/>
                                            </p:txEl>
                                          </p:spTgt>
                                        </p:tgtEl>
                                        <p:attrNameLst>
                                          <p:attrName>style.visibility</p:attrName>
                                        </p:attrNameLst>
                                      </p:cBhvr>
                                      <p:to>
                                        <p:strVal val="visible"/>
                                      </p:to>
                                    </p:set>
                                    <p:animEffect filter="fade" transition="in">
                                      <p:cBhvr>
                                        <p:cTn dur="500"/>
                                        <p:tgtEl>
                                          <p:spTgt spid="770">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770">
                                            <p:txEl>
                                              <p:pRg end="1" st="1"/>
                                            </p:txEl>
                                          </p:spTgt>
                                        </p:tgtEl>
                                        <p:attrNameLst>
                                          <p:attrName>style.visibility</p:attrName>
                                        </p:attrNameLst>
                                      </p:cBhvr>
                                      <p:to>
                                        <p:strVal val="visible"/>
                                      </p:to>
                                    </p:set>
                                    <p:animEffect filter="fade" transition="in">
                                      <p:cBhvr>
                                        <p:cTn dur="500"/>
                                        <p:tgtEl>
                                          <p:spTgt spid="770">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770">
                                            <p:txEl>
                                              <p:pRg end="2" st="2"/>
                                            </p:txEl>
                                          </p:spTgt>
                                        </p:tgtEl>
                                        <p:attrNameLst>
                                          <p:attrName>style.visibility</p:attrName>
                                        </p:attrNameLst>
                                      </p:cBhvr>
                                      <p:to>
                                        <p:strVal val="visible"/>
                                      </p:to>
                                    </p:set>
                                    <p:animEffect filter="fade" transition="in">
                                      <p:cBhvr>
                                        <p:cTn dur="500"/>
                                        <p:tgtEl>
                                          <p:spTgt spid="770">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770">
                                            <p:txEl>
                                              <p:pRg end="3" st="3"/>
                                            </p:txEl>
                                          </p:spTgt>
                                        </p:tgtEl>
                                        <p:attrNameLst>
                                          <p:attrName>style.visibility</p:attrName>
                                        </p:attrNameLst>
                                      </p:cBhvr>
                                      <p:to>
                                        <p:strVal val="visible"/>
                                      </p:to>
                                    </p:set>
                                    <p:animEffect filter="fade" transition="in">
                                      <p:cBhvr>
                                        <p:cTn dur="500"/>
                                        <p:tgtEl>
                                          <p:spTgt spid="770">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770">
                                            <p:txEl>
                                              <p:pRg end="4" st="4"/>
                                            </p:txEl>
                                          </p:spTgt>
                                        </p:tgtEl>
                                        <p:attrNameLst>
                                          <p:attrName>style.visibility</p:attrName>
                                        </p:attrNameLst>
                                      </p:cBhvr>
                                      <p:to>
                                        <p:strVal val="visible"/>
                                      </p:to>
                                    </p:set>
                                    <p:animEffect filter="fade" transition="in">
                                      <p:cBhvr>
                                        <p:cTn dur="500"/>
                                        <p:tgtEl>
                                          <p:spTgt spid="770">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770">
                                            <p:txEl>
                                              <p:pRg end="5" st="5"/>
                                            </p:txEl>
                                          </p:spTgt>
                                        </p:tgtEl>
                                        <p:attrNameLst>
                                          <p:attrName>style.visibility</p:attrName>
                                        </p:attrNameLst>
                                      </p:cBhvr>
                                      <p:to>
                                        <p:strVal val="visible"/>
                                      </p:to>
                                    </p:set>
                                    <p:animEffect filter="fade" transition="in">
                                      <p:cBhvr>
                                        <p:cTn dur="500"/>
                                        <p:tgtEl>
                                          <p:spTgt spid="770">
                                            <p:txEl>
                                              <p:pRg end="5" st="5"/>
                                            </p:txEl>
                                          </p:spTgt>
                                        </p:tgtEl>
                                      </p:cBhvr>
                                    </p:animEffect>
                                  </p:childTnLst>
                                </p:cTn>
                              </p:par>
                              <p:par>
                                <p:cTn fill="hold" nodeType="withEffect" presetClass="entr" presetID="10" presetSubtype="0">
                                  <p:stCondLst>
                                    <p:cond delay="0"/>
                                  </p:stCondLst>
                                  <p:childTnLst>
                                    <p:set>
                                      <p:cBhvr>
                                        <p:cTn dur="1" fill="hold">
                                          <p:stCondLst>
                                            <p:cond delay="0"/>
                                          </p:stCondLst>
                                        </p:cTn>
                                        <p:tgtEl>
                                          <p:spTgt spid="770">
                                            <p:txEl>
                                              <p:pRg end="6" st="6"/>
                                            </p:txEl>
                                          </p:spTgt>
                                        </p:tgtEl>
                                        <p:attrNameLst>
                                          <p:attrName>style.visibility</p:attrName>
                                        </p:attrNameLst>
                                      </p:cBhvr>
                                      <p:to>
                                        <p:strVal val="visible"/>
                                      </p:to>
                                    </p:set>
                                    <p:animEffect filter="fade" transition="in">
                                      <p:cBhvr>
                                        <p:cTn dur="500"/>
                                        <p:tgtEl>
                                          <p:spTgt spid="770">
                                            <p:txEl>
                                              <p:pRg end="6" st="6"/>
                                            </p:txEl>
                                          </p:spTgt>
                                        </p:tgtEl>
                                      </p:cBhvr>
                                    </p:animEffect>
                                  </p:childTnLst>
                                </p:cTn>
                              </p:par>
                              <p:par>
                                <p:cTn fill="hold" nodeType="withEffect" presetClass="entr" presetID="10" presetSubtype="0">
                                  <p:stCondLst>
                                    <p:cond delay="0"/>
                                  </p:stCondLst>
                                  <p:childTnLst>
                                    <p:set>
                                      <p:cBhvr>
                                        <p:cTn dur="1" fill="hold">
                                          <p:stCondLst>
                                            <p:cond delay="0"/>
                                          </p:stCondLst>
                                        </p:cTn>
                                        <p:tgtEl>
                                          <p:spTgt spid="770">
                                            <p:txEl>
                                              <p:pRg end="7" st="7"/>
                                            </p:txEl>
                                          </p:spTgt>
                                        </p:tgtEl>
                                        <p:attrNameLst>
                                          <p:attrName>style.visibility</p:attrName>
                                        </p:attrNameLst>
                                      </p:cBhvr>
                                      <p:to>
                                        <p:strVal val="visible"/>
                                      </p:to>
                                    </p:set>
                                    <p:animEffect filter="fade" transition="in">
                                      <p:cBhvr>
                                        <p:cTn dur="500"/>
                                        <p:tgtEl>
                                          <p:spTgt spid="770">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31"/>
          <p:cNvSpPr txBox="1"/>
          <p:nvPr>
            <p:ph idx="1" type="body"/>
          </p:nvPr>
        </p:nvSpPr>
        <p:spPr>
          <a:xfrm>
            <a:off x="720726" y="756000"/>
            <a:ext cx="6369886" cy="475710"/>
          </a:xfrm>
          <a:prstGeom prst="rect">
            <a:avLst/>
          </a:prstGeom>
          <a:noFill/>
          <a:ln>
            <a:noFill/>
          </a:ln>
        </p:spPr>
        <p:txBody>
          <a:bodyPr anchorCtr="0" anchor="t" bIns="0" lIns="0" spcFirstLastPara="1" rIns="0" wrap="square" tIns="0">
            <a:noAutofit/>
          </a:bodyPr>
          <a:lstStyle/>
          <a:p>
            <a:pPr indent="0" lvl="0" marL="0" rtl="0" algn="l">
              <a:lnSpc>
                <a:spcPct val="83333"/>
              </a:lnSpc>
              <a:spcBef>
                <a:spcPts val="0"/>
              </a:spcBef>
              <a:spcAft>
                <a:spcPts val="0"/>
              </a:spcAft>
              <a:buSzPts val="2800"/>
              <a:buFont typeface="Arial Black"/>
              <a:buNone/>
            </a:pPr>
            <a:r>
              <a:rPr lang="en-US"/>
              <a:t>THREAT</a:t>
            </a:r>
            <a:r>
              <a:rPr lang="en-US" sz="3600"/>
              <a:t> </a:t>
            </a:r>
            <a:r>
              <a:rPr lang="en-US"/>
              <a:t>RATING</a:t>
            </a:r>
            <a:endParaRPr sz="3600"/>
          </a:p>
        </p:txBody>
      </p:sp>
      <p:sp>
        <p:nvSpPr>
          <p:cNvPr id="782" name="Google Shape;782;p31"/>
          <p:cNvSpPr txBox="1"/>
          <p:nvPr>
            <p:ph idx="3" type="body"/>
          </p:nvPr>
        </p:nvSpPr>
        <p:spPr>
          <a:xfrm>
            <a:off x="719999" y="1440000"/>
            <a:ext cx="6272212" cy="3995738"/>
          </a:xfrm>
          <a:prstGeom prst="rect">
            <a:avLst/>
          </a:prstGeom>
          <a:noFill/>
          <a:ln>
            <a:noFill/>
          </a:ln>
        </p:spPr>
        <p:txBody>
          <a:bodyPr anchorCtr="0" anchor="t" bIns="0" lIns="0" spcFirstLastPara="1" rIns="0" wrap="square" tIns="0">
            <a:noAutofit/>
          </a:bodyPr>
          <a:lstStyle/>
          <a:p>
            <a:pPr indent="-228600" lvl="0" marL="228600" rtl="0" algn="l">
              <a:lnSpc>
                <a:spcPct val="150000"/>
              </a:lnSpc>
              <a:spcBef>
                <a:spcPts val="0"/>
              </a:spcBef>
              <a:spcAft>
                <a:spcPts val="0"/>
              </a:spcAft>
              <a:buClr>
                <a:schemeClr val="accent1"/>
              </a:buClr>
              <a:buSzPts val="2800"/>
              <a:buChar char="•"/>
            </a:pPr>
            <a:r>
              <a:rPr lang="en-US"/>
              <a:t>Scope</a:t>
            </a:r>
            <a:endParaRPr/>
          </a:p>
          <a:p>
            <a:pPr indent="-228600" lvl="0" marL="228600" rtl="0" algn="l">
              <a:lnSpc>
                <a:spcPct val="150000"/>
              </a:lnSpc>
              <a:spcBef>
                <a:spcPts val="800"/>
              </a:spcBef>
              <a:spcAft>
                <a:spcPts val="0"/>
              </a:spcAft>
              <a:buClr>
                <a:schemeClr val="accent1"/>
              </a:buClr>
              <a:buSzPts val="2800"/>
              <a:buChar char="•"/>
            </a:pPr>
            <a:r>
              <a:rPr lang="en-US"/>
              <a:t>Severity</a:t>
            </a:r>
            <a:endParaRPr/>
          </a:p>
          <a:p>
            <a:pPr indent="-228600" lvl="0" marL="228600" rtl="0" algn="l">
              <a:lnSpc>
                <a:spcPct val="150000"/>
              </a:lnSpc>
              <a:spcBef>
                <a:spcPts val="800"/>
              </a:spcBef>
              <a:spcAft>
                <a:spcPts val="0"/>
              </a:spcAft>
              <a:buClr>
                <a:schemeClr val="accent1"/>
              </a:buClr>
              <a:buSzPts val="2800"/>
              <a:buChar char="•"/>
            </a:pPr>
            <a:r>
              <a:rPr lang="en-US"/>
              <a:t>Irreversibility</a:t>
            </a:r>
            <a:endParaRPr/>
          </a:p>
          <a:p>
            <a:pPr indent="-228600" lvl="0" marL="228600" rtl="0" algn="l">
              <a:lnSpc>
                <a:spcPct val="150000"/>
              </a:lnSpc>
              <a:spcBef>
                <a:spcPts val="800"/>
              </a:spcBef>
              <a:spcAft>
                <a:spcPts val="0"/>
              </a:spcAft>
              <a:buClr>
                <a:schemeClr val="accent1"/>
              </a:buClr>
              <a:buSzPts val="2800"/>
              <a:buChar char="•"/>
            </a:pPr>
            <a:r>
              <a:rPr lang="en-US"/>
              <a:t>Cumulative</a:t>
            </a:r>
            <a:endParaRPr/>
          </a:p>
        </p:txBody>
      </p:sp>
      <p:pic>
        <p:nvPicPr>
          <p:cNvPr id="783" name="Google Shape;783;p31"/>
          <p:cNvPicPr preferRelativeResize="0"/>
          <p:nvPr/>
        </p:nvPicPr>
        <p:blipFill rotWithShape="1">
          <a:blip r:embed="rId3">
            <a:alphaModFix/>
          </a:blip>
          <a:srcRect b="0" l="0" r="0" t="0"/>
          <a:stretch/>
        </p:blipFill>
        <p:spPr>
          <a:xfrm>
            <a:off x="7254240" y="0"/>
            <a:ext cx="4937760" cy="6873184"/>
          </a:xfrm>
          <a:prstGeom prst="rect">
            <a:avLst/>
          </a:prstGeom>
          <a:noFill/>
          <a:ln>
            <a:noFill/>
          </a:ln>
        </p:spPr>
      </p:pic>
      <p:sp>
        <p:nvSpPr>
          <p:cNvPr id="784" name="Google Shape;784;p31"/>
          <p:cNvSpPr/>
          <p:nvPr/>
        </p:nvSpPr>
        <p:spPr>
          <a:xfrm>
            <a:off x="5219657" y="1383074"/>
            <a:ext cx="1218376" cy="731026"/>
          </a:xfrm>
          <a:prstGeom prst="roundRect">
            <a:avLst>
              <a:gd fmla="val 16667" name="adj"/>
            </a:avLst>
          </a:prstGeom>
          <a:solidFill>
            <a:srgbClr val="FF5050"/>
          </a:solidFill>
          <a:ln>
            <a:noFill/>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lang="en-US" sz="1800">
                <a:solidFill>
                  <a:schemeClr val="lt1"/>
                </a:solidFill>
                <a:latin typeface="Arial"/>
                <a:ea typeface="Arial"/>
                <a:cs typeface="Arial"/>
                <a:sym typeface="Arial"/>
              </a:rPr>
              <a:t>Very High</a:t>
            </a:r>
            <a:endParaRPr/>
          </a:p>
        </p:txBody>
      </p:sp>
      <p:sp>
        <p:nvSpPr>
          <p:cNvPr id="785" name="Google Shape;785;p31"/>
          <p:cNvSpPr/>
          <p:nvPr/>
        </p:nvSpPr>
        <p:spPr>
          <a:xfrm rot="5400000">
            <a:off x="5719191" y="2196340"/>
            <a:ext cx="219307" cy="274133"/>
          </a:xfrm>
          <a:prstGeom prst="rightArrow">
            <a:avLst>
              <a:gd fmla="val 50000" name="adj1"/>
              <a:gd fmla="val 50000"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31"/>
          <p:cNvSpPr txBox="1"/>
          <p:nvPr/>
        </p:nvSpPr>
        <p:spPr>
          <a:xfrm>
            <a:off x="5760295" y="2223738"/>
            <a:ext cx="137067" cy="164480"/>
          </a:xfrm>
          <a:prstGeom prst="rect">
            <a:avLst/>
          </a:prstGeom>
          <a:noFill/>
          <a:ln>
            <a:noFill/>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t/>
            </a:r>
            <a:endParaRPr sz="1800">
              <a:solidFill>
                <a:schemeClr val="lt1"/>
              </a:solidFill>
              <a:latin typeface="Arial"/>
              <a:ea typeface="Arial"/>
              <a:cs typeface="Arial"/>
              <a:sym typeface="Arial"/>
            </a:endParaRPr>
          </a:p>
        </p:txBody>
      </p:sp>
      <p:sp>
        <p:nvSpPr>
          <p:cNvPr id="787" name="Google Shape;787;p31"/>
          <p:cNvSpPr/>
          <p:nvPr/>
        </p:nvSpPr>
        <p:spPr>
          <a:xfrm>
            <a:off x="5219657" y="2552713"/>
            <a:ext cx="1218376" cy="731026"/>
          </a:xfrm>
          <a:prstGeom prst="roundRect">
            <a:avLst>
              <a:gd fmla="val 16667" name="adj"/>
            </a:avLst>
          </a:prstGeom>
          <a:solidFill>
            <a:srgbClr val="F2D364"/>
          </a:solidFill>
          <a:ln>
            <a:noFill/>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lang="en-US" sz="1800">
                <a:solidFill>
                  <a:schemeClr val="lt1"/>
                </a:solidFill>
                <a:latin typeface="Arial"/>
                <a:ea typeface="Arial"/>
                <a:cs typeface="Arial"/>
                <a:sym typeface="Arial"/>
              </a:rPr>
              <a:t>High</a:t>
            </a:r>
            <a:endParaRPr/>
          </a:p>
        </p:txBody>
      </p:sp>
      <p:sp>
        <p:nvSpPr>
          <p:cNvPr id="788" name="Google Shape;788;p31"/>
          <p:cNvSpPr/>
          <p:nvPr/>
        </p:nvSpPr>
        <p:spPr>
          <a:xfrm rot="5400000">
            <a:off x="5719191" y="3365979"/>
            <a:ext cx="219307" cy="274133"/>
          </a:xfrm>
          <a:prstGeom prst="rightArrow">
            <a:avLst>
              <a:gd fmla="val 50000" name="adj1"/>
              <a:gd fmla="val 50000"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31"/>
          <p:cNvSpPr txBox="1"/>
          <p:nvPr/>
        </p:nvSpPr>
        <p:spPr>
          <a:xfrm>
            <a:off x="5760295" y="3393388"/>
            <a:ext cx="137067" cy="164480"/>
          </a:xfrm>
          <a:prstGeom prst="rect">
            <a:avLst/>
          </a:prstGeom>
          <a:noFill/>
          <a:ln>
            <a:noFill/>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t/>
            </a:r>
            <a:endParaRPr sz="1800">
              <a:solidFill>
                <a:schemeClr val="lt1"/>
              </a:solidFill>
              <a:latin typeface="Arial"/>
              <a:ea typeface="Arial"/>
              <a:cs typeface="Arial"/>
              <a:sym typeface="Arial"/>
            </a:endParaRPr>
          </a:p>
        </p:txBody>
      </p:sp>
      <p:sp>
        <p:nvSpPr>
          <p:cNvPr id="790" name="Google Shape;790;p31"/>
          <p:cNvSpPr/>
          <p:nvPr/>
        </p:nvSpPr>
        <p:spPr>
          <a:xfrm>
            <a:off x="5219657" y="3722352"/>
            <a:ext cx="1218376" cy="731026"/>
          </a:xfrm>
          <a:prstGeom prst="roundRect">
            <a:avLst>
              <a:gd fmla="val 16667" name="adj"/>
            </a:avLst>
          </a:prstGeom>
          <a:solidFill>
            <a:srgbClr val="92BF90"/>
          </a:solidFill>
          <a:ln>
            <a:noFill/>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lang="en-US" sz="1800">
                <a:solidFill>
                  <a:schemeClr val="lt1"/>
                </a:solidFill>
                <a:latin typeface="Arial"/>
                <a:ea typeface="Arial"/>
                <a:cs typeface="Arial"/>
                <a:sym typeface="Arial"/>
              </a:rPr>
              <a:t>Medium</a:t>
            </a:r>
            <a:endParaRPr/>
          </a:p>
        </p:txBody>
      </p:sp>
      <p:sp>
        <p:nvSpPr>
          <p:cNvPr id="791" name="Google Shape;791;p31"/>
          <p:cNvSpPr/>
          <p:nvPr/>
        </p:nvSpPr>
        <p:spPr>
          <a:xfrm rot="5400000">
            <a:off x="5719191" y="4535618"/>
            <a:ext cx="219307" cy="274133"/>
          </a:xfrm>
          <a:prstGeom prst="rightArrow">
            <a:avLst>
              <a:gd fmla="val 50000" name="adj1"/>
              <a:gd fmla="val 50000"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31"/>
          <p:cNvSpPr txBox="1"/>
          <p:nvPr/>
        </p:nvSpPr>
        <p:spPr>
          <a:xfrm>
            <a:off x="5760295" y="4563013"/>
            <a:ext cx="137067" cy="164480"/>
          </a:xfrm>
          <a:prstGeom prst="rect">
            <a:avLst/>
          </a:prstGeom>
          <a:noFill/>
          <a:ln>
            <a:noFill/>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t/>
            </a:r>
            <a:endParaRPr sz="1800">
              <a:solidFill>
                <a:schemeClr val="lt1"/>
              </a:solidFill>
              <a:latin typeface="Arial"/>
              <a:ea typeface="Arial"/>
              <a:cs typeface="Arial"/>
              <a:sym typeface="Arial"/>
            </a:endParaRPr>
          </a:p>
        </p:txBody>
      </p:sp>
      <p:sp>
        <p:nvSpPr>
          <p:cNvPr id="793" name="Google Shape;793;p31"/>
          <p:cNvSpPr/>
          <p:nvPr/>
        </p:nvSpPr>
        <p:spPr>
          <a:xfrm>
            <a:off x="5219657" y="4891991"/>
            <a:ext cx="1218376" cy="731026"/>
          </a:xfrm>
          <a:prstGeom prst="roundRect">
            <a:avLst>
              <a:gd fmla="val 16667" name="adj"/>
            </a:avLst>
          </a:prstGeom>
          <a:solidFill>
            <a:srgbClr val="4E7B4B"/>
          </a:solidFill>
          <a:ln>
            <a:noFill/>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lang="en-US" sz="1800">
                <a:solidFill>
                  <a:schemeClr val="lt1"/>
                </a:solidFill>
                <a:latin typeface="Arial"/>
                <a:ea typeface="Arial"/>
                <a:cs typeface="Arial"/>
                <a:sym typeface="Arial"/>
              </a:rPr>
              <a:t>Low</a:t>
            </a:r>
            <a:endParaRPr/>
          </a:p>
        </p:txBody>
      </p:sp>
      <p:sp>
        <p:nvSpPr>
          <p:cNvPr id="794" name="Google Shape;794;p31"/>
          <p:cNvSpPr txBox="1"/>
          <p:nvPr/>
        </p:nvSpPr>
        <p:spPr>
          <a:xfrm rot="-5400000">
            <a:off x="9880860" y="4438231"/>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ERIC SANMAN, PEXELS</a:t>
            </a:r>
            <a:endParaRPr/>
          </a:p>
        </p:txBody>
      </p:sp>
    </p:spTree>
  </p:cSld>
  <p:clrMapOvr>
    <a:masterClrMapping/>
  </p:clrMapOvr>
  <p:transition spd="med">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83"/>
                                        </p:tgtEl>
                                        <p:attrNameLst>
                                          <p:attrName>style.visibility</p:attrName>
                                        </p:attrNameLst>
                                      </p:cBhvr>
                                      <p:to>
                                        <p:strVal val="visible"/>
                                      </p:to>
                                    </p:set>
                                    <p:animEffect filter="fade" transition="in">
                                      <p:cBhvr>
                                        <p:cTn dur="500"/>
                                        <p:tgtEl>
                                          <p:spTgt spid="783"/>
                                        </p:tgtEl>
                                      </p:cBhvr>
                                    </p:animEffect>
                                  </p:childTnLst>
                                </p:cTn>
                              </p:par>
                              <p:par>
                                <p:cTn fill="hold" nodeType="withEffect" presetClass="entr" presetID="10" presetSubtype="0">
                                  <p:stCondLst>
                                    <p:cond delay="0"/>
                                  </p:stCondLst>
                                  <p:childTnLst>
                                    <p:set>
                                      <p:cBhvr>
                                        <p:cTn dur="1" fill="hold">
                                          <p:stCondLst>
                                            <p:cond delay="0"/>
                                          </p:stCondLst>
                                        </p:cTn>
                                        <p:tgtEl>
                                          <p:spTgt spid="782">
                                            <p:txEl>
                                              <p:pRg end="0" st="0"/>
                                            </p:txEl>
                                          </p:spTgt>
                                        </p:tgtEl>
                                        <p:attrNameLst>
                                          <p:attrName>style.visibility</p:attrName>
                                        </p:attrNameLst>
                                      </p:cBhvr>
                                      <p:to>
                                        <p:strVal val="visible"/>
                                      </p:to>
                                    </p:set>
                                    <p:animEffect filter="fade" transition="in">
                                      <p:cBhvr>
                                        <p:cTn dur="500"/>
                                        <p:tgtEl>
                                          <p:spTgt spid="782">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782">
                                            <p:txEl>
                                              <p:pRg end="1" st="1"/>
                                            </p:txEl>
                                          </p:spTgt>
                                        </p:tgtEl>
                                        <p:attrNameLst>
                                          <p:attrName>style.visibility</p:attrName>
                                        </p:attrNameLst>
                                      </p:cBhvr>
                                      <p:to>
                                        <p:strVal val="visible"/>
                                      </p:to>
                                    </p:set>
                                    <p:animEffect filter="fade" transition="in">
                                      <p:cBhvr>
                                        <p:cTn dur="500"/>
                                        <p:tgtEl>
                                          <p:spTgt spid="782">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782">
                                            <p:txEl>
                                              <p:pRg end="2" st="2"/>
                                            </p:txEl>
                                          </p:spTgt>
                                        </p:tgtEl>
                                        <p:attrNameLst>
                                          <p:attrName>style.visibility</p:attrName>
                                        </p:attrNameLst>
                                      </p:cBhvr>
                                      <p:to>
                                        <p:strVal val="visible"/>
                                      </p:to>
                                    </p:set>
                                    <p:animEffect filter="fade" transition="in">
                                      <p:cBhvr>
                                        <p:cTn dur="500"/>
                                        <p:tgtEl>
                                          <p:spTgt spid="782">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782">
                                            <p:txEl>
                                              <p:pRg end="3" st="3"/>
                                            </p:txEl>
                                          </p:spTgt>
                                        </p:tgtEl>
                                        <p:attrNameLst>
                                          <p:attrName>style.visibility</p:attrName>
                                        </p:attrNameLst>
                                      </p:cBhvr>
                                      <p:to>
                                        <p:strVal val="visible"/>
                                      </p:to>
                                    </p:set>
                                    <p:animEffect filter="fade" transition="in">
                                      <p:cBhvr>
                                        <p:cTn dur="500"/>
                                        <p:tgtEl>
                                          <p:spTgt spid="782">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32"/>
          <p:cNvSpPr txBox="1"/>
          <p:nvPr>
            <p:ph idx="1" type="body"/>
          </p:nvPr>
        </p:nvSpPr>
        <p:spPr>
          <a:xfrm>
            <a:off x="720725" y="756000"/>
            <a:ext cx="10799763" cy="370000"/>
          </a:xfrm>
          <a:prstGeom prst="rect">
            <a:avLst/>
          </a:prstGeom>
          <a:noFill/>
          <a:ln>
            <a:noFill/>
          </a:ln>
        </p:spPr>
        <p:txBody>
          <a:bodyPr anchorCtr="0" anchor="t" bIns="0" lIns="0" spcFirstLastPara="1" rIns="0" wrap="square" tIns="0">
            <a:noAutofit/>
          </a:bodyPr>
          <a:lstStyle/>
          <a:p>
            <a:pPr indent="0" lvl="0" marL="0" rtl="0" algn="l">
              <a:lnSpc>
                <a:spcPct val="107142"/>
              </a:lnSpc>
              <a:spcBef>
                <a:spcPts val="0"/>
              </a:spcBef>
              <a:spcAft>
                <a:spcPts val="0"/>
              </a:spcAft>
              <a:buSzPts val="2800"/>
              <a:buFont typeface="Arial Black"/>
              <a:buNone/>
            </a:pPr>
            <a:r>
              <a:rPr lang="en-US" sz="2800"/>
              <a:t>THREAT RATING</a:t>
            </a:r>
            <a:endParaRPr/>
          </a:p>
        </p:txBody>
      </p:sp>
      <p:pic>
        <p:nvPicPr>
          <p:cNvPr id="801" name="Google Shape;801;p32"/>
          <p:cNvPicPr preferRelativeResize="0"/>
          <p:nvPr/>
        </p:nvPicPr>
        <p:blipFill rotWithShape="1">
          <a:blip r:embed="rId3">
            <a:alphaModFix/>
          </a:blip>
          <a:srcRect b="0" l="0" r="0" t="0"/>
          <a:stretch/>
        </p:blipFill>
        <p:spPr>
          <a:xfrm>
            <a:off x="1119591" y="1576329"/>
            <a:ext cx="9952817" cy="4977244"/>
          </a:xfrm>
          <a:prstGeom prst="rect">
            <a:avLst/>
          </a:prstGeom>
          <a:noFill/>
          <a:ln cap="flat" cmpd="sng" w="9525">
            <a:solidFill>
              <a:schemeClr val="dk1"/>
            </a:solidFill>
            <a:prstDash val="solid"/>
            <a:miter lim="800000"/>
            <a:headEnd len="sm" w="sm" type="none"/>
            <a:tailEnd len="sm" w="sm" type="none"/>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p33"/>
          <p:cNvSpPr/>
          <p:nvPr/>
        </p:nvSpPr>
        <p:spPr>
          <a:xfrm>
            <a:off x="312716" y="1614780"/>
            <a:ext cx="6463670" cy="4881817"/>
          </a:xfrm>
          <a:prstGeom prst="roundRect">
            <a:avLst>
              <a:gd fmla="val 16667"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08" name="Google Shape;808;p33"/>
          <p:cNvSpPr/>
          <p:nvPr>
            <p:ph idx="2" type="pic"/>
          </p:nvPr>
        </p:nvSpPr>
        <p:spPr>
          <a:xfrm>
            <a:off x="7275024" y="0"/>
            <a:ext cx="4916975" cy="685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800"/>
              </a:spcAft>
              <a:buNone/>
            </a:pPr>
            <a:r>
              <a:t/>
            </a:r>
            <a:endParaRPr/>
          </a:p>
        </p:txBody>
      </p:sp>
      <p:sp>
        <p:nvSpPr>
          <p:cNvPr id="809" name="Google Shape;809;p33"/>
          <p:cNvSpPr txBox="1"/>
          <p:nvPr>
            <p:ph idx="1" type="body"/>
          </p:nvPr>
        </p:nvSpPr>
        <p:spPr>
          <a:xfrm>
            <a:off x="720726" y="756000"/>
            <a:ext cx="6369886" cy="475710"/>
          </a:xfrm>
          <a:prstGeom prst="rect">
            <a:avLst/>
          </a:prstGeom>
          <a:noFill/>
          <a:ln>
            <a:noFill/>
          </a:ln>
        </p:spPr>
        <p:txBody>
          <a:bodyPr anchorCtr="0" anchor="t" bIns="0" lIns="0" spcFirstLastPara="1" rIns="0" wrap="square" tIns="0">
            <a:noAutofit/>
          </a:bodyPr>
          <a:lstStyle/>
          <a:p>
            <a:pPr indent="0" lvl="0" marL="0" rtl="0" algn="l">
              <a:lnSpc>
                <a:spcPct val="107142"/>
              </a:lnSpc>
              <a:spcBef>
                <a:spcPts val="0"/>
              </a:spcBef>
              <a:spcAft>
                <a:spcPts val="0"/>
              </a:spcAft>
              <a:buSzPts val="2800"/>
              <a:buFont typeface="Arial Black"/>
              <a:buNone/>
            </a:pPr>
            <a:r>
              <a:rPr lang="en-US"/>
              <a:t>CLIMATE CHANGE</a:t>
            </a:r>
            <a:endParaRPr/>
          </a:p>
        </p:txBody>
      </p:sp>
      <p:sp>
        <p:nvSpPr>
          <p:cNvPr id="810" name="Google Shape;810;p33"/>
          <p:cNvSpPr txBox="1"/>
          <p:nvPr>
            <p:ph idx="3" type="body"/>
          </p:nvPr>
        </p:nvSpPr>
        <p:spPr>
          <a:xfrm>
            <a:off x="719999" y="1440000"/>
            <a:ext cx="6272212" cy="3995738"/>
          </a:xfrm>
          <a:prstGeom prst="rect">
            <a:avLst/>
          </a:prstGeom>
          <a:noFill/>
          <a:ln>
            <a:noFill/>
          </a:ln>
        </p:spPr>
        <p:txBody>
          <a:bodyPr anchorCtr="0" anchor="t" bIns="0" lIns="0" spcFirstLastPara="1" rIns="0" wrap="square" tIns="0">
            <a:noAutofit/>
          </a:bodyPr>
          <a:lstStyle/>
          <a:p>
            <a:pPr indent="-50800" lvl="0" marL="228600" rtl="0" algn="l">
              <a:lnSpc>
                <a:spcPct val="150000"/>
              </a:lnSpc>
              <a:spcBef>
                <a:spcPts val="0"/>
              </a:spcBef>
              <a:spcAft>
                <a:spcPts val="0"/>
              </a:spcAft>
              <a:buSzPts val="2800"/>
              <a:buNone/>
            </a:pPr>
            <a:r>
              <a:t/>
            </a:r>
            <a:endParaRPr b="1"/>
          </a:p>
          <a:p>
            <a:pPr indent="-228600" lvl="0" marL="228600" rtl="0" algn="l">
              <a:lnSpc>
                <a:spcPct val="150000"/>
              </a:lnSpc>
              <a:spcBef>
                <a:spcPts val="800"/>
              </a:spcBef>
              <a:spcAft>
                <a:spcPts val="0"/>
              </a:spcAft>
              <a:buClr>
                <a:schemeClr val="lt1"/>
              </a:buClr>
              <a:buSzPts val="2800"/>
              <a:buChar char="•"/>
            </a:pPr>
            <a:r>
              <a:rPr b="1" lang="en-US">
                <a:solidFill>
                  <a:schemeClr val="lt1"/>
                </a:solidFill>
              </a:rPr>
              <a:t>Threat by convention</a:t>
            </a:r>
            <a:endParaRPr/>
          </a:p>
          <a:p>
            <a:pPr indent="-228600" lvl="0" marL="228600" rtl="0" algn="l">
              <a:lnSpc>
                <a:spcPct val="150000"/>
              </a:lnSpc>
              <a:spcBef>
                <a:spcPts val="800"/>
              </a:spcBef>
              <a:spcAft>
                <a:spcPts val="0"/>
              </a:spcAft>
              <a:buClr>
                <a:schemeClr val="lt1"/>
              </a:buClr>
              <a:buSzPts val="2800"/>
              <a:buChar char="•"/>
            </a:pPr>
            <a:r>
              <a:rPr b="1" lang="en-US">
                <a:solidFill>
                  <a:schemeClr val="lt1"/>
                </a:solidFill>
              </a:rPr>
              <a:t>Basic understanding</a:t>
            </a:r>
            <a:endParaRPr/>
          </a:p>
          <a:p>
            <a:pPr indent="-228600" lvl="0" marL="228600" rtl="0" algn="l">
              <a:lnSpc>
                <a:spcPct val="150000"/>
              </a:lnSpc>
              <a:spcBef>
                <a:spcPts val="800"/>
              </a:spcBef>
              <a:spcAft>
                <a:spcPts val="0"/>
              </a:spcAft>
              <a:buClr>
                <a:schemeClr val="lt1"/>
              </a:buClr>
              <a:buSzPts val="2800"/>
              <a:buChar char="•"/>
            </a:pPr>
            <a:r>
              <a:rPr b="1" lang="en-US">
                <a:solidFill>
                  <a:schemeClr val="lt1"/>
                </a:solidFill>
              </a:rPr>
              <a:t>Deconstruct</a:t>
            </a:r>
            <a:endParaRPr/>
          </a:p>
          <a:p>
            <a:pPr indent="-228600" lvl="0" marL="228600" rtl="0" algn="l">
              <a:lnSpc>
                <a:spcPct val="150000"/>
              </a:lnSpc>
              <a:spcBef>
                <a:spcPts val="800"/>
              </a:spcBef>
              <a:spcAft>
                <a:spcPts val="0"/>
              </a:spcAft>
              <a:buClr>
                <a:schemeClr val="lt1"/>
              </a:buClr>
              <a:buSzPts val="2800"/>
              <a:buChar char="•"/>
            </a:pPr>
            <a:r>
              <a:rPr b="1" lang="en-US">
                <a:solidFill>
                  <a:schemeClr val="lt1"/>
                </a:solidFill>
              </a:rPr>
              <a:t>Scenarios</a:t>
            </a:r>
            <a:endParaRPr/>
          </a:p>
          <a:p>
            <a:pPr indent="-228600" lvl="0" marL="228600" rtl="0" algn="l">
              <a:lnSpc>
                <a:spcPct val="150000"/>
              </a:lnSpc>
              <a:spcBef>
                <a:spcPts val="800"/>
              </a:spcBef>
              <a:spcAft>
                <a:spcPts val="0"/>
              </a:spcAft>
              <a:buClr>
                <a:schemeClr val="lt1"/>
              </a:buClr>
              <a:buSzPts val="2800"/>
              <a:buChar char="•"/>
            </a:pPr>
            <a:r>
              <a:rPr b="1" lang="en-US">
                <a:solidFill>
                  <a:schemeClr val="lt1"/>
                </a:solidFill>
              </a:rPr>
              <a:t>Integrate</a:t>
            </a:r>
            <a:endParaRPr/>
          </a:p>
          <a:p>
            <a:pPr indent="-50800" lvl="0" marL="228600" rtl="0" algn="l">
              <a:lnSpc>
                <a:spcPct val="150000"/>
              </a:lnSpc>
              <a:spcBef>
                <a:spcPts val="800"/>
              </a:spcBef>
              <a:spcAft>
                <a:spcPts val="0"/>
              </a:spcAft>
              <a:buSzPts val="2800"/>
              <a:buNone/>
            </a:pPr>
            <a:r>
              <a:t/>
            </a:r>
            <a:endParaRPr/>
          </a:p>
        </p:txBody>
      </p:sp>
      <p:grpSp>
        <p:nvGrpSpPr>
          <p:cNvPr id="811" name="Google Shape;811;p33"/>
          <p:cNvGrpSpPr/>
          <p:nvPr/>
        </p:nvGrpSpPr>
        <p:grpSpPr>
          <a:xfrm>
            <a:off x="7195930" y="0"/>
            <a:ext cx="4996070" cy="6858000"/>
            <a:chOff x="7195930" y="0"/>
            <a:chExt cx="4996070" cy="6858000"/>
          </a:xfrm>
        </p:grpSpPr>
        <p:pic>
          <p:nvPicPr>
            <p:cNvPr descr="A mountain with clouds around it&#10;&#10;Description automatically generated" id="812" name="Google Shape;812;p33"/>
            <p:cNvPicPr preferRelativeResize="0"/>
            <p:nvPr/>
          </p:nvPicPr>
          <p:blipFill rotWithShape="1">
            <a:blip r:embed="rId3">
              <a:alphaModFix/>
            </a:blip>
            <a:srcRect b="0" l="0" r="0" t="0"/>
            <a:stretch/>
          </p:blipFill>
          <p:spPr>
            <a:xfrm>
              <a:off x="7195930" y="0"/>
              <a:ext cx="4996070" cy="6858000"/>
            </a:xfrm>
            <a:prstGeom prst="rect">
              <a:avLst/>
            </a:prstGeom>
            <a:noFill/>
            <a:ln>
              <a:noFill/>
            </a:ln>
          </p:spPr>
        </p:pic>
        <p:sp>
          <p:nvSpPr>
            <p:cNvPr id="813" name="Google Shape;813;p33"/>
            <p:cNvSpPr txBox="1"/>
            <p:nvPr/>
          </p:nvSpPr>
          <p:spPr>
            <a:xfrm rot="-5400000">
              <a:off x="9880860" y="4438231"/>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JOHN MORRISON, WWF</a:t>
              </a:r>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pic>
        <p:nvPicPr>
          <p:cNvPr descr="A picture containing mammal, outdoor, grass, rock&#10;&#10;Description automatically generated" id="819" name="Google Shape;819;p34"/>
          <p:cNvPicPr preferRelativeResize="0"/>
          <p:nvPr/>
        </p:nvPicPr>
        <p:blipFill rotWithShape="1">
          <a:blip r:embed="rId3">
            <a:alphaModFix/>
          </a:blip>
          <a:srcRect b="0" l="0" r="0" t="0"/>
          <a:stretch/>
        </p:blipFill>
        <p:spPr>
          <a:xfrm>
            <a:off x="0" y="0"/>
            <a:ext cx="4934608" cy="6858000"/>
          </a:xfrm>
          <a:prstGeom prst="rect">
            <a:avLst/>
          </a:prstGeom>
          <a:noFill/>
          <a:ln>
            <a:noFill/>
          </a:ln>
        </p:spPr>
      </p:pic>
      <p:sp>
        <p:nvSpPr>
          <p:cNvPr id="820" name="Google Shape;820;p34"/>
          <p:cNvSpPr txBox="1"/>
          <p:nvPr>
            <p:ph idx="1" type="body"/>
          </p:nvPr>
        </p:nvSpPr>
        <p:spPr>
          <a:xfrm>
            <a:off x="5400000" y="756000"/>
            <a:ext cx="6369886" cy="475710"/>
          </a:xfrm>
          <a:prstGeom prst="rect">
            <a:avLst/>
          </a:prstGeom>
          <a:noFill/>
          <a:ln>
            <a:noFill/>
          </a:ln>
        </p:spPr>
        <p:txBody>
          <a:bodyPr anchorCtr="0" anchor="t" bIns="0" lIns="0" spcFirstLastPara="1" rIns="0" wrap="square" tIns="0">
            <a:noAutofit/>
          </a:bodyPr>
          <a:lstStyle/>
          <a:p>
            <a:pPr indent="0" lvl="0" marL="0" rtl="0" algn="l">
              <a:lnSpc>
                <a:spcPct val="107142"/>
              </a:lnSpc>
              <a:spcBef>
                <a:spcPts val="0"/>
              </a:spcBef>
              <a:spcAft>
                <a:spcPts val="0"/>
              </a:spcAft>
              <a:buSzPts val="2800"/>
              <a:buFont typeface="Arial Black"/>
              <a:buNone/>
            </a:pPr>
            <a:r>
              <a:rPr lang="en-US"/>
              <a:t>CONSERVATION SITUATION</a:t>
            </a:r>
            <a:endParaRPr/>
          </a:p>
        </p:txBody>
      </p:sp>
      <p:sp>
        <p:nvSpPr>
          <p:cNvPr id="821" name="Google Shape;821;p34"/>
          <p:cNvSpPr txBox="1"/>
          <p:nvPr>
            <p:ph idx="3" type="body"/>
          </p:nvPr>
        </p:nvSpPr>
        <p:spPr>
          <a:xfrm>
            <a:off x="5400000" y="1759283"/>
            <a:ext cx="6272212" cy="3995738"/>
          </a:xfrm>
          <a:prstGeom prst="rect">
            <a:avLst/>
          </a:prstGeom>
          <a:noFill/>
          <a:ln>
            <a:noFill/>
          </a:ln>
        </p:spPr>
        <p:txBody>
          <a:bodyPr anchorCtr="0" anchor="t" bIns="0" lIns="0" spcFirstLastPara="1" rIns="0" wrap="square" tIns="0">
            <a:noAutofit/>
          </a:bodyPr>
          <a:lstStyle/>
          <a:p>
            <a:pPr indent="-228600" lvl="0" marL="228600" rtl="0" algn="l">
              <a:lnSpc>
                <a:spcPct val="150000"/>
              </a:lnSpc>
              <a:spcBef>
                <a:spcPts val="0"/>
              </a:spcBef>
              <a:spcAft>
                <a:spcPts val="0"/>
              </a:spcAft>
              <a:buClr>
                <a:schemeClr val="accent1"/>
              </a:buClr>
              <a:buSzPts val="2800"/>
              <a:buChar char="•"/>
            </a:pPr>
            <a:r>
              <a:rPr lang="en-US"/>
              <a:t>Indirect threats &amp; opportunities</a:t>
            </a:r>
            <a:endParaRPr/>
          </a:p>
          <a:p>
            <a:pPr indent="-228600" lvl="0" marL="228600" rtl="0" algn="l">
              <a:lnSpc>
                <a:spcPct val="150000"/>
              </a:lnSpc>
              <a:spcBef>
                <a:spcPts val="800"/>
              </a:spcBef>
              <a:spcAft>
                <a:spcPts val="0"/>
              </a:spcAft>
              <a:buClr>
                <a:schemeClr val="accent1"/>
              </a:buClr>
              <a:buSzPts val="2800"/>
              <a:buChar char="•"/>
            </a:pPr>
            <a:r>
              <a:rPr lang="en-US"/>
              <a:t>Stakeholders</a:t>
            </a:r>
            <a:endParaRPr/>
          </a:p>
          <a:p>
            <a:pPr indent="-228600" lvl="0" marL="228600" rtl="0" algn="l">
              <a:lnSpc>
                <a:spcPct val="150000"/>
              </a:lnSpc>
              <a:spcBef>
                <a:spcPts val="800"/>
              </a:spcBef>
              <a:spcAft>
                <a:spcPts val="0"/>
              </a:spcAft>
              <a:buClr>
                <a:schemeClr val="accent1"/>
              </a:buClr>
              <a:buSzPts val="2800"/>
              <a:buChar char="•"/>
            </a:pPr>
            <a:r>
              <a:rPr lang="en-US"/>
              <a:t>Situation model</a:t>
            </a:r>
            <a:endParaRPr/>
          </a:p>
          <a:p>
            <a:pPr indent="-228600" lvl="0" marL="228600" rtl="0" algn="l">
              <a:lnSpc>
                <a:spcPct val="150000"/>
              </a:lnSpc>
              <a:spcBef>
                <a:spcPts val="800"/>
              </a:spcBef>
              <a:spcAft>
                <a:spcPts val="0"/>
              </a:spcAft>
              <a:buClr>
                <a:schemeClr val="accent1"/>
              </a:buClr>
              <a:buSzPts val="2800"/>
              <a:buChar char="•"/>
            </a:pPr>
            <a:r>
              <a:rPr lang="en-US"/>
              <a:t>Ground-truth &amp; revise</a:t>
            </a:r>
            <a:endParaRPr/>
          </a:p>
          <a:p>
            <a:pPr indent="-50800" lvl="0" marL="228600" rtl="0" algn="l">
              <a:lnSpc>
                <a:spcPct val="150000"/>
              </a:lnSpc>
              <a:spcBef>
                <a:spcPts val="800"/>
              </a:spcBef>
              <a:spcAft>
                <a:spcPts val="0"/>
              </a:spcAft>
              <a:buClr>
                <a:schemeClr val="accent1"/>
              </a:buClr>
              <a:buSzPts val="2800"/>
              <a:buNone/>
            </a:pPr>
            <a:r>
              <a:t/>
            </a:r>
            <a:endParaRPr/>
          </a:p>
          <a:p>
            <a:pPr indent="-50800" lvl="0" marL="228600" rtl="0" algn="l">
              <a:lnSpc>
                <a:spcPct val="150000"/>
              </a:lnSpc>
              <a:spcBef>
                <a:spcPts val="800"/>
              </a:spcBef>
              <a:spcAft>
                <a:spcPts val="0"/>
              </a:spcAft>
              <a:buClr>
                <a:schemeClr val="accent1"/>
              </a:buClr>
              <a:buSzPts val="2800"/>
              <a:buNone/>
            </a:pPr>
            <a:r>
              <a:t/>
            </a:r>
            <a:endParaRPr/>
          </a:p>
        </p:txBody>
      </p:sp>
      <p:sp>
        <p:nvSpPr>
          <p:cNvPr id="822" name="Google Shape;822;p34"/>
          <p:cNvSpPr txBox="1"/>
          <p:nvPr/>
        </p:nvSpPr>
        <p:spPr>
          <a:xfrm rot="-5400000">
            <a:off x="-1827327" y="4503544"/>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PETR GANAJ, PEXELS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21">
                                            <p:txEl>
                                              <p:pRg end="0" st="0"/>
                                            </p:txEl>
                                          </p:spTgt>
                                        </p:tgtEl>
                                        <p:attrNameLst>
                                          <p:attrName>style.visibility</p:attrName>
                                        </p:attrNameLst>
                                      </p:cBhvr>
                                      <p:to>
                                        <p:strVal val="visible"/>
                                      </p:to>
                                    </p:set>
                                    <p:animEffect filter="fade" transition="in">
                                      <p:cBhvr>
                                        <p:cTn dur="500"/>
                                        <p:tgtEl>
                                          <p:spTgt spid="821">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821">
                                            <p:txEl>
                                              <p:pRg end="1" st="1"/>
                                            </p:txEl>
                                          </p:spTgt>
                                        </p:tgtEl>
                                        <p:attrNameLst>
                                          <p:attrName>style.visibility</p:attrName>
                                        </p:attrNameLst>
                                      </p:cBhvr>
                                      <p:to>
                                        <p:strVal val="visible"/>
                                      </p:to>
                                    </p:set>
                                    <p:animEffect filter="fade" transition="in">
                                      <p:cBhvr>
                                        <p:cTn dur="500"/>
                                        <p:tgtEl>
                                          <p:spTgt spid="821">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821">
                                            <p:txEl>
                                              <p:pRg end="2" st="2"/>
                                            </p:txEl>
                                          </p:spTgt>
                                        </p:tgtEl>
                                        <p:attrNameLst>
                                          <p:attrName>style.visibility</p:attrName>
                                        </p:attrNameLst>
                                      </p:cBhvr>
                                      <p:to>
                                        <p:strVal val="visible"/>
                                      </p:to>
                                    </p:set>
                                    <p:animEffect filter="fade" transition="in">
                                      <p:cBhvr>
                                        <p:cTn dur="500"/>
                                        <p:tgtEl>
                                          <p:spTgt spid="821">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821">
                                            <p:txEl>
                                              <p:pRg end="3" st="3"/>
                                            </p:txEl>
                                          </p:spTgt>
                                        </p:tgtEl>
                                        <p:attrNameLst>
                                          <p:attrName>style.visibility</p:attrName>
                                        </p:attrNameLst>
                                      </p:cBhvr>
                                      <p:to>
                                        <p:strVal val="visible"/>
                                      </p:to>
                                    </p:set>
                                    <p:animEffect filter="fade" transition="in">
                                      <p:cBhvr>
                                        <p:cTn dur="500"/>
                                        <p:tgtEl>
                                          <p:spTgt spid="821">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821">
                                            <p:txEl>
                                              <p:pRg end="4" st="4"/>
                                            </p:txEl>
                                          </p:spTgt>
                                        </p:tgtEl>
                                        <p:attrNameLst>
                                          <p:attrName>style.visibility</p:attrName>
                                        </p:attrNameLst>
                                      </p:cBhvr>
                                      <p:to>
                                        <p:strVal val="visible"/>
                                      </p:to>
                                    </p:set>
                                    <p:animEffect filter="fade" transition="in">
                                      <p:cBhvr>
                                        <p:cTn dur="500"/>
                                        <p:tgtEl>
                                          <p:spTgt spid="821">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821">
                                            <p:txEl>
                                              <p:pRg end="5" st="5"/>
                                            </p:txEl>
                                          </p:spTgt>
                                        </p:tgtEl>
                                        <p:attrNameLst>
                                          <p:attrName>style.visibility</p:attrName>
                                        </p:attrNameLst>
                                      </p:cBhvr>
                                      <p:to>
                                        <p:strVal val="visible"/>
                                      </p:to>
                                    </p:set>
                                    <p:animEffect filter="fade" transition="in">
                                      <p:cBhvr>
                                        <p:cTn dur="500"/>
                                        <p:tgtEl>
                                          <p:spTgt spid="821">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pic>
        <p:nvPicPr>
          <p:cNvPr descr="A bird flying over a body of water&#10;&#10;Description automatically generated" id="827" name="Google Shape;827;p35"/>
          <p:cNvPicPr preferRelativeResize="0"/>
          <p:nvPr/>
        </p:nvPicPr>
        <p:blipFill rotWithShape="1">
          <a:blip r:embed="rId3">
            <a:alphaModFix/>
          </a:blip>
          <a:srcRect b="0" l="0" r="0" t="-56"/>
          <a:stretch/>
        </p:blipFill>
        <p:spPr>
          <a:xfrm>
            <a:off x="-13856" y="0"/>
            <a:ext cx="12205855" cy="6858000"/>
          </a:xfrm>
          <a:prstGeom prst="rect">
            <a:avLst/>
          </a:prstGeom>
          <a:noFill/>
          <a:ln>
            <a:noFill/>
          </a:ln>
        </p:spPr>
      </p:pic>
      <p:sp>
        <p:nvSpPr>
          <p:cNvPr id="828" name="Google Shape;828;p35"/>
          <p:cNvSpPr/>
          <p:nvPr/>
        </p:nvSpPr>
        <p:spPr>
          <a:xfrm>
            <a:off x="6154667" y="4186158"/>
            <a:ext cx="1638150" cy="385666"/>
          </a:xfrm>
          <a:prstGeom prst="wedgeRoundRectCallout">
            <a:avLst>
              <a:gd fmla="val -72230" name="adj1"/>
              <a:gd fmla="val 110838" name="adj2"/>
              <a:gd fmla="val 16667" name="adj3"/>
            </a:avLst>
          </a:prstGeom>
          <a:solidFill>
            <a:srgbClr val="ECBD3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+OPPORTUNITY</a:t>
            </a:r>
            <a:endParaRPr/>
          </a:p>
        </p:txBody>
      </p:sp>
      <p:grpSp>
        <p:nvGrpSpPr>
          <p:cNvPr id="829" name="Google Shape;829;p35"/>
          <p:cNvGrpSpPr/>
          <p:nvPr/>
        </p:nvGrpSpPr>
        <p:grpSpPr>
          <a:xfrm>
            <a:off x="883341" y="2843453"/>
            <a:ext cx="2119448" cy="1049642"/>
            <a:chOff x="883341" y="2843453"/>
            <a:chExt cx="2119448" cy="1049642"/>
          </a:xfrm>
        </p:grpSpPr>
        <p:pic>
          <p:nvPicPr>
            <p:cNvPr descr="A small boat in a body of water&#10;&#10;Description automatically generated" id="830" name="Google Shape;830;p35"/>
            <p:cNvPicPr preferRelativeResize="0"/>
            <p:nvPr/>
          </p:nvPicPr>
          <p:blipFill rotWithShape="1">
            <a:blip r:embed="rId4">
              <a:alphaModFix/>
            </a:blip>
            <a:srcRect b="0" l="0" r="0" t="0"/>
            <a:stretch/>
          </p:blipFill>
          <p:spPr>
            <a:xfrm>
              <a:off x="883341" y="2843453"/>
              <a:ext cx="1676615" cy="1049642"/>
            </a:xfrm>
            <a:prstGeom prst="rect">
              <a:avLst/>
            </a:prstGeom>
            <a:noFill/>
            <a:ln cap="flat" cmpd="sng" w="63500">
              <a:solidFill>
                <a:srgbClr val="F7BF3E"/>
              </a:solidFill>
              <a:prstDash val="solid"/>
              <a:round/>
              <a:headEnd len="sm" w="sm" type="none"/>
              <a:tailEnd len="sm" w="sm" type="none"/>
            </a:ln>
          </p:spPr>
        </p:pic>
        <p:sp>
          <p:nvSpPr>
            <p:cNvPr id="831" name="Google Shape;831;p35"/>
            <p:cNvSpPr/>
            <p:nvPr/>
          </p:nvSpPr>
          <p:spPr>
            <a:xfrm>
              <a:off x="2693801" y="3362571"/>
              <a:ext cx="308988" cy="74234"/>
            </a:xfrm>
            <a:prstGeom prst="rightArrow">
              <a:avLst>
                <a:gd fmla="val 50000" name="adj1"/>
                <a:gd fmla="val 50000" name="adj2"/>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832" name="Google Shape;832;p35"/>
          <p:cNvGrpSpPr/>
          <p:nvPr/>
        </p:nvGrpSpPr>
        <p:grpSpPr>
          <a:xfrm>
            <a:off x="3136635" y="2861769"/>
            <a:ext cx="2122016" cy="1031326"/>
            <a:chOff x="3136635" y="2861769"/>
            <a:chExt cx="2122016" cy="1031326"/>
          </a:xfrm>
        </p:grpSpPr>
        <p:pic>
          <p:nvPicPr>
            <p:cNvPr descr="A picture containing cake, looking, close, sitting&#10;&#10;Description automatically generated" id="833" name="Google Shape;833;p35"/>
            <p:cNvPicPr preferRelativeResize="0"/>
            <p:nvPr/>
          </p:nvPicPr>
          <p:blipFill rotWithShape="1">
            <a:blip r:embed="rId5">
              <a:alphaModFix/>
            </a:blip>
            <a:srcRect b="0" l="0" r="0" t="0"/>
            <a:stretch/>
          </p:blipFill>
          <p:spPr>
            <a:xfrm>
              <a:off x="3136635" y="2861769"/>
              <a:ext cx="1669731" cy="1031326"/>
            </a:xfrm>
            <a:prstGeom prst="rect">
              <a:avLst/>
            </a:prstGeom>
            <a:noFill/>
            <a:ln cap="flat" cmpd="sng" w="63500">
              <a:solidFill>
                <a:srgbClr val="ECBD3A"/>
              </a:solidFill>
              <a:prstDash val="solid"/>
              <a:round/>
              <a:headEnd len="sm" w="sm" type="none"/>
              <a:tailEnd len="sm" w="sm" type="none"/>
            </a:ln>
          </p:spPr>
        </p:pic>
        <p:sp>
          <p:nvSpPr>
            <p:cNvPr id="834" name="Google Shape;834;p35"/>
            <p:cNvSpPr/>
            <p:nvPr/>
          </p:nvSpPr>
          <p:spPr>
            <a:xfrm>
              <a:off x="4949663" y="3358692"/>
              <a:ext cx="308988" cy="74234"/>
            </a:xfrm>
            <a:prstGeom prst="rightArrow">
              <a:avLst>
                <a:gd fmla="val 50000" name="adj1"/>
                <a:gd fmla="val 50000" name="adj2"/>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835" name="Google Shape;835;p35"/>
          <p:cNvGrpSpPr/>
          <p:nvPr/>
        </p:nvGrpSpPr>
        <p:grpSpPr>
          <a:xfrm>
            <a:off x="5401948" y="2843029"/>
            <a:ext cx="2144211" cy="1067131"/>
            <a:chOff x="5401948" y="2843029"/>
            <a:chExt cx="2144211" cy="1067131"/>
          </a:xfrm>
        </p:grpSpPr>
        <p:sp>
          <p:nvSpPr>
            <p:cNvPr id="836" name="Google Shape;836;p35"/>
            <p:cNvSpPr/>
            <p:nvPr/>
          </p:nvSpPr>
          <p:spPr>
            <a:xfrm>
              <a:off x="7237171" y="3363442"/>
              <a:ext cx="308988" cy="74234"/>
            </a:xfrm>
            <a:prstGeom prst="rightArrow">
              <a:avLst>
                <a:gd fmla="val 50000" name="adj1"/>
                <a:gd fmla="val 50000" name="adj2"/>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A picture containing water, outdoor, boat, ocean&#10;&#10;Description automatically generated" id="837" name="Google Shape;837;p35"/>
            <p:cNvPicPr preferRelativeResize="0"/>
            <p:nvPr/>
          </p:nvPicPr>
          <p:blipFill rotWithShape="1">
            <a:blip r:embed="rId6">
              <a:alphaModFix/>
            </a:blip>
            <a:srcRect b="0" l="0" r="0" t="0"/>
            <a:stretch/>
          </p:blipFill>
          <p:spPr>
            <a:xfrm flipH="1">
              <a:off x="5401948" y="2843029"/>
              <a:ext cx="1684805" cy="1067131"/>
            </a:xfrm>
            <a:prstGeom prst="rect">
              <a:avLst/>
            </a:prstGeom>
            <a:noFill/>
            <a:ln cap="flat" cmpd="sng" w="63500">
              <a:solidFill>
                <a:srgbClr val="ECBD3A"/>
              </a:solidFill>
              <a:prstDash val="solid"/>
              <a:round/>
              <a:headEnd len="sm" w="sm" type="none"/>
              <a:tailEnd len="sm" w="sm" type="none"/>
            </a:ln>
          </p:spPr>
        </p:pic>
      </p:grpSp>
      <p:grpSp>
        <p:nvGrpSpPr>
          <p:cNvPr id="838" name="Google Shape;838;p35"/>
          <p:cNvGrpSpPr/>
          <p:nvPr/>
        </p:nvGrpSpPr>
        <p:grpSpPr>
          <a:xfrm>
            <a:off x="7696578" y="2843029"/>
            <a:ext cx="2050419" cy="1031326"/>
            <a:chOff x="7696578" y="2843029"/>
            <a:chExt cx="2050419" cy="1031326"/>
          </a:xfrm>
        </p:grpSpPr>
        <p:pic>
          <p:nvPicPr>
            <p:cNvPr descr="A close up of a turtle&#10;&#10;Description automatically generated" id="839" name="Google Shape;839;p35"/>
            <p:cNvPicPr preferRelativeResize="0"/>
            <p:nvPr/>
          </p:nvPicPr>
          <p:blipFill rotWithShape="1">
            <a:blip r:embed="rId7">
              <a:alphaModFix/>
            </a:blip>
            <a:srcRect b="0" l="0" r="0" t="0"/>
            <a:stretch/>
          </p:blipFill>
          <p:spPr>
            <a:xfrm>
              <a:off x="7696578" y="2843029"/>
              <a:ext cx="1672332" cy="1031326"/>
            </a:xfrm>
            <a:prstGeom prst="rect">
              <a:avLst/>
            </a:prstGeom>
            <a:noFill/>
            <a:ln cap="flat" cmpd="sng" w="63500">
              <a:solidFill>
                <a:srgbClr val="DB9395"/>
              </a:solidFill>
              <a:prstDash val="solid"/>
              <a:round/>
              <a:headEnd len="sm" w="sm" type="none"/>
              <a:tailEnd len="sm" w="sm" type="none"/>
            </a:ln>
          </p:spPr>
        </p:pic>
        <p:sp>
          <p:nvSpPr>
            <p:cNvPr id="840" name="Google Shape;840;p35"/>
            <p:cNvSpPr/>
            <p:nvPr/>
          </p:nvSpPr>
          <p:spPr>
            <a:xfrm>
              <a:off x="9438009" y="3354766"/>
              <a:ext cx="308988" cy="74234"/>
            </a:xfrm>
            <a:prstGeom prst="rightArrow">
              <a:avLst>
                <a:gd fmla="val 50000" name="adj1"/>
                <a:gd fmla="val 50000" name="adj2"/>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841" name="Google Shape;841;p35"/>
          <p:cNvGrpSpPr/>
          <p:nvPr/>
        </p:nvGrpSpPr>
        <p:grpSpPr>
          <a:xfrm>
            <a:off x="867973" y="5495966"/>
            <a:ext cx="2129853" cy="1033262"/>
            <a:chOff x="867973" y="5495966"/>
            <a:chExt cx="2129853" cy="1033262"/>
          </a:xfrm>
        </p:grpSpPr>
        <p:grpSp>
          <p:nvGrpSpPr>
            <p:cNvPr id="842" name="Google Shape;842;p35"/>
            <p:cNvGrpSpPr/>
            <p:nvPr/>
          </p:nvGrpSpPr>
          <p:grpSpPr>
            <a:xfrm>
              <a:off x="867973" y="5495966"/>
              <a:ext cx="1693968" cy="1033262"/>
              <a:chOff x="3206173" y="3642414"/>
              <a:chExt cx="2026154" cy="1019165"/>
            </a:xfrm>
          </p:grpSpPr>
          <p:sp>
            <p:nvSpPr>
              <p:cNvPr id="843" name="Google Shape;843;p35"/>
              <p:cNvSpPr/>
              <p:nvPr/>
            </p:nvSpPr>
            <p:spPr>
              <a:xfrm>
                <a:off x="3232052" y="3642414"/>
                <a:ext cx="2000275" cy="1019165"/>
              </a:xfrm>
              <a:prstGeom prst="rect">
                <a:avLst/>
              </a:prstGeom>
              <a:solidFill>
                <a:srgbClr val="F7BE3E"/>
              </a:solidFill>
              <a:ln cap="flat" cmpd="sng" w="12700">
                <a:solidFill>
                  <a:srgbClr val="7F7F7F"/>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sz="1867">
                  <a:solidFill>
                    <a:srgbClr val="FEFFFF"/>
                  </a:solidFill>
                  <a:latin typeface="Arial"/>
                  <a:ea typeface="Arial"/>
                  <a:cs typeface="Arial"/>
                  <a:sym typeface="Arial"/>
                </a:endParaRPr>
              </a:p>
            </p:txBody>
          </p:sp>
          <p:sp>
            <p:nvSpPr>
              <p:cNvPr id="844" name="Google Shape;844;p35"/>
              <p:cNvSpPr txBox="1"/>
              <p:nvPr/>
            </p:nvSpPr>
            <p:spPr>
              <a:xfrm>
                <a:off x="3206173" y="3881529"/>
                <a:ext cx="2000275" cy="584775"/>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600">
                    <a:solidFill>
                      <a:srgbClr val="000000"/>
                    </a:solidFill>
                    <a:latin typeface="Arial"/>
                    <a:ea typeface="Arial"/>
                    <a:cs typeface="Arial"/>
                    <a:sym typeface="Arial"/>
                  </a:rPr>
                  <a:t>Contributing Factor</a:t>
                </a:r>
                <a:endParaRPr/>
              </a:p>
            </p:txBody>
          </p:sp>
        </p:grpSp>
        <p:sp>
          <p:nvSpPr>
            <p:cNvPr id="845" name="Google Shape;845;p35"/>
            <p:cNvSpPr/>
            <p:nvPr/>
          </p:nvSpPr>
          <p:spPr>
            <a:xfrm>
              <a:off x="2688838" y="6018610"/>
              <a:ext cx="308988" cy="74234"/>
            </a:xfrm>
            <a:prstGeom prst="rightArrow">
              <a:avLst>
                <a:gd fmla="val 50000" name="adj1"/>
                <a:gd fmla="val 50000" name="adj2"/>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846" name="Google Shape;846;p35"/>
          <p:cNvGrpSpPr/>
          <p:nvPr/>
        </p:nvGrpSpPr>
        <p:grpSpPr>
          <a:xfrm>
            <a:off x="3119791" y="5487607"/>
            <a:ext cx="2138860" cy="1033262"/>
            <a:chOff x="3119791" y="5487607"/>
            <a:chExt cx="2138860" cy="1033262"/>
          </a:xfrm>
        </p:grpSpPr>
        <p:grpSp>
          <p:nvGrpSpPr>
            <p:cNvPr id="847" name="Google Shape;847;p35"/>
            <p:cNvGrpSpPr/>
            <p:nvPr/>
          </p:nvGrpSpPr>
          <p:grpSpPr>
            <a:xfrm>
              <a:off x="3119791" y="5487607"/>
              <a:ext cx="1693968" cy="1033262"/>
              <a:chOff x="3206173" y="3642414"/>
              <a:chExt cx="2026154" cy="1019165"/>
            </a:xfrm>
          </p:grpSpPr>
          <p:sp>
            <p:nvSpPr>
              <p:cNvPr id="848" name="Google Shape;848;p35"/>
              <p:cNvSpPr/>
              <p:nvPr/>
            </p:nvSpPr>
            <p:spPr>
              <a:xfrm>
                <a:off x="3232052" y="3642414"/>
                <a:ext cx="2000275" cy="1019165"/>
              </a:xfrm>
              <a:prstGeom prst="rect">
                <a:avLst/>
              </a:prstGeom>
              <a:solidFill>
                <a:srgbClr val="F7BE3E"/>
              </a:solidFill>
              <a:ln cap="flat" cmpd="sng" w="12700">
                <a:solidFill>
                  <a:srgbClr val="7F7F7F"/>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sz="1867">
                  <a:solidFill>
                    <a:srgbClr val="FEFFFF"/>
                  </a:solidFill>
                  <a:latin typeface="Arial"/>
                  <a:ea typeface="Arial"/>
                  <a:cs typeface="Arial"/>
                  <a:sym typeface="Arial"/>
                </a:endParaRPr>
              </a:p>
            </p:txBody>
          </p:sp>
          <p:sp>
            <p:nvSpPr>
              <p:cNvPr id="849" name="Google Shape;849;p35"/>
              <p:cNvSpPr txBox="1"/>
              <p:nvPr/>
            </p:nvSpPr>
            <p:spPr>
              <a:xfrm>
                <a:off x="3206173" y="3881529"/>
                <a:ext cx="2000275" cy="584775"/>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600">
                    <a:solidFill>
                      <a:srgbClr val="000000"/>
                    </a:solidFill>
                    <a:latin typeface="Arial"/>
                    <a:ea typeface="Arial"/>
                    <a:cs typeface="Arial"/>
                    <a:sym typeface="Arial"/>
                  </a:rPr>
                  <a:t>Contributing Factor</a:t>
                </a:r>
                <a:endParaRPr/>
              </a:p>
            </p:txBody>
          </p:sp>
        </p:grpSp>
        <p:sp>
          <p:nvSpPr>
            <p:cNvPr id="850" name="Google Shape;850;p35"/>
            <p:cNvSpPr/>
            <p:nvPr/>
          </p:nvSpPr>
          <p:spPr>
            <a:xfrm>
              <a:off x="4949663" y="5984618"/>
              <a:ext cx="308988" cy="74234"/>
            </a:xfrm>
            <a:prstGeom prst="rightArrow">
              <a:avLst>
                <a:gd fmla="val 50000" name="adj1"/>
                <a:gd fmla="val 50000" name="adj2"/>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851" name="Google Shape;851;p35"/>
          <p:cNvGrpSpPr/>
          <p:nvPr/>
        </p:nvGrpSpPr>
        <p:grpSpPr>
          <a:xfrm>
            <a:off x="5385866" y="5469362"/>
            <a:ext cx="2158100" cy="1033262"/>
            <a:chOff x="5385866" y="5469362"/>
            <a:chExt cx="2158100" cy="1033262"/>
          </a:xfrm>
        </p:grpSpPr>
        <p:grpSp>
          <p:nvGrpSpPr>
            <p:cNvPr id="852" name="Google Shape;852;p35"/>
            <p:cNvGrpSpPr/>
            <p:nvPr/>
          </p:nvGrpSpPr>
          <p:grpSpPr>
            <a:xfrm>
              <a:off x="5385866" y="5469362"/>
              <a:ext cx="1693968" cy="1033262"/>
              <a:chOff x="3206173" y="3642414"/>
              <a:chExt cx="2026154" cy="1019165"/>
            </a:xfrm>
          </p:grpSpPr>
          <p:sp>
            <p:nvSpPr>
              <p:cNvPr id="853" name="Google Shape;853;p35"/>
              <p:cNvSpPr/>
              <p:nvPr/>
            </p:nvSpPr>
            <p:spPr>
              <a:xfrm>
                <a:off x="3232052" y="3642414"/>
                <a:ext cx="2000275" cy="1019165"/>
              </a:xfrm>
              <a:prstGeom prst="rect">
                <a:avLst/>
              </a:prstGeom>
              <a:solidFill>
                <a:srgbClr val="F7BE3E"/>
              </a:solidFill>
              <a:ln cap="flat" cmpd="sng" w="12700">
                <a:solidFill>
                  <a:srgbClr val="7F7F7F"/>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sz="1867">
                  <a:solidFill>
                    <a:srgbClr val="FEFFFF"/>
                  </a:solidFill>
                  <a:latin typeface="Arial"/>
                  <a:ea typeface="Arial"/>
                  <a:cs typeface="Arial"/>
                  <a:sym typeface="Arial"/>
                </a:endParaRPr>
              </a:p>
            </p:txBody>
          </p:sp>
          <p:sp>
            <p:nvSpPr>
              <p:cNvPr id="854" name="Google Shape;854;p35"/>
              <p:cNvSpPr txBox="1"/>
              <p:nvPr/>
            </p:nvSpPr>
            <p:spPr>
              <a:xfrm>
                <a:off x="3206173" y="3881529"/>
                <a:ext cx="2000275" cy="584775"/>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600">
                    <a:solidFill>
                      <a:srgbClr val="000000"/>
                    </a:solidFill>
                    <a:latin typeface="Arial"/>
                    <a:ea typeface="Arial"/>
                    <a:cs typeface="Arial"/>
                    <a:sym typeface="Arial"/>
                  </a:rPr>
                  <a:t>Contributing Factor</a:t>
                </a:r>
                <a:endParaRPr/>
              </a:p>
            </p:txBody>
          </p:sp>
        </p:grpSp>
        <p:sp>
          <p:nvSpPr>
            <p:cNvPr id="855" name="Google Shape;855;p35"/>
            <p:cNvSpPr/>
            <p:nvPr/>
          </p:nvSpPr>
          <p:spPr>
            <a:xfrm>
              <a:off x="7234978" y="5981609"/>
              <a:ext cx="308988" cy="74234"/>
            </a:xfrm>
            <a:prstGeom prst="rightArrow">
              <a:avLst>
                <a:gd fmla="val 50000" name="adj1"/>
                <a:gd fmla="val 50000" name="adj2"/>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856" name="Google Shape;856;p35"/>
          <p:cNvGrpSpPr/>
          <p:nvPr/>
        </p:nvGrpSpPr>
        <p:grpSpPr>
          <a:xfrm>
            <a:off x="7654314" y="5487607"/>
            <a:ext cx="2092683" cy="1033262"/>
            <a:chOff x="7654314" y="5487607"/>
            <a:chExt cx="2092683" cy="1033262"/>
          </a:xfrm>
        </p:grpSpPr>
        <p:grpSp>
          <p:nvGrpSpPr>
            <p:cNvPr id="857" name="Google Shape;857;p35"/>
            <p:cNvGrpSpPr/>
            <p:nvPr/>
          </p:nvGrpSpPr>
          <p:grpSpPr>
            <a:xfrm>
              <a:off x="7654314" y="5487607"/>
              <a:ext cx="1672332" cy="1033262"/>
              <a:chOff x="6491169" y="3501517"/>
              <a:chExt cx="1912994" cy="1181957"/>
            </a:xfrm>
          </p:grpSpPr>
          <p:sp>
            <p:nvSpPr>
              <p:cNvPr id="858" name="Google Shape;858;p35"/>
              <p:cNvSpPr/>
              <p:nvPr/>
            </p:nvSpPr>
            <p:spPr>
              <a:xfrm>
                <a:off x="6491169" y="3501517"/>
                <a:ext cx="1912994" cy="1181957"/>
              </a:xfrm>
              <a:prstGeom prst="rect">
                <a:avLst/>
              </a:prstGeom>
              <a:solidFill>
                <a:srgbClr val="F6C8C8"/>
              </a:solidFill>
              <a:ln cap="flat" cmpd="sng" w="12700">
                <a:solidFill>
                  <a:srgbClr val="7F7F7F"/>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sz="1867">
                  <a:solidFill>
                    <a:srgbClr val="FEFFFF"/>
                  </a:solidFill>
                  <a:latin typeface="Arial"/>
                  <a:ea typeface="Arial"/>
                  <a:cs typeface="Arial"/>
                  <a:sym typeface="Arial"/>
                </a:endParaRPr>
              </a:p>
            </p:txBody>
          </p:sp>
          <p:sp>
            <p:nvSpPr>
              <p:cNvPr id="859" name="Google Shape;859;p35"/>
              <p:cNvSpPr txBox="1"/>
              <p:nvPr/>
            </p:nvSpPr>
            <p:spPr>
              <a:xfrm>
                <a:off x="6724499" y="3923218"/>
                <a:ext cx="1446334" cy="338555"/>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600">
                    <a:solidFill>
                      <a:srgbClr val="000000"/>
                    </a:solidFill>
                    <a:latin typeface="Arial"/>
                    <a:ea typeface="Arial"/>
                    <a:cs typeface="Arial"/>
                    <a:sym typeface="Arial"/>
                  </a:rPr>
                  <a:t>Direct Threat</a:t>
                </a:r>
                <a:endParaRPr/>
              </a:p>
            </p:txBody>
          </p:sp>
        </p:grpSp>
        <p:sp>
          <p:nvSpPr>
            <p:cNvPr id="860" name="Google Shape;860;p35"/>
            <p:cNvSpPr/>
            <p:nvPr/>
          </p:nvSpPr>
          <p:spPr>
            <a:xfrm>
              <a:off x="9438009" y="5907375"/>
              <a:ext cx="308988" cy="74234"/>
            </a:xfrm>
            <a:prstGeom prst="rightArrow">
              <a:avLst>
                <a:gd fmla="val 50000" name="adj1"/>
                <a:gd fmla="val 50000" name="adj2"/>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861" name="Google Shape;861;p35"/>
          <p:cNvGrpSpPr/>
          <p:nvPr/>
        </p:nvGrpSpPr>
        <p:grpSpPr>
          <a:xfrm>
            <a:off x="4175140" y="4194537"/>
            <a:ext cx="1686976" cy="1311234"/>
            <a:chOff x="4175140" y="4194537"/>
            <a:chExt cx="1686976" cy="1311234"/>
          </a:xfrm>
        </p:grpSpPr>
        <p:grpSp>
          <p:nvGrpSpPr>
            <p:cNvPr id="862" name="Google Shape;862;p35"/>
            <p:cNvGrpSpPr/>
            <p:nvPr/>
          </p:nvGrpSpPr>
          <p:grpSpPr>
            <a:xfrm>
              <a:off x="4175140" y="4194537"/>
              <a:ext cx="1686976" cy="1033262"/>
              <a:chOff x="3214536" y="3642414"/>
              <a:chExt cx="2017791" cy="1019165"/>
            </a:xfrm>
          </p:grpSpPr>
          <p:sp>
            <p:nvSpPr>
              <p:cNvPr id="863" name="Google Shape;863;p35"/>
              <p:cNvSpPr/>
              <p:nvPr/>
            </p:nvSpPr>
            <p:spPr>
              <a:xfrm>
                <a:off x="3232052" y="3642414"/>
                <a:ext cx="2000275" cy="1019165"/>
              </a:xfrm>
              <a:prstGeom prst="rect">
                <a:avLst/>
              </a:prstGeom>
              <a:solidFill>
                <a:srgbClr val="F7BE3E"/>
              </a:solidFill>
              <a:ln cap="flat" cmpd="sng" w="12700">
                <a:solidFill>
                  <a:srgbClr val="7F7F7F"/>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sz="1400">
                  <a:solidFill>
                    <a:srgbClr val="FEFFFF"/>
                  </a:solidFill>
                  <a:latin typeface="Arial"/>
                  <a:ea typeface="Arial"/>
                  <a:cs typeface="Arial"/>
                  <a:sym typeface="Arial"/>
                </a:endParaRPr>
              </a:p>
            </p:txBody>
          </p:sp>
          <p:sp>
            <p:nvSpPr>
              <p:cNvPr id="864" name="Google Shape;864;p35"/>
              <p:cNvSpPr txBox="1"/>
              <p:nvPr/>
            </p:nvSpPr>
            <p:spPr>
              <a:xfrm>
                <a:off x="3214536" y="3783351"/>
                <a:ext cx="1959391" cy="728586"/>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400">
                    <a:solidFill>
                      <a:srgbClr val="000000"/>
                    </a:solidFill>
                    <a:latin typeface="Arial"/>
                    <a:ea typeface="Arial"/>
                    <a:cs typeface="Arial"/>
                    <a:sym typeface="Arial"/>
                  </a:rPr>
                  <a:t>Sea turtle bycatch reduces fishing efficiency</a:t>
                </a:r>
                <a:endParaRPr/>
              </a:p>
            </p:txBody>
          </p:sp>
        </p:grpSp>
        <p:sp>
          <p:nvSpPr>
            <p:cNvPr id="865" name="Google Shape;865;p35"/>
            <p:cNvSpPr/>
            <p:nvPr/>
          </p:nvSpPr>
          <p:spPr>
            <a:xfrm rot="7545610">
              <a:off x="4499273" y="5321596"/>
              <a:ext cx="308988" cy="74234"/>
            </a:xfrm>
            <a:prstGeom prst="rightArrow">
              <a:avLst>
                <a:gd fmla="val 50000" name="adj1"/>
                <a:gd fmla="val 50000" name="adj2"/>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866" name="Google Shape;866;p35"/>
          <p:cNvGrpSpPr/>
          <p:nvPr/>
        </p:nvGrpSpPr>
        <p:grpSpPr>
          <a:xfrm>
            <a:off x="1930701" y="4186158"/>
            <a:ext cx="1686976" cy="1317500"/>
            <a:chOff x="1930701" y="4186158"/>
            <a:chExt cx="1686976" cy="1317500"/>
          </a:xfrm>
        </p:grpSpPr>
        <p:grpSp>
          <p:nvGrpSpPr>
            <p:cNvPr id="867" name="Google Shape;867;p35"/>
            <p:cNvGrpSpPr/>
            <p:nvPr/>
          </p:nvGrpSpPr>
          <p:grpSpPr>
            <a:xfrm>
              <a:off x="1930701" y="4186158"/>
              <a:ext cx="1686976" cy="1033262"/>
              <a:chOff x="3214536" y="3642414"/>
              <a:chExt cx="2017791" cy="1019165"/>
            </a:xfrm>
          </p:grpSpPr>
          <p:sp>
            <p:nvSpPr>
              <p:cNvPr id="868" name="Google Shape;868;p35"/>
              <p:cNvSpPr/>
              <p:nvPr/>
            </p:nvSpPr>
            <p:spPr>
              <a:xfrm>
                <a:off x="3232052" y="3642414"/>
                <a:ext cx="2000275" cy="1019165"/>
              </a:xfrm>
              <a:prstGeom prst="rect">
                <a:avLst/>
              </a:prstGeom>
              <a:solidFill>
                <a:srgbClr val="F7BE3E"/>
              </a:solidFill>
              <a:ln cap="flat" cmpd="sng" w="12700">
                <a:solidFill>
                  <a:srgbClr val="7F7F7F"/>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sz="1400">
                  <a:solidFill>
                    <a:srgbClr val="FEFFFF"/>
                  </a:solidFill>
                  <a:latin typeface="Arial"/>
                  <a:ea typeface="Arial"/>
                  <a:cs typeface="Arial"/>
                  <a:sym typeface="Arial"/>
                </a:endParaRPr>
              </a:p>
            </p:txBody>
          </p:sp>
          <p:sp>
            <p:nvSpPr>
              <p:cNvPr id="869" name="Google Shape;869;p35"/>
              <p:cNvSpPr txBox="1"/>
              <p:nvPr/>
            </p:nvSpPr>
            <p:spPr>
              <a:xfrm>
                <a:off x="3214536" y="3889603"/>
                <a:ext cx="1959391" cy="516082"/>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400">
                    <a:solidFill>
                      <a:srgbClr val="000000"/>
                    </a:solidFill>
                    <a:latin typeface="Arial"/>
                    <a:ea typeface="Arial"/>
                    <a:cs typeface="Arial"/>
                    <a:sym typeface="Arial"/>
                  </a:rPr>
                  <a:t>Fishers don’t want to harm turtles</a:t>
                </a:r>
                <a:endParaRPr/>
              </a:p>
            </p:txBody>
          </p:sp>
        </p:grpSp>
        <p:sp>
          <p:nvSpPr>
            <p:cNvPr id="870" name="Google Shape;870;p35"/>
            <p:cNvSpPr/>
            <p:nvPr/>
          </p:nvSpPr>
          <p:spPr>
            <a:xfrm rot="3037019">
              <a:off x="3085892" y="5323578"/>
              <a:ext cx="308988" cy="74234"/>
            </a:xfrm>
            <a:prstGeom prst="rightArrow">
              <a:avLst>
                <a:gd fmla="val 50000" name="adj1"/>
                <a:gd fmla="val 50000" name="adj2"/>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871" name="Google Shape;871;p35"/>
          <p:cNvGrpSpPr/>
          <p:nvPr/>
        </p:nvGrpSpPr>
        <p:grpSpPr>
          <a:xfrm>
            <a:off x="7665337" y="5487607"/>
            <a:ext cx="1682316" cy="1033262"/>
            <a:chOff x="6286178" y="4933645"/>
            <a:chExt cx="2575605" cy="1581912"/>
          </a:xfrm>
        </p:grpSpPr>
        <p:sp>
          <p:nvSpPr>
            <p:cNvPr id="872" name="Google Shape;872;p35"/>
            <p:cNvSpPr/>
            <p:nvPr/>
          </p:nvSpPr>
          <p:spPr>
            <a:xfrm>
              <a:off x="6286178" y="4933645"/>
              <a:ext cx="2560320" cy="1581912"/>
            </a:xfrm>
            <a:prstGeom prst="rect">
              <a:avLst/>
            </a:prstGeom>
            <a:solidFill>
              <a:srgbClr val="F6C8C8"/>
            </a:solidFill>
            <a:ln cap="flat" cmpd="sng" w="12700">
              <a:solidFill>
                <a:srgbClr val="7F7F7F"/>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sz="1400">
                <a:solidFill>
                  <a:srgbClr val="FEFFFF"/>
                </a:solidFill>
                <a:latin typeface="Arial"/>
                <a:ea typeface="Arial"/>
                <a:cs typeface="Arial"/>
                <a:sym typeface="Arial"/>
              </a:endParaRPr>
            </a:p>
          </p:txBody>
        </p:sp>
        <p:sp>
          <p:nvSpPr>
            <p:cNvPr id="873" name="Google Shape;873;p35"/>
            <p:cNvSpPr txBox="1"/>
            <p:nvPr/>
          </p:nvSpPr>
          <p:spPr>
            <a:xfrm>
              <a:off x="6366553" y="5171956"/>
              <a:ext cx="2495230" cy="1130886"/>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Bycatch of sea turtles in longline fisheries</a:t>
              </a:r>
              <a:endParaRPr sz="1400">
                <a:solidFill>
                  <a:srgbClr val="000000"/>
                </a:solidFill>
                <a:latin typeface="Arial"/>
                <a:ea typeface="Arial"/>
                <a:cs typeface="Arial"/>
                <a:sym typeface="Arial"/>
              </a:endParaRPr>
            </a:p>
          </p:txBody>
        </p:sp>
      </p:grpSp>
      <p:grpSp>
        <p:nvGrpSpPr>
          <p:cNvPr id="874" name="Google Shape;874;p35"/>
          <p:cNvGrpSpPr/>
          <p:nvPr/>
        </p:nvGrpSpPr>
        <p:grpSpPr>
          <a:xfrm>
            <a:off x="5407502" y="5467987"/>
            <a:ext cx="1672332" cy="1033262"/>
            <a:chOff x="3232052" y="3642414"/>
            <a:chExt cx="2000275" cy="1019165"/>
          </a:xfrm>
        </p:grpSpPr>
        <p:sp>
          <p:nvSpPr>
            <p:cNvPr id="875" name="Google Shape;875;p35"/>
            <p:cNvSpPr/>
            <p:nvPr/>
          </p:nvSpPr>
          <p:spPr>
            <a:xfrm>
              <a:off x="3232052" y="3642414"/>
              <a:ext cx="2000275" cy="1019165"/>
            </a:xfrm>
            <a:prstGeom prst="rect">
              <a:avLst/>
            </a:prstGeom>
            <a:solidFill>
              <a:srgbClr val="F7BE3E"/>
            </a:solidFill>
            <a:ln cap="flat" cmpd="sng" w="12700">
              <a:solidFill>
                <a:srgbClr val="7F7F7F"/>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sz="1400">
                <a:solidFill>
                  <a:srgbClr val="FEFFFF"/>
                </a:solidFill>
                <a:latin typeface="Arial"/>
                <a:ea typeface="Arial"/>
                <a:cs typeface="Arial"/>
                <a:sym typeface="Arial"/>
              </a:endParaRPr>
            </a:p>
          </p:txBody>
        </p:sp>
        <p:sp>
          <p:nvSpPr>
            <p:cNvPr id="876" name="Google Shape;876;p35"/>
            <p:cNvSpPr txBox="1"/>
            <p:nvPr/>
          </p:nvSpPr>
          <p:spPr>
            <a:xfrm>
              <a:off x="3234379" y="3921553"/>
              <a:ext cx="1959391" cy="516082"/>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400">
                  <a:solidFill>
                    <a:srgbClr val="000000"/>
                  </a:solidFill>
                  <a:latin typeface="Arial"/>
                  <a:ea typeface="Arial"/>
                  <a:cs typeface="Arial"/>
                  <a:sym typeface="Arial"/>
                </a:rPr>
                <a:t>Fishers using </a:t>
              </a:r>
              <a:endParaRPr/>
            </a:p>
            <a:p>
              <a:pPr indent="0" lvl="0" marL="0" marR="0" rtl="0" algn="ctr">
                <a:spcBef>
                  <a:spcPts val="0"/>
                </a:spcBef>
                <a:spcAft>
                  <a:spcPts val="0"/>
                </a:spcAft>
                <a:buNone/>
              </a:pPr>
              <a:r>
                <a:rPr lang="en-US" sz="1400">
                  <a:solidFill>
                    <a:srgbClr val="000000"/>
                  </a:solidFill>
                  <a:latin typeface="Arial"/>
                  <a:ea typeface="Arial"/>
                  <a:cs typeface="Arial"/>
                  <a:sym typeface="Arial"/>
                </a:rPr>
                <a:t>J hooks</a:t>
              </a:r>
              <a:endParaRPr/>
            </a:p>
          </p:txBody>
        </p:sp>
      </p:grpSp>
      <p:grpSp>
        <p:nvGrpSpPr>
          <p:cNvPr id="877" name="Google Shape;877;p35"/>
          <p:cNvGrpSpPr/>
          <p:nvPr/>
        </p:nvGrpSpPr>
        <p:grpSpPr>
          <a:xfrm>
            <a:off x="3124266" y="5495966"/>
            <a:ext cx="1686409" cy="1033262"/>
            <a:chOff x="3215214" y="3642414"/>
            <a:chExt cx="2017113" cy="1019165"/>
          </a:xfrm>
        </p:grpSpPr>
        <p:sp>
          <p:nvSpPr>
            <p:cNvPr id="878" name="Google Shape;878;p35"/>
            <p:cNvSpPr/>
            <p:nvPr/>
          </p:nvSpPr>
          <p:spPr>
            <a:xfrm>
              <a:off x="3232052" y="3642414"/>
              <a:ext cx="2000275" cy="1019165"/>
            </a:xfrm>
            <a:prstGeom prst="rect">
              <a:avLst/>
            </a:prstGeom>
            <a:solidFill>
              <a:srgbClr val="F7BE3E"/>
            </a:solidFill>
            <a:ln cap="flat" cmpd="sng" w="12700">
              <a:solidFill>
                <a:srgbClr val="7F7F7F"/>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sz="1400">
                <a:solidFill>
                  <a:srgbClr val="FEFFFF"/>
                </a:solidFill>
                <a:latin typeface="Arial"/>
                <a:ea typeface="Arial"/>
                <a:cs typeface="Arial"/>
                <a:sym typeface="Arial"/>
              </a:endParaRPr>
            </a:p>
          </p:txBody>
        </p:sp>
        <p:sp>
          <p:nvSpPr>
            <p:cNvPr id="879" name="Google Shape;879;p35"/>
            <p:cNvSpPr txBox="1"/>
            <p:nvPr/>
          </p:nvSpPr>
          <p:spPr>
            <a:xfrm>
              <a:off x="3215214" y="3889603"/>
              <a:ext cx="1959390" cy="516082"/>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400">
                  <a:solidFill>
                    <a:srgbClr val="000000"/>
                  </a:solidFill>
                  <a:latin typeface="Arial"/>
                  <a:ea typeface="Arial"/>
                  <a:cs typeface="Arial"/>
                  <a:sym typeface="Arial"/>
                </a:rPr>
                <a:t>Reluctance to change gear</a:t>
              </a:r>
              <a:endParaRPr/>
            </a:p>
          </p:txBody>
        </p:sp>
      </p:grpSp>
      <p:grpSp>
        <p:nvGrpSpPr>
          <p:cNvPr id="880" name="Google Shape;880;p35"/>
          <p:cNvGrpSpPr/>
          <p:nvPr/>
        </p:nvGrpSpPr>
        <p:grpSpPr>
          <a:xfrm>
            <a:off x="880538" y="5483314"/>
            <a:ext cx="1686409" cy="1033262"/>
            <a:chOff x="3215214" y="3642414"/>
            <a:chExt cx="2017113" cy="1019165"/>
          </a:xfrm>
        </p:grpSpPr>
        <p:sp>
          <p:nvSpPr>
            <p:cNvPr id="881" name="Google Shape;881;p35"/>
            <p:cNvSpPr/>
            <p:nvPr/>
          </p:nvSpPr>
          <p:spPr>
            <a:xfrm>
              <a:off x="3232052" y="3642414"/>
              <a:ext cx="2000275" cy="1019165"/>
            </a:xfrm>
            <a:prstGeom prst="rect">
              <a:avLst/>
            </a:prstGeom>
            <a:solidFill>
              <a:srgbClr val="F7BE3E"/>
            </a:solidFill>
            <a:ln cap="flat" cmpd="sng" w="12700">
              <a:solidFill>
                <a:srgbClr val="7F7F7F"/>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sz="1400">
                <a:solidFill>
                  <a:srgbClr val="FEFFFF"/>
                </a:solidFill>
                <a:latin typeface="Arial"/>
                <a:ea typeface="Arial"/>
                <a:cs typeface="Arial"/>
                <a:sym typeface="Arial"/>
              </a:endParaRPr>
            </a:p>
          </p:txBody>
        </p:sp>
        <p:sp>
          <p:nvSpPr>
            <p:cNvPr id="882" name="Google Shape;882;p35"/>
            <p:cNvSpPr txBox="1"/>
            <p:nvPr/>
          </p:nvSpPr>
          <p:spPr>
            <a:xfrm>
              <a:off x="3215214" y="3889603"/>
              <a:ext cx="1959391" cy="516082"/>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400">
                  <a:solidFill>
                    <a:srgbClr val="000000"/>
                  </a:solidFill>
                  <a:latin typeface="Arial"/>
                  <a:ea typeface="Arial"/>
                  <a:cs typeface="Arial"/>
                  <a:sym typeface="Arial"/>
                </a:rPr>
                <a:t>Traditional fishing methods</a:t>
              </a:r>
              <a:endParaRPr/>
            </a:p>
          </p:txBody>
        </p:sp>
      </p:grpSp>
      <p:sp>
        <p:nvSpPr>
          <p:cNvPr id="883" name="Google Shape;883;p35"/>
          <p:cNvSpPr txBox="1"/>
          <p:nvPr/>
        </p:nvSpPr>
        <p:spPr>
          <a:xfrm>
            <a:off x="696000" y="448969"/>
            <a:ext cx="10800000" cy="513624"/>
          </a:xfrm>
          <a:prstGeom prst="rect">
            <a:avLst/>
          </a:prstGeom>
          <a:noFill/>
          <a:ln>
            <a:noFill/>
          </a:ln>
        </p:spPr>
        <p:txBody>
          <a:bodyPr anchorCtr="0" anchor="ctr" bIns="45700" lIns="91425" spcFirstLastPara="1" rIns="91425" wrap="square" tIns="45700">
            <a:noAutofit/>
          </a:bodyPr>
          <a:lstStyle/>
          <a:p>
            <a:pPr indent="0" lvl="0" marL="0" marR="0" rtl="0" algn="l">
              <a:lnSpc>
                <a:spcPct val="75000"/>
              </a:lnSpc>
              <a:spcBef>
                <a:spcPts val="0"/>
              </a:spcBef>
              <a:spcAft>
                <a:spcPts val="0"/>
              </a:spcAft>
              <a:buClr>
                <a:schemeClr val="lt1"/>
              </a:buClr>
              <a:buSzPts val="3200"/>
              <a:buFont typeface="Arial Black"/>
              <a:buNone/>
            </a:pPr>
            <a:r>
              <a:rPr b="1" i="0" lang="en-US" sz="3200" cap="none">
                <a:solidFill>
                  <a:schemeClr val="lt1"/>
                </a:solidFill>
                <a:latin typeface="Arial Black"/>
                <a:ea typeface="Arial Black"/>
                <a:cs typeface="Arial Black"/>
                <a:sym typeface="Arial Black"/>
              </a:rPr>
              <a:t>SITUATION MODEL</a:t>
            </a:r>
            <a:endParaRPr/>
          </a:p>
        </p:txBody>
      </p:sp>
      <p:sp>
        <p:nvSpPr>
          <p:cNvPr id="884" name="Google Shape;884;p35"/>
          <p:cNvSpPr/>
          <p:nvPr/>
        </p:nvSpPr>
        <p:spPr>
          <a:xfrm>
            <a:off x="9720249" y="2153786"/>
            <a:ext cx="2034387" cy="1881206"/>
          </a:xfrm>
          <a:prstGeom prst="roundRect">
            <a:avLst>
              <a:gd fmla="val 16667" name="adj"/>
            </a:avLst>
          </a:prstGeom>
          <a:solidFill>
            <a:srgbClr val="86D784"/>
          </a:solidFill>
          <a:ln>
            <a:noFill/>
          </a:ln>
        </p:spPr>
        <p:txBody>
          <a:bodyPr anchorCtr="0" anchor="t" bIns="45700" lIns="72000" spcFirstLastPara="1" rIns="72000" wrap="square" tIns="0">
            <a:no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Eastern Pacific Sea turtles</a:t>
            </a:r>
            <a:endParaRPr b="1" sz="1600">
              <a:solidFill>
                <a:schemeClr val="dk1"/>
              </a:solidFill>
              <a:latin typeface="Arial"/>
              <a:ea typeface="Arial"/>
              <a:cs typeface="Arial"/>
              <a:sym typeface="Arial"/>
            </a:endParaRPr>
          </a:p>
        </p:txBody>
      </p:sp>
      <p:pic>
        <p:nvPicPr>
          <p:cNvPr id="885" name="Google Shape;885;p35"/>
          <p:cNvPicPr preferRelativeResize="0"/>
          <p:nvPr/>
        </p:nvPicPr>
        <p:blipFill rotWithShape="1">
          <a:blip r:embed="rId8">
            <a:alphaModFix/>
          </a:blip>
          <a:srcRect b="0" l="0" r="0" t="0"/>
          <a:stretch/>
        </p:blipFill>
        <p:spPr>
          <a:xfrm>
            <a:off x="9930443" y="2815026"/>
            <a:ext cx="1650121" cy="1031326"/>
          </a:xfrm>
          <a:prstGeom prst="ellipse">
            <a:avLst/>
          </a:prstGeom>
          <a:noFill/>
          <a:ln cap="flat" cmpd="sng" w="63500">
            <a:solidFill>
              <a:srgbClr val="C1E7BE"/>
            </a:solidFill>
            <a:prstDash val="solid"/>
            <a:round/>
            <a:headEnd len="sm" w="sm" type="none"/>
            <a:tailEnd len="sm" w="sm" type="none"/>
          </a:ln>
        </p:spPr>
      </p:pic>
      <p:sp>
        <p:nvSpPr>
          <p:cNvPr id="886" name="Google Shape;886;p35"/>
          <p:cNvSpPr/>
          <p:nvPr/>
        </p:nvSpPr>
        <p:spPr>
          <a:xfrm>
            <a:off x="9720248" y="4711168"/>
            <a:ext cx="2034387" cy="1881206"/>
          </a:xfrm>
          <a:prstGeom prst="roundRect">
            <a:avLst>
              <a:gd fmla="val 16667" name="adj"/>
            </a:avLst>
          </a:prstGeom>
          <a:solidFill>
            <a:srgbClr val="86D784"/>
          </a:solidFill>
          <a:ln>
            <a:noFill/>
          </a:ln>
        </p:spPr>
        <p:txBody>
          <a:bodyPr anchorCtr="0" anchor="t" bIns="45700" lIns="72000" spcFirstLastPara="1" rIns="72000" wrap="square" tIns="0">
            <a:no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 </a:t>
            </a:r>
            <a:r>
              <a:rPr b="1" lang="en-US" sz="1600">
                <a:solidFill>
                  <a:schemeClr val="dk1"/>
                </a:solidFill>
                <a:latin typeface="Arial"/>
                <a:ea typeface="Arial"/>
                <a:cs typeface="Arial"/>
                <a:sym typeface="Arial"/>
              </a:rPr>
              <a:t>Scope</a:t>
            </a:r>
            <a:endParaRPr/>
          </a:p>
        </p:txBody>
      </p:sp>
      <p:grpSp>
        <p:nvGrpSpPr>
          <p:cNvPr id="887" name="Google Shape;887;p35"/>
          <p:cNvGrpSpPr/>
          <p:nvPr/>
        </p:nvGrpSpPr>
        <p:grpSpPr>
          <a:xfrm>
            <a:off x="9927743" y="5424516"/>
            <a:ext cx="1663160" cy="925325"/>
            <a:chOff x="9532251" y="2453077"/>
            <a:chExt cx="1914660" cy="1071582"/>
          </a:xfrm>
        </p:grpSpPr>
        <p:sp>
          <p:nvSpPr>
            <p:cNvPr id="888" name="Google Shape;888;p35"/>
            <p:cNvSpPr/>
            <p:nvPr/>
          </p:nvSpPr>
          <p:spPr>
            <a:xfrm>
              <a:off x="9532251" y="2453077"/>
              <a:ext cx="1914660" cy="1071582"/>
            </a:xfrm>
            <a:prstGeom prst="ellipse">
              <a:avLst/>
            </a:prstGeom>
            <a:solidFill>
              <a:srgbClr val="BAE5BB"/>
            </a:solidFill>
            <a:ln cap="flat" cmpd="sng" w="12700">
              <a:solidFill>
                <a:srgbClr val="7F7F7F"/>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sz="1867">
                <a:solidFill>
                  <a:srgbClr val="FEFFFF"/>
                </a:solidFill>
                <a:latin typeface="Arial"/>
                <a:ea typeface="Arial"/>
                <a:cs typeface="Arial"/>
                <a:sym typeface="Arial"/>
              </a:endParaRPr>
            </a:p>
          </p:txBody>
        </p:sp>
        <p:sp>
          <p:nvSpPr>
            <p:cNvPr id="889" name="Google Shape;889;p35"/>
            <p:cNvSpPr txBox="1"/>
            <p:nvPr/>
          </p:nvSpPr>
          <p:spPr>
            <a:xfrm>
              <a:off x="9766415" y="2747155"/>
              <a:ext cx="1446333" cy="39206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000000"/>
                  </a:solidFill>
                  <a:latin typeface="Arial"/>
                  <a:ea typeface="Arial"/>
                  <a:cs typeface="Arial"/>
                  <a:sym typeface="Arial"/>
                </a:rPr>
                <a:t>Target</a:t>
              </a:r>
              <a:endParaRPr/>
            </a:p>
          </p:txBody>
        </p:sp>
      </p:grpSp>
      <p:grpSp>
        <p:nvGrpSpPr>
          <p:cNvPr id="890" name="Google Shape;890;p35"/>
          <p:cNvGrpSpPr/>
          <p:nvPr/>
        </p:nvGrpSpPr>
        <p:grpSpPr>
          <a:xfrm>
            <a:off x="9928103" y="5424516"/>
            <a:ext cx="1663160" cy="925325"/>
            <a:chOff x="9532251" y="2453077"/>
            <a:chExt cx="1914660" cy="1071582"/>
          </a:xfrm>
        </p:grpSpPr>
        <p:sp>
          <p:nvSpPr>
            <p:cNvPr id="891" name="Google Shape;891;p35"/>
            <p:cNvSpPr/>
            <p:nvPr/>
          </p:nvSpPr>
          <p:spPr>
            <a:xfrm>
              <a:off x="9532251" y="2453077"/>
              <a:ext cx="1914660" cy="1071582"/>
            </a:xfrm>
            <a:prstGeom prst="ellipse">
              <a:avLst/>
            </a:prstGeom>
            <a:solidFill>
              <a:srgbClr val="BAE5BB"/>
            </a:solidFill>
            <a:ln cap="flat" cmpd="sng" w="12700">
              <a:solidFill>
                <a:srgbClr val="7F7F7F"/>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sz="1400">
                <a:solidFill>
                  <a:srgbClr val="FEFFFF"/>
                </a:solidFill>
                <a:latin typeface="Arial"/>
                <a:ea typeface="Arial"/>
                <a:cs typeface="Arial"/>
                <a:sym typeface="Arial"/>
              </a:endParaRPr>
            </a:p>
          </p:txBody>
        </p:sp>
        <p:sp>
          <p:nvSpPr>
            <p:cNvPr id="892" name="Google Shape;892;p35"/>
            <p:cNvSpPr txBox="1"/>
            <p:nvPr/>
          </p:nvSpPr>
          <p:spPr>
            <a:xfrm>
              <a:off x="9766000" y="2784496"/>
              <a:ext cx="1446333" cy="35642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rgbClr val="000000"/>
                  </a:solidFill>
                  <a:latin typeface="Arial"/>
                  <a:ea typeface="Arial"/>
                  <a:cs typeface="Arial"/>
                  <a:sym typeface="Arial"/>
                </a:rPr>
                <a:t>Marine turtles</a:t>
              </a:r>
              <a:endParaRPr/>
            </a:p>
          </p:txBody>
        </p:sp>
      </p:grpSp>
      <p:sp>
        <p:nvSpPr>
          <p:cNvPr id="893" name="Google Shape;893;p35"/>
          <p:cNvSpPr txBox="1"/>
          <p:nvPr/>
        </p:nvSpPr>
        <p:spPr>
          <a:xfrm rot="-5400000">
            <a:off x="9961386" y="4553349"/>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JEREMY BISHOP, PEXELS</a:t>
            </a:r>
            <a:endParaRPr/>
          </a:p>
        </p:txBody>
      </p:sp>
    </p:spTree>
  </p:cSld>
  <p:clrMapOvr>
    <a:masterClrMapping/>
  </p:clrMapOvr>
  <p:transition spd="med">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8"/>
                                        </p:tgtEl>
                                        <p:attrNameLst>
                                          <p:attrName>style.visibility</p:attrName>
                                        </p:attrNameLst>
                                      </p:cBhvr>
                                      <p:to>
                                        <p:strVal val="visible"/>
                                      </p:to>
                                    </p:set>
                                    <p:animEffect filter="fade" transition="in">
                                      <p:cBhvr>
                                        <p:cTn dur="500"/>
                                        <p:tgtEl>
                                          <p:spTgt spid="8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5"/>
                                        </p:tgtEl>
                                        <p:attrNameLst>
                                          <p:attrName>style.visibility</p:attrName>
                                        </p:attrNameLst>
                                      </p:cBhvr>
                                      <p:to>
                                        <p:strVal val="visible"/>
                                      </p:to>
                                    </p:set>
                                    <p:animEffect filter="fade" transition="in">
                                      <p:cBhvr>
                                        <p:cTn dur="500"/>
                                        <p:tgtEl>
                                          <p:spTgt spid="8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2"/>
                                        </p:tgtEl>
                                        <p:attrNameLst>
                                          <p:attrName>style.visibility</p:attrName>
                                        </p:attrNameLst>
                                      </p:cBhvr>
                                      <p:to>
                                        <p:strVal val="visible"/>
                                      </p:to>
                                    </p:set>
                                    <p:animEffect filter="fade" transition="in">
                                      <p:cBhvr>
                                        <p:cTn dur="500"/>
                                        <p:tgtEl>
                                          <p:spTgt spid="8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9"/>
                                        </p:tgtEl>
                                        <p:attrNameLst>
                                          <p:attrName>style.visibility</p:attrName>
                                        </p:attrNameLst>
                                      </p:cBhvr>
                                      <p:to>
                                        <p:strVal val="visible"/>
                                      </p:to>
                                    </p:set>
                                    <p:animEffect filter="fade" transition="in">
                                      <p:cBhvr>
                                        <p:cTn dur="500"/>
                                        <p:tgtEl>
                                          <p:spTgt spid="8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6"/>
                                        </p:tgtEl>
                                        <p:attrNameLst>
                                          <p:attrName>style.visibility</p:attrName>
                                        </p:attrNameLst>
                                      </p:cBhvr>
                                      <p:to>
                                        <p:strVal val="visible"/>
                                      </p:to>
                                    </p:set>
                                    <p:animEffect filter="fade" transition="in">
                                      <p:cBhvr>
                                        <p:cTn dur="500"/>
                                        <p:tgtEl>
                                          <p:spTgt spid="886"/>
                                        </p:tgtEl>
                                      </p:cBhvr>
                                    </p:animEffect>
                                  </p:childTnLst>
                                </p:cTn>
                              </p:par>
                              <p:par>
                                <p:cTn fill="hold" nodeType="withEffect" presetClass="entr" presetID="10" presetSubtype="0">
                                  <p:stCondLst>
                                    <p:cond delay="0"/>
                                  </p:stCondLst>
                                  <p:childTnLst>
                                    <p:set>
                                      <p:cBhvr>
                                        <p:cTn dur="1" fill="hold">
                                          <p:stCondLst>
                                            <p:cond delay="0"/>
                                          </p:stCondLst>
                                        </p:cTn>
                                        <p:tgtEl>
                                          <p:spTgt spid="887"/>
                                        </p:tgtEl>
                                        <p:attrNameLst>
                                          <p:attrName>style.visibility</p:attrName>
                                        </p:attrNameLst>
                                      </p:cBhvr>
                                      <p:to>
                                        <p:strVal val="visible"/>
                                      </p:to>
                                    </p:set>
                                    <p:animEffect filter="fade" transition="in">
                                      <p:cBhvr>
                                        <p:cTn dur="1000"/>
                                        <p:tgtEl>
                                          <p:spTgt spid="887"/>
                                        </p:tgtEl>
                                      </p:cBhvr>
                                    </p:animEffect>
                                  </p:childTnLst>
                                </p:cTn>
                              </p:par>
                              <p:par>
                                <p:cTn fill="hold" nodeType="withEffect" presetClass="entr" presetID="10" presetSubtype="0">
                                  <p:stCondLst>
                                    <p:cond delay="0"/>
                                  </p:stCondLst>
                                  <p:childTnLst>
                                    <p:set>
                                      <p:cBhvr>
                                        <p:cTn dur="1" fill="hold">
                                          <p:stCondLst>
                                            <p:cond delay="0"/>
                                          </p:stCondLst>
                                        </p:cTn>
                                        <p:tgtEl>
                                          <p:spTgt spid="856"/>
                                        </p:tgtEl>
                                        <p:attrNameLst>
                                          <p:attrName>style.visibility</p:attrName>
                                        </p:attrNameLst>
                                      </p:cBhvr>
                                      <p:to>
                                        <p:strVal val="visible"/>
                                      </p:to>
                                    </p:set>
                                    <p:animEffect filter="fade" transition="in">
                                      <p:cBhvr>
                                        <p:cTn dur="500"/>
                                        <p:tgtEl>
                                          <p:spTgt spid="856"/>
                                        </p:tgtEl>
                                      </p:cBhvr>
                                    </p:animEffect>
                                  </p:childTnLst>
                                </p:cTn>
                              </p:par>
                              <p:par>
                                <p:cTn fill="hold" nodeType="withEffect" presetClass="entr" presetID="10" presetSubtype="0">
                                  <p:stCondLst>
                                    <p:cond delay="0"/>
                                  </p:stCondLst>
                                  <p:childTnLst>
                                    <p:set>
                                      <p:cBhvr>
                                        <p:cTn dur="1" fill="hold">
                                          <p:stCondLst>
                                            <p:cond delay="0"/>
                                          </p:stCondLst>
                                        </p:cTn>
                                        <p:tgtEl>
                                          <p:spTgt spid="851"/>
                                        </p:tgtEl>
                                        <p:attrNameLst>
                                          <p:attrName>style.visibility</p:attrName>
                                        </p:attrNameLst>
                                      </p:cBhvr>
                                      <p:to>
                                        <p:strVal val="visible"/>
                                      </p:to>
                                    </p:set>
                                    <p:animEffect filter="fade" transition="in">
                                      <p:cBhvr>
                                        <p:cTn dur="500"/>
                                        <p:tgtEl>
                                          <p:spTgt spid="851"/>
                                        </p:tgtEl>
                                      </p:cBhvr>
                                    </p:animEffect>
                                  </p:childTnLst>
                                </p:cTn>
                              </p:par>
                              <p:par>
                                <p:cTn fill="hold" nodeType="withEffect" presetClass="entr" presetID="10" presetSubtype="0">
                                  <p:stCondLst>
                                    <p:cond delay="0"/>
                                  </p:stCondLst>
                                  <p:childTnLst>
                                    <p:set>
                                      <p:cBhvr>
                                        <p:cTn dur="1" fill="hold">
                                          <p:stCondLst>
                                            <p:cond delay="0"/>
                                          </p:stCondLst>
                                        </p:cTn>
                                        <p:tgtEl>
                                          <p:spTgt spid="846"/>
                                        </p:tgtEl>
                                        <p:attrNameLst>
                                          <p:attrName>style.visibility</p:attrName>
                                        </p:attrNameLst>
                                      </p:cBhvr>
                                      <p:to>
                                        <p:strVal val="visible"/>
                                      </p:to>
                                    </p:set>
                                    <p:animEffect filter="fade" transition="in">
                                      <p:cBhvr>
                                        <p:cTn dur="500"/>
                                        <p:tgtEl>
                                          <p:spTgt spid="846"/>
                                        </p:tgtEl>
                                      </p:cBhvr>
                                    </p:animEffect>
                                  </p:childTnLst>
                                </p:cTn>
                              </p:par>
                              <p:par>
                                <p:cTn fill="hold" nodeType="withEffect" presetClass="entr" presetID="10" presetSubtype="0">
                                  <p:stCondLst>
                                    <p:cond delay="0"/>
                                  </p:stCondLst>
                                  <p:childTnLst>
                                    <p:set>
                                      <p:cBhvr>
                                        <p:cTn dur="1" fill="hold">
                                          <p:stCondLst>
                                            <p:cond delay="0"/>
                                          </p:stCondLst>
                                        </p:cTn>
                                        <p:tgtEl>
                                          <p:spTgt spid="841"/>
                                        </p:tgtEl>
                                        <p:attrNameLst>
                                          <p:attrName>style.visibility</p:attrName>
                                        </p:attrNameLst>
                                      </p:cBhvr>
                                      <p:to>
                                        <p:strVal val="visible"/>
                                      </p:to>
                                    </p:set>
                                    <p:animEffect filter="fade" transition="in">
                                      <p:cBhvr>
                                        <p:cTn dur="500"/>
                                        <p:tgtEl>
                                          <p:spTgt spid="8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0"/>
                                        </p:tgtEl>
                                        <p:attrNameLst>
                                          <p:attrName>style.visibility</p:attrName>
                                        </p:attrNameLst>
                                      </p:cBhvr>
                                      <p:to>
                                        <p:strVal val="visible"/>
                                      </p:to>
                                    </p:set>
                                    <p:animEffect filter="fade" transition="in">
                                      <p:cBhvr>
                                        <p:cTn dur="1000"/>
                                        <p:tgtEl>
                                          <p:spTgt spid="890"/>
                                        </p:tgtEl>
                                      </p:cBhvr>
                                    </p:animEffect>
                                  </p:childTnLst>
                                </p:cTn>
                              </p:par>
                              <p:par>
                                <p:cTn fill="hold" nodeType="withEffect" presetClass="entr" presetID="10" presetSubtype="0">
                                  <p:stCondLst>
                                    <p:cond delay="0"/>
                                  </p:stCondLst>
                                  <p:childTnLst>
                                    <p:set>
                                      <p:cBhvr>
                                        <p:cTn dur="1" fill="hold">
                                          <p:stCondLst>
                                            <p:cond delay="0"/>
                                          </p:stCondLst>
                                        </p:cTn>
                                        <p:tgtEl>
                                          <p:spTgt spid="871"/>
                                        </p:tgtEl>
                                        <p:attrNameLst>
                                          <p:attrName>style.visibility</p:attrName>
                                        </p:attrNameLst>
                                      </p:cBhvr>
                                      <p:to>
                                        <p:strVal val="visible"/>
                                      </p:to>
                                    </p:set>
                                    <p:animEffect filter="fade" transition="in">
                                      <p:cBhvr>
                                        <p:cTn dur="1000"/>
                                        <p:tgtEl>
                                          <p:spTgt spid="871"/>
                                        </p:tgtEl>
                                      </p:cBhvr>
                                    </p:animEffect>
                                  </p:childTnLst>
                                </p:cTn>
                              </p:par>
                              <p:par>
                                <p:cTn fill="hold" nodeType="withEffect" presetClass="entr" presetID="10" presetSubtype="0">
                                  <p:stCondLst>
                                    <p:cond delay="0"/>
                                  </p:stCondLst>
                                  <p:childTnLst>
                                    <p:set>
                                      <p:cBhvr>
                                        <p:cTn dur="1" fill="hold">
                                          <p:stCondLst>
                                            <p:cond delay="0"/>
                                          </p:stCondLst>
                                        </p:cTn>
                                        <p:tgtEl>
                                          <p:spTgt spid="874"/>
                                        </p:tgtEl>
                                        <p:attrNameLst>
                                          <p:attrName>style.visibility</p:attrName>
                                        </p:attrNameLst>
                                      </p:cBhvr>
                                      <p:to>
                                        <p:strVal val="visible"/>
                                      </p:to>
                                    </p:set>
                                    <p:animEffect filter="fade" transition="in">
                                      <p:cBhvr>
                                        <p:cTn dur="1000"/>
                                        <p:tgtEl>
                                          <p:spTgt spid="874"/>
                                        </p:tgtEl>
                                      </p:cBhvr>
                                    </p:animEffect>
                                  </p:childTnLst>
                                </p:cTn>
                              </p:par>
                              <p:par>
                                <p:cTn fill="hold" nodeType="withEffect" presetClass="entr" presetID="10" presetSubtype="0">
                                  <p:stCondLst>
                                    <p:cond delay="0"/>
                                  </p:stCondLst>
                                  <p:childTnLst>
                                    <p:set>
                                      <p:cBhvr>
                                        <p:cTn dur="1" fill="hold">
                                          <p:stCondLst>
                                            <p:cond delay="0"/>
                                          </p:stCondLst>
                                        </p:cTn>
                                        <p:tgtEl>
                                          <p:spTgt spid="877"/>
                                        </p:tgtEl>
                                        <p:attrNameLst>
                                          <p:attrName>style.visibility</p:attrName>
                                        </p:attrNameLst>
                                      </p:cBhvr>
                                      <p:to>
                                        <p:strVal val="visible"/>
                                      </p:to>
                                    </p:set>
                                    <p:animEffect filter="fade" transition="in">
                                      <p:cBhvr>
                                        <p:cTn dur="1000"/>
                                        <p:tgtEl>
                                          <p:spTgt spid="877"/>
                                        </p:tgtEl>
                                      </p:cBhvr>
                                    </p:animEffect>
                                  </p:childTnLst>
                                </p:cTn>
                              </p:par>
                              <p:par>
                                <p:cTn fill="hold" nodeType="withEffect" presetClass="entr" presetID="10" presetSubtype="0">
                                  <p:stCondLst>
                                    <p:cond delay="0"/>
                                  </p:stCondLst>
                                  <p:childTnLst>
                                    <p:set>
                                      <p:cBhvr>
                                        <p:cTn dur="1" fill="hold">
                                          <p:stCondLst>
                                            <p:cond delay="0"/>
                                          </p:stCondLst>
                                        </p:cTn>
                                        <p:tgtEl>
                                          <p:spTgt spid="880"/>
                                        </p:tgtEl>
                                        <p:attrNameLst>
                                          <p:attrName>style.visibility</p:attrName>
                                        </p:attrNameLst>
                                      </p:cBhvr>
                                      <p:to>
                                        <p:strVal val="visible"/>
                                      </p:to>
                                    </p:set>
                                    <p:animEffect filter="fade" transition="in">
                                      <p:cBhvr>
                                        <p:cTn dur="1000"/>
                                        <p:tgtEl>
                                          <p:spTgt spid="8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6"/>
                                        </p:tgtEl>
                                        <p:attrNameLst>
                                          <p:attrName>style.visibility</p:attrName>
                                        </p:attrNameLst>
                                      </p:cBhvr>
                                      <p:to>
                                        <p:strVal val="visible"/>
                                      </p:to>
                                    </p:set>
                                    <p:animEffect filter="fade" transition="in">
                                      <p:cBhvr>
                                        <p:cTn dur="500"/>
                                        <p:tgtEl>
                                          <p:spTgt spid="8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1"/>
                                        </p:tgtEl>
                                        <p:attrNameLst>
                                          <p:attrName>style.visibility</p:attrName>
                                        </p:attrNameLst>
                                      </p:cBhvr>
                                      <p:to>
                                        <p:strVal val="visible"/>
                                      </p:to>
                                    </p:set>
                                    <p:animEffect filter="fade" transition="in">
                                      <p:cBhvr>
                                        <p:cTn dur="500"/>
                                        <p:tgtEl>
                                          <p:spTgt spid="861"/>
                                        </p:tgtEl>
                                      </p:cBhvr>
                                    </p:animEffect>
                                  </p:childTnLst>
                                </p:cTn>
                              </p:par>
                              <p:par>
                                <p:cTn fill="hold" nodeType="withEffect" presetClass="entr" presetID="2" presetSubtype="2">
                                  <p:stCondLst>
                                    <p:cond delay="0"/>
                                  </p:stCondLst>
                                  <p:childTnLst>
                                    <p:set>
                                      <p:cBhvr>
                                        <p:cTn dur="1" fill="hold">
                                          <p:stCondLst>
                                            <p:cond delay="0"/>
                                          </p:stCondLst>
                                        </p:cTn>
                                        <p:tgtEl>
                                          <p:spTgt spid="828"/>
                                        </p:tgtEl>
                                        <p:attrNameLst>
                                          <p:attrName>style.visibility</p:attrName>
                                        </p:attrNameLst>
                                      </p:cBhvr>
                                      <p:to>
                                        <p:strVal val="visible"/>
                                      </p:to>
                                    </p:set>
                                    <p:anim calcmode="lin" valueType="num">
                                      <p:cBhvr additive="base">
                                        <p:cTn dur="500"/>
                                        <p:tgtEl>
                                          <p:spTgt spid="82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sp>
        <p:nvSpPr>
          <p:cNvPr id="899" name="Google Shape;899;p36"/>
          <p:cNvSpPr/>
          <p:nvPr/>
        </p:nvSpPr>
        <p:spPr>
          <a:xfrm>
            <a:off x="2329603" y="0"/>
            <a:ext cx="2108285" cy="124358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00" name="Google Shape;900;p36"/>
          <p:cNvSpPr txBox="1"/>
          <p:nvPr/>
        </p:nvSpPr>
        <p:spPr>
          <a:xfrm>
            <a:off x="6658636" y="1243584"/>
            <a:ext cx="3808820" cy="350865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accent2"/>
                </a:solidFill>
                <a:latin typeface="Arial Black"/>
                <a:ea typeface="Arial Black"/>
                <a:cs typeface="Arial Black"/>
                <a:sym typeface="Arial Black"/>
              </a:rPr>
              <a:t>2. PLAN</a:t>
            </a:r>
            <a:endParaRPr/>
          </a:p>
          <a:p>
            <a:pPr indent="-279400" lvl="0" marL="279400" marR="0" rtl="0" algn="l">
              <a:spcBef>
                <a:spcPts val="1200"/>
              </a:spcBef>
              <a:spcAft>
                <a:spcPts val="0"/>
              </a:spcAft>
              <a:buClr>
                <a:schemeClr val="dk1"/>
              </a:buClr>
              <a:buSzPts val="2800"/>
              <a:buFont typeface="Arial"/>
              <a:buChar char="•"/>
            </a:pPr>
            <a:r>
              <a:rPr lang="en-US" sz="2800">
                <a:solidFill>
                  <a:schemeClr val="dk1"/>
                </a:solidFill>
                <a:latin typeface="Arial"/>
                <a:ea typeface="Arial"/>
                <a:cs typeface="Arial"/>
                <a:sym typeface="Arial"/>
              </a:rPr>
              <a:t>Goals </a:t>
            </a:r>
            <a:endParaRPr sz="2800">
              <a:solidFill>
                <a:schemeClr val="dk1"/>
              </a:solidFill>
              <a:latin typeface="Arial"/>
              <a:ea typeface="Arial"/>
              <a:cs typeface="Arial"/>
              <a:sym typeface="Arial"/>
            </a:endParaRPr>
          </a:p>
          <a:p>
            <a:pPr indent="-279400" lvl="0" marL="279400" marR="0" rtl="0" algn="l">
              <a:spcBef>
                <a:spcPts val="1200"/>
              </a:spcBef>
              <a:spcAft>
                <a:spcPts val="0"/>
              </a:spcAft>
              <a:buClr>
                <a:schemeClr val="dk1"/>
              </a:buClr>
              <a:buSzPts val="2800"/>
              <a:buFont typeface="Arial"/>
              <a:buChar char="•"/>
            </a:pPr>
            <a:r>
              <a:rPr lang="en-US" sz="2800">
                <a:solidFill>
                  <a:schemeClr val="dk1"/>
                </a:solidFill>
                <a:latin typeface="Arial"/>
                <a:ea typeface="Arial"/>
                <a:cs typeface="Arial"/>
                <a:sym typeface="Arial"/>
              </a:rPr>
              <a:t>Strategies</a:t>
            </a:r>
            <a:endParaRPr sz="2800">
              <a:solidFill>
                <a:schemeClr val="dk1"/>
              </a:solidFill>
              <a:latin typeface="Arial"/>
              <a:ea typeface="Arial"/>
              <a:cs typeface="Arial"/>
              <a:sym typeface="Arial"/>
            </a:endParaRPr>
          </a:p>
          <a:p>
            <a:pPr indent="-279400" lvl="0" marL="279400" marR="0" rtl="0" algn="l">
              <a:spcBef>
                <a:spcPts val="1200"/>
              </a:spcBef>
              <a:spcAft>
                <a:spcPts val="0"/>
              </a:spcAft>
              <a:buClr>
                <a:schemeClr val="dk1"/>
              </a:buClr>
              <a:buSzPts val="2800"/>
              <a:buFont typeface="Arial"/>
              <a:buChar char="•"/>
            </a:pPr>
            <a:r>
              <a:rPr lang="en-US" sz="2800">
                <a:solidFill>
                  <a:schemeClr val="dk1"/>
                </a:solidFill>
                <a:latin typeface="Arial"/>
                <a:ea typeface="Arial"/>
                <a:cs typeface="Arial"/>
                <a:sym typeface="Arial"/>
              </a:rPr>
              <a:t>Theory of Change</a:t>
            </a:r>
            <a:endParaRPr/>
          </a:p>
          <a:p>
            <a:pPr indent="-279400" lvl="0" marL="279400" marR="0" rtl="0" algn="l">
              <a:spcBef>
                <a:spcPts val="1200"/>
              </a:spcBef>
              <a:spcAft>
                <a:spcPts val="0"/>
              </a:spcAft>
              <a:buClr>
                <a:schemeClr val="dk1"/>
              </a:buClr>
              <a:buSzPts val="2800"/>
              <a:buFont typeface="Arial"/>
              <a:buChar char="•"/>
            </a:pPr>
            <a:r>
              <a:rPr lang="en-US" sz="2800">
                <a:solidFill>
                  <a:schemeClr val="dk1"/>
                </a:solidFill>
                <a:latin typeface="Arial"/>
                <a:ea typeface="Arial"/>
                <a:cs typeface="Arial"/>
                <a:sym typeface="Arial"/>
              </a:rPr>
              <a:t>Monitoring</a:t>
            </a:r>
            <a:endParaRPr sz="2800">
              <a:solidFill>
                <a:schemeClr val="dk1"/>
              </a:solidFill>
              <a:latin typeface="Arial"/>
              <a:ea typeface="Arial"/>
              <a:cs typeface="Arial"/>
              <a:sym typeface="Arial"/>
            </a:endParaRPr>
          </a:p>
          <a:p>
            <a:pPr indent="-279400" lvl="0" marL="279400" marR="0" rtl="0" algn="l">
              <a:spcBef>
                <a:spcPts val="1200"/>
              </a:spcBef>
              <a:spcAft>
                <a:spcPts val="0"/>
              </a:spcAft>
              <a:buClr>
                <a:schemeClr val="dk1"/>
              </a:buClr>
              <a:buSzPts val="2800"/>
              <a:buFont typeface="Arial"/>
              <a:buChar char="•"/>
            </a:pPr>
            <a:r>
              <a:rPr lang="en-US" sz="2800">
                <a:solidFill>
                  <a:schemeClr val="dk1"/>
                </a:solidFill>
                <a:latin typeface="Arial"/>
                <a:ea typeface="Arial"/>
                <a:cs typeface="Arial"/>
                <a:sym typeface="Arial"/>
              </a:rPr>
              <a:t>Operations</a:t>
            </a:r>
            <a:endParaRPr sz="2800">
              <a:solidFill>
                <a:schemeClr val="dk1"/>
              </a:solidFill>
              <a:latin typeface="Arial"/>
              <a:ea typeface="Arial"/>
              <a:cs typeface="Arial"/>
              <a:sym typeface="Arial"/>
            </a:endParaRPr>
          </a:p>
        </p:txBody>
      </p:sp>
      <p:pic>
        <p:nvPicPr>
          <p:cNvPr descr="A picture containing application&#10;&#10;Description automatically generated" id="901" name="Google Shape;901;p36"/>
          <p:cNvPicPr preferRelativeResize="0"/>
          <p:nvPr/>
        </p:nvPicPr>
        <p:blipFill rotWithShape="1">
          <a:blip r:embed="rId3">
            <a:alphaModFix/>
          </a:blip>
          <a:srcRect b="0" l="0" r="0" t="0"/>
          <a:stretch/>
        </p:blipFill>
        <p:spPr>
          <a:xfrm>
            <a:off x="1066263" y="836613"/>
            <a:ext cx="5076351" cy="5040000"/>
          </a:xfrm>
          <a:prstGeom prst="donut">
            <a:avLst>
              <a:gd fmla="val 26437" name="adj"/>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sp>
        <p:nvSpPr>
          <p:cNvPr id="907" name="Google Shape;907;p37"/>
          <p:cNvSpPr txBox="1"/>
          <p:nvPr>
            <p:ph idx="1" type="body"/>
          </p:nvPr>
        </p:nvSpPr>
        <p:spPr>
          <a:xfrm>
            <a:off x="5400000" y="756000"/>
            <a:ext cx="6369886" cy="475710"/>
          </a:xfrm>
          <a:prstGeom prst="rect">
            <a:avLst/>
          </a:prstGeom>
          <a:noFill/>
          <a:ln>
            <a:noFill/>
          </a:ln>
        </p:spPr>
        <p:txBody>
          <a:bodyPr anchorCtr="0" anchor="t" bIns="0" lIns="0" spcFirstLastPara="1" rIns="0" wrap="square" tIns="0">
            <a:noAutofit/>
          </a:bodyPr>
          <a:lstStyle/>
          <a:p>
            <a:pPr indent="0" lvl="0" marL="0" rtl="0" algn="l">
              <a:lnSpc>
                <a:spcPct val="107142"/>
              </a:lnSpc>
              <a:spcBef>
                <a:spcPts val="0"/>
              </a:spcBef>
              <a:spcAft>
                <a:spcPts val="0"/>
              </a:spcAft>
              <a:buSzPts val="2800"/>
              <a:buFont typeface="Arial Black"/>
              <a:buNone/>
            </a:pPr>
            <a:r>
              <a:rPr lang="en-US"/>
              <a:t>GOALS</a:t>
            </a:r>
            <a:endParaRPr/>
          </a:p>
        </p:txBody>
      </p:sp>
      <p:sp>
        <p:nvSpPr>
          <p:cNvPr id="908" name="Google Shape;908;p37"/>
          <p:cNvSpPr txBox="1"/>
          <p:nvPr>
            <p:ph idx="3" type="body"/>
          </p:nvPr>
        </p:nvSpPr>
        <p:spPr>
          <a:xfrm>
            <a:off x="5400000" y="1772510"/>
            <a:ext cx="6272212" cy="3995738"/>
          </a:xfrm>
          <a:prstGeom prst="rect">
            <a:avLst/>
          </a:prstGeom>
          <a:noFill/>
          <a:ln>
            <a:noFill/>
          </a:ln>
        </p:spPr>
        <p:txBody>
          <a:bodyPr anchorCtr="0" anchor="t" bIns="0" lIns="0" spcFirstLastPara="1" rIns="0" wrap="square" tIns="0">
            <a:noAutofit/>
          </a:bodyPr>
          <a:lstStyle/>
          <a:p>
            <a:pPr indent="-228600" lvl="0" marL="228600" rtl="0" algn="l">
              <a:lnSpc>
                <a:spcPct val="150000"/>
              </a:lnSpc>
              <a:spcBef>
                <a:spcPts val="0"/>
              </a:spcBef>
              <a:spcAft>
                <a:spcPts val="0"/>
              </a:spcAft>
              <a:buClr>
                <a:schemeClr val="accent2"/>
              </a:buClr>
              <a:buSzPts val="2800"/>
              <a:buChar char="•"/>
            </a:pPr>
            <a:r>
              <a:rPr lang="en-US"/>
              <a:t>Linked to conservation targets</a:t>
            </a:r>
            <a:endParaRPr/>
          </a:p>
          <a:p>
            <a:pPr indent="-228600" lvl="0" marL="228600" rtl="0" algn="l">
              <a:lnSpc>
                <a:spcPct val="150000"/>
              </a:lnSpc>
              <a:spcBef>
                <a:spcPts val="800"/>
              </a:spcBef>
              <a:spcAft>
                <a:spcPts val="0"/>
              </a:spcAft>
              <a:buClr>
                <a:schemeClr val="accent2"/>
              </a:buClr>
              <a:buSzPts val="2800"/>
              <a:buChar char="•"/>
            </a:pPr>
            <a:r>
              <a:rPr lang="en-US"/>
              <a:t>Desired future status</a:t>
            </a:r>
            <a:endParaRPr/>
          </a:p>
          <a:p>
            <a:pPr indent="-228600" lvl="0" marL="228600" rtl="0" algn="l">
              <a:lnSpc>
                <a:spcPct val="150000"/>
              </a:lnSpc>
              <a:spcBef>
                <a:spcPts val="800"/>
              </a:spcBef>
              <a:spcAft>
                <a:spcPts val="0"/>
              </a:spcAft>
              <a:buClr>
                <a:schemeClr val="accent2"/>
              </a:buClr>
              <a:buSzPts val="2800"/>
              <a:buChar char="•"/>
            </a:pPr>
            <a:r>
              <a:rPr lang="en-US"/>
              <a:t>S.M.A.R.T</a:t>
            </a:r>
            <a:endParaRPr/>
          </a:p>
          <a:p>
            <a:pPr indent="-50800" lvl="0" marL="228600" rtl="0" algn="l">
              <a:lnSpc>
                <a:spcPct val="150000"/>
              </a:lnSpc>
              <a:spcBef>
                <a:spcPts val="800"/>
              </a:spcBef>
              <a:spcAft>
                <a:spcPts val="0"/>
              </a:spcAft>
              <a:buClr>
                <a:schemeClr val="accent2"/>
              </a:buClr>
              <a:buSzPts val="2800"/>
              <a:buNone/>
            </a:pPr>
            <a:r>
              <a:t/>
            </a:r>
            <a:endParaRPr/>
          </a:p>
        </p:txBody>
      </p:sp>
      <p:grpSp>
        <p:nvGrpSpPr>
          <p:cNvPr id="909" name="Google Shape;909;p37"/>
          <p:cNvGrpSpPr/>
          <p:nvPr/>
        </p:nvGrpSpPr>
        <p:grpSpPr>
          <a:xfrm>
            <a:off x="-1" y="0"/>
            <a:ext cx="4937760" cy="6858000"/>
            <a:chOff x="-1" y="0"/>
            <a:chExt cx="4937760" cy="6858000"/>
          </a:xfrm>
        </p:grpSpPr>
        <p:pic>
          <p:nvPicPr>
            <p:cNvPr descr="A tiger in a body of water&#10;&#10;Description automatically generated" id="910" name="Google Shape;910;p37"/>
            <p:cNvPicPr preferRelativeResize="0"/>
            <p:nvPr/>
          </p:nvPicPr>
          <p:blipFill rotWithShape="1">
            <a:blip r:embed="rId3">
              <a:alphaModFix/>
            </a:blip>
            <a:srcRect b="0" l="0" r="0" t="0"/>
            <a:stretch/>
          </p:blipFill>
          <p:spPr>
            <a:xfrm>
              <a:off x="-1" y="0"/>
              <a:ext cx="4937760" cy="6858000"/>
            </a:xfrm>
            <a:prstGeom prst="rect">
              <a:avLst/>
            </a:prstGeom>
            <a:noFill/>
            <a:ln>
              <a:noFill/>
            </a:ln>
          </p:spPr>
        </p:pic>
        <p:sp>
          <p:nvSpPr>
            <p:cNvPr id="911" name="Google Shape;911;p37"/>
            <p:cNvSpPr txBox="1"/>
            <p:nvPr/>
          </p:nvSpPr>
          <p:spPr>
            <a:xfrm rot="-5400000">
              <a:off x="-1827327" y="4503544"/>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RICHARD VERBEEK, PEXELS/FLICKR</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08">
                                            <p:txEl>
                                              <p:pRg end="0" st="0"/>
                                            </p:txEl>
                                          </p:spTgt>
                                        </p:tgtEl>
                                        <p:attrNameLst>
                                          <p:attrName>style.visibility</p:attrName>
                                        </p:attrNameLst>
                                      </p:cBhvr>
                                      <p:to>
                                        <p:strVal val="visible"/>
                                      </p:to>
                                    </p:set>
                                    <p:animEffect filter="fade" transition="in">
                                      <p:cBhvr>
                                        <p:cTn dur="500"/>
                                        <p:tgtEl>
                                          <p:spTgt spid="908">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908">
                                            <p:txEl>
                                              <p:pRg end="1" st="1"/>
                                            </p:txEl>
                                          </p:spTgt>
                                        </p:tgtEl>
                                        <p:attrNameLst>
                                          <p:attrName>style.visibility</p:attrName>
                                        </p:attrNameLst>
                                      </p:cBhvr>
                                      <p:to>
                                        <p:strVal val="visible"/>
                                      </p:to>
                                    </p:set>
                                    <p:animEffect filter="fade" transition="in">
                                      <p:cBhvr>
                                        <p:cTn dur="500"/>
                                        <p:tgtEl>
                                          <p:spTgt spid="908">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908">
                                            <p:txEl>
                                              <p:pRg end="2" st="2"/>
                                            </p:txEl>
                                          </p:spTgt>
                                        </p:tgtEl>
                                        <p:attrNameLst>
                                          <p:attrName>style.visibility</p:attrName>
                                        </p:attrNameLst>
                                      </p:cBhvr>
                                      <p:to>
                                        <p:strVal val="visible"/>
                                      </p:to>
                                    </p:set>
                                    <p:animEffect filter="fade" transition="in">
                                      <p:cBhvr>
                                        <p:cTn dur="500"/>
                                        <p:tgtEl>
                                          <p:spTgt spid="908">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908">
                                            <p:txEl>
                                              <p:pRg end="3" st="3"/>
                                            </p:txEl>
                                          </p:spTgt>
                                        </p:tgtEl>
                                        <p:attrNameLst>
                                          <p:attrName>style.visibility</p:attrName>
                                        </p:attrNameLst>
                                      </p:cBhvr>
                                      <p:to>
                                        <p:strVal val="visible"/>
                                      </p:to>
                                    </p:set>
                                    <p:animEffect filter="fade" transition="in">
                                      <p:cBhvr>
                                        <p:cTn dur="500"/>
                                        <p:tgtEl>
                                          <p:spTgt spid="908">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6" name="Shape 916"/>
        <p:cNvGrpSpPr/>
        <p:nvPr/>
      </p:nvGrpSpPr>
      <p:grpSpPr>
        <a:xfrm>
          <a:off x="0" y="0"/>
          <a:ext cx="0" cy="0"/>
          <a:chOff x="0" y="0"/>
          <a:chExt cx="0" cy="0"/>
        </a:xfrm>
      </p:grpSpPr>
      <p:sp>
        <p:nvSpPr>
          <p:cNvPr id="917" name="Google Shape;917;p38"/>
          <p:cNvSpPr txBox="1"/>
          <p:nvPr>
            <p:ph idx="1" type="body"/>
          </p:nvPr>
        </p:nvSpPr>
        <p:spPr>
          <a:xfrm>
            <a:off x="5400000" y="756000"/>
            <a:ext cx="6369886" cy="475710"/>
          </a:xfrm>
          <a:prstGeom prst="rect">
            <a:avLst/>
          </a:prstGeom>
          <a:noFill/>
          <a:ln>
            <a:noFill/>
          </a:ln>
        </p:spPr>
        <p:txBody>
          <a:bodyPr anchorCtr="0" anchor="t" bIns="0" lIns="0" spcFirstLastPara="1" rIns="0" wrap="square" tIns="0">
            <a:noAutofit/>
          </a:bodyPr>
          <a:lstStyle/>
          <a:p>
            <a:pPr indent="0" lvl="0" marL="0" rtl="0" algn="l">
              <a:lnSpc>
                <a:spcPct val="107142"/>
              </a:lnSpc>
              <a:spcBef>
                <a:spcPts val="0"/>
              </a:spcBef>
              <a:spcAft>
                <a:spcPts val="0"/>
              </a:spcAft>
              <a:buSzPts val="2800"/>
              <a:buFont typeface="Arial Black"/>
              <a:buNone/>
            </a:pPr>
            <a:r>
              <a:rPr lang="en-US"/>
              <a:t>STRATEGIES</a:t>
            </a:r>
            <a:endParaRPr/>
          </a:p>
        </p:txBody>
      </p:sp>
      <p:sp>
        <p:nvSpPr>
          <p:cNvPr id="918" name="Google Shape;918;p38"/>
          <p:cNvSpPr txBox="1"/>
          <p:nvPr>
            <p:ph idx="3" type="body"/>
          </p:nvPr>
        </p:nvSpPr>
        <p:spPr>
          <a:xfrm>
            <a:off x="5400000" y="1440000"/>
            <a:ext cx="6272212" cy="3995738"/>
          </a:xfrm>
          <a:prstGeom prst="rect">
            <a:avLst/>
          </a:prstGeom>
          <a:noFill/>
          <a:ln>
            <a:noFill/>
          </a:ln>
        </p:spPr>
        <p:txBody>
          <a:bodyPr anchorCtr="0" anchor="t" bIns="0" lIns="0" spcFirstLastPara="1" rIns="0" wrap="square" tIns="0">
            <a:noAutofit/>
          </a:bodyPr>
          <a:lstStyle/>
          <a:p>
            <a:pPr indent="-228600" lvl="0" marL="228600" rtl="0" algn="l">
              <a:lnSpc>
                <a:spcPct val="150000"/>
              </a:lnSpc>
              <a:spcBef>
                <a:spcPts val="0"/>
              </a:spcBef>
              <a:spcAft>
                <a:spcPts val="0"/>
              </a:spcAft>
              <a:buClr>
                <a:schemeClr val="accent2"/>
              </a:buClr>
              <a:buSzPts val="2800"/>
              <a:buChar char="•"/>
            </a:pPr>
            <a:r>
              <a:rPr lang="en-US"/>
              <a:t>Prioritize</a:t>
            </a:r>
            <a:endParaRPr/>
          </a:p>
          <a:p>
            <a:pPr indent="-228600" lvl="0" marL="228600" rtl="0" algn="l">
              <a:lnSpc>
                <a:spcPct val="150000"/>
              </a:lnSpc>
              <a:spcBef>
                <a:spcPts val="800"/>
              </a:spcBef>
              <a:spcAft>
                <a:spcPts val="0"/>
              </a:spcAft>
              <a:buClr>
                <a:schemeClr val="accent2"/>
              </a:buClr>
              <a:buSzPts val="2800"/>
              <a:buChar char="•"/>
            </a:pPr>
            <a:r>
              <a:rPr lang="en-US"/>
              <a:t>Intervention points</a:t>
            </a:r>
            <a:endParaRPr/>
          </a:p>
          <a:p>
            <a:pPr indent="-228600" lvl="0" marL="228600" rtl="0" algn="l">
              <a:lnSpc>
                <a:spcPct val="150000"/>
              </a:lnSpc>
              <a:spcBef>
                <a:spcPts val="800"/>
              </a:spcBef>
              <a:spcAft>
                <a:spcPts val="0"/>
              </a:spcAft>
              <a:buClr>
                <a:schemeClr val="accent2"/>
              </a:buClr>
              <a:buSzPts val="2800"/>
              <a:buChar char="•"/>
            </a:pPr>
            <a:r>
              <a:rPr lang="en-US"/>
              <a:t>Process</a:t>
            </a:r>
            <a:endParaRPr/>
          </a:p>
          <a:p>
            <a:pPr indent="-228600" lvl="1" marL="648000" rtl="0" algn="l">
              <a:lnSpc>
                <a:spcPct val="150000"/>
              </a:lnSpc>
              <a:spcBef>
                <a:spcPts val="800"/>
              </a:spcBef>
              <a:spcAft>
                <a:spcPts val="0"/>
              </a:spcAft>
              <a:buSzPts val="2800"/>
              <a:buChar char="–"/>
            </a:pPr>
            <a:r>
              <a:rPr lang="en-US"/>
              <a:t> Research existing strategies</a:t>
            </a:r>
            <a:endParaRPr/>
          </a:p>
          <a:p>
            <a:pPr indent="-228600" lvl="1" marL="648000" rtl="0" algn="l">
              <a:lnSpc>
                <a:spcPct val="150000"/>
              </a:lnSpc>
              <a:spcBef>
                <a:spcPts val="800"/>
              </a:spcBef>
              <a:spcAft>
                <a:spcPts val="0"/>
              </a:spcAft>
              <a:buSzPts val="2800"/>
              <a:buChar char="–"/>
            </a:pPr>
            <a:r>
              <a:rPr lang="en-US"/>
              <a:t> Generate new strategies</a:t>
            </a:r>
            <a:endParaRPr/>
          </a:p>
          <a:p>
            <a:pPr indent="-228600" lvl="1" marL="648000" rtl="0" algn="l">
              <a:lnSpc>
                <a:spcPct val="150000"/>
              </a:lnSpc>
              <a:spcBef>
                <a:spcPts val="800"/>
              </a:spcBef>
              <a:spcAft>
                <a:spcPts val="0"/>
              </a:spcAft>
              <a:buSzPts val="2800"/>
              <a:buChar char="–"/>
            </a:pPr>
            <a:r>
              <a:rPr lang="en-US"/>
              <a:t> Select optimal strategies </a:t>
            </a:r>
            <a:endParaRPr/>
          </a:p>
          <a:p>
            <a:pPr indent="-50800" lvl="1" marL="648000" rtl="0" algn="l">
              <a:lnSpc>
                <a:spcPct val="150000"/>
              </a:lnSpc>
              <a:spcBef>
                <a:spcPts val="800"/>
              </a:spcBef>
              <a:spcAft>
                <a:spcPts val="0"/>
              </a:spcAft>
              <a:buSzPts val="2800"/>
              <a:buNone/>
            </a:pPr>
            <a:r>
              <a:t/>
            </a:r>
            <a:endParaRPr/>
          </a:p>
          <a:p>
            <a:pPr indent="-50800" lvl="1" marL="648000" rtl="0" algn="l">
              <a:lnSpc>
                <a:spcPct val="150000"/>
              </a:lnSpc>
              <a:spcBef>
                <a:spcPts val="800"/>
              </a:spcBef>
              <a:spcAft>
                <a:spcPts val="0"/>
              </a:spcAft>
              <a:buSzPts val="2800"/>
              <a:buNone/>
            </a:pPr>
            <a:r>
              <a:t/>
            </a:r>
            <a:endParaRPr/>
          </a:p>
          <a:p>
            <a:pPr indent="-50800" lvl="1" marL="648000" rtl="0" algn="l">
              <a:lnSpc>
                <a:spcPct val="150000"/>
              </a:lnSpc>
              <a:spcBef>
                <a:spcPts val="800"/>
              </a:spcBef>
              <a:spcAft>
                <a:spcPts val="0"/>
              </a:spcAft>
              <a:buSzPts val="2800"/>
              <a:buNone/>
            </a:pPr>
            <a:r>
              <a:t/>
            </a:r>
            <a:endParaRPr/>
          </a:p>
        </p:txBody>
      </p:sp>
      <p:grpSp>
        <p:nvGrpSpPr>
          <p:cNvPr id="919" name="Google Shape;919;p38"/>
          <p:cNvGrpSpPr/>
          <p:nvPr/>
        </p:nvGrpSpPr>
        <p:grpSpPr>
          <a:xfrm>
            <a:off x="0" y="0"/>
            <a:ext cx="4916975" cy="6858000"/>
            <a:chOff x="0" y="0"/>
            <a:chExt cx="4916975" cy="6858000"/>
          </a:xfrm>
        </p:grpSpPr>
        <p:pic>
          <p:nvPicPr>
            <p:cNvPr descr="A close up&#10;&#10;Description automatically generated" id="920" name="Google Shape;920;p38"/>
            <p:cNvPicPr preferRelativeResize="0"/>
            <p:nvPr/>
          </p:nvPicPr>
          <p:blipFill rotWithShape="1">
            <a:blip r:embed="rId3">
              <a:alphaModFix/>
            </a:blip>
            <a:srcRect b="0" l="0" r="0" t="0"/>
            <a:stretch/>
          </p:blipFill>
          <p:spPr>
            <a:xfrm>
              <a:off x="0" y="0"/>
              <a:ext cx="4916975" cy="6858000"/>
            </a:xfrm>
            <a:prstGeom prst="rect">
              <a:avLst/>
            </a:prstGeom>
            <a:noFill/>
            <a:ln>
              <a:noFill/>
            </a:ln>
          </p:spPr>
        </p:pic>
        <p:sp>
          <p:nvSpPr>
            <p:cNvPr id="921" name="Google Shape;921;p38"/>
            <p:cNvSpPr txBox="1"/>
            <p:nvPr/>
          </p:nvSpPr>
          <p:spPr>
            <a:xfrm rot="-5400000">
              <a:off x="-1827327" y="4503544"/>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LUCA AMBROSI, UNSPLASH</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18">
                                            <p:txEl>
                                              <p:pRg end="0" st="0"/>
                                            </p:txEl>
                                          </p:spTgt>
                                        </p:tgtEl>
                                        <p:attrNameLst>
                                          <p:attrName>style.visibility</p:attrName>
                                        </p:attrNameLst>
                                      </p:cBhvr>
                                      <p:to>
                                        <p:strVal val="visible"/>
                                      </p:to>
                                    </p:set>
                                    <p:animEffect filter="fade" transition="in">
                                      <p:cBhvr>
                                        <p:cTn dur="500"/>
                                        <p:tgtEl>
                                          <p:spTgt spid="918">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918">
                                            <p:txEl>
                                              <p:pRg end="1" st="1"/>
                                            </p:txEl>
                                          </p:spTgt>
                                        </p:tgtEl>
                                        <p:attrNameLst>
                                          <p:attrName>style.visibility</p:attrName>
                                        </p:attrNameLst>
                                      </p:cBhvr>
                                      <p:to>
                                        <p:strVal val="visible"/>
                                      </p:to>
                                    </p:set>
                                    <p:animEffect filter="fade" transition="in">
                                      <p:cBhvr>
                                        <p:cTn dur="500"/>
                                        <p:tgtEl>
                                          <p:spTgt spid="918">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918">
                                            <p:txEl>
                                              <p:pRg end="2" st="2"/>
                                            </p:txEl>
                                          </p:spTgt>
                                        </p:tgtEl>
                                        <p:attrNameLst>
                                          <p:attrName>style.visibility</p:attrName>
                                        </p:attrNameLst>
                                      </p:cBhvr>
                                      <p:to>
                                        <p:strVal val="visible"/>
                                      </p:to>
                                    </p:set>
                                    <p:animEffect filter="fade" transition="in">
                                      <p:cBhvr>
                                        <p:cTn dur="500"/>
                                        <p:tgtEl>
                                          <p:spTgt spid="918">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918">
                                            <p:txEl>
                                              <p:pRg end="3" st="3"/>
                                            </p:txEl>
                                          </p:spTgt>
                                        </p:tgtEl>
                                        <p:attrNameLst>
                                          <p:attrName>style.visibility</p:attrName>
                                        </p:attrNameLst>
                                      </p:cBhvr>
                                      <p:to>
                                        <p:strVal val="visible"/>
                                      </p:to>
                                    </p:set>
                                    <p:animEffect filter="fade" transition="in">
                                      <p:cBhvr>
                                        <p:cTn dur="500"/>
                                        <p:tgtEl>
                                          <p:spTgt spid="918">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918">
                                            <p:txEl>
                                              <p:pRg end="4" st="4"/>
                                            </p:txEl>
                                          </p:spTgt>
                                        </p:tgtEl>
                                        <p:attrNameLst>
                                          <p:attrName>style.visibility</p:attrName>
                                        </p:attrNameLst>
                                      </p:cBhvr>
                                      <p:to>
                                        <p:strVal val="visible"/>
                                      </p:to>
                                    </p:set>
                                    <p:animEffect filter="fade" transition="in">
                                      <p:cBhvr>
                                        <p:cTn dur="500"/>
                                        <p:tgtEl>
                                          <p:spTgt spid="918">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918">
                                            <p:txEl>
                                              <p:pRg end="5" st="5"/>
                                            </p:txEl>
                                          </p:spTgt>
                                        </p:tgtEl>
                                        <p:attrNameLst>
                                          <p:attrName>style.visibility</p:attrName>
                                        </p:attrNameLst>
                                      </p:cBhvr>
                                      <p:to>
                                        <p:strVal val="visible"/>
                                      </p:to>
                                    </p:set>
                                    <p:animEffect filter="fade" transition="in">
                                      <p:cBhvr>
                                        <p:cTn dur="500"/>
                                        <p:tgtEl>
                                          <p:spTgt spid="918">
                                            <p:txEl>
                                              <p:pRg end="5" st="5"/>
                                            </p:txEl>
                                          </p:spTgt>
                                        </p:tgtEl>
                                      </p:cBhvr>
                                    </p:animEffect>
                                  </p:childTnLst>
                                </p:cTn>
                              </p:par>
                              <p:par>
                                <p:cTn fill="hold" nodeType="withEffect" presetClass="entr" presetID="10" presetSubtype="0">
                                  <p:stCondLst>
                                    <p:cond delay="0"/>
                                  </p:stCondLst>
                                  <p:childTnLst>
                                    <p:set>
                                      <p:cBhvr>
                                        <p:cTn dur="1" fill="hold">
                                          <p:stCondLst>
                                            <p:cond delay="0"/>
                                          </p:stCondLst>
                                        </p:cTn>
                                        <p:tgtEl>
                                          <p:spTgt spid="918">
                                            <p:txEl>
                                              <p:pRg end="6" st="6"/>
                                            </p:txEl>
                                          </p:spTgt>
                                        </p:tgtEl>
                                        <p:attrNameLst>
                                          <p:attrName>style.visibility</p:attrName>
                                        </p:attrNameLst>
                                      </p:cBhvr>
                                      <p:to>
                                        <p:strVal val="visible"/>
                                      </p:to>
                                    </p:set>
                                    <p:animEffect filter="fade" transition="in">
                                      <p:cBhvr>
                                        <p:cTn dur="500"/>
                                        <p:tgtEl>
                                          <p:spTgt spid="918">
                                            <p:txEl>
                                              <p:pRg end="6" st="6"/>
                                            </p:txEl>
                                          </p:spTgt>
                                        </p:tgtEl>
                                      </p:cBhvr>
                                    </p:animEffect>
                                  </p:childTnLst>
                                </p:cTn>
                              </p:par>
                              <p:par>
                                <p:cTn fill="hold" nodeType="withEffect" presetClass="entr" presetID="10" presetSubtype="0">
                                  <p:stCondLst>
                                    <p:cond delay="0"/>
                                  </p:stCondLst>
                                  <p:childTnLst>
                                    <p:set>
                                      <p:cBhvr>
                                        <p:cTn dur="1" fill="hold">
                                          <p:stCondLst>
                                            <p:cond delay="0"/>
                                          </p:stCondLst>
                                        </p:cTn>
                                        <p:tgtEl>
                                          <p:spTgt spid="918">
                                            <p:txEl>
                                              <p:pRg end="7" st="7"/>
                                            </p:txEl>
                                          </p:spTgt>
                                        </p:tgtEl>
                                        <p:attrNameLst>
                                          <p:attrName>style.visibility</p:attrName>
                                        </p:attrNameLst>
                                      </p:cBhvr>
                                      <p:to>
                                        <p:strVal val="visible"/>
                                      </p:to>
                                    </p:set>
                                    <p:animEffect filter="fade" transition="in">
                                      <p:cBhvr>
                                        <p:cTn dur="500"/>
                                        <p:tgtEl>
                                          <p:spTgt spid="918">
                                            <p:txEl>
                                              <p:pRg end="7" st="7"/>
                                            </p:txEl>
                                          </p:spTgt>
                                        </p:tgtEl>
                                      </p:cBhvr>
                                    </p:animEffect>
                                  </p:childTnLst>
                                </p:cTn>
                              </p:par>
                              <p:par>
                                <p:cTn fill="hold" nodeType="withEffect" presetClass="entr" presetID="10" presetSubtype="0">
                                  <p:stCondLst>
                                    <p:cond delay="0"/>
                                  </p:stCondLst>
                                  <p:childTnLst>
                                    <p:set>
                                      <p:cBhvr>
                                        <p:cTn dur="1" fill="hold">
                                          <p:stCondLst>
                                            <p:cond delay="0"/>
                                          </p:stCondLst>
                                        </p:cTn>
                                        <p:tgtEl>
                                          <p:spTgt spid="918">
                                            <p:txEl>
                                              <p:pRg end="8" st="8"/>
                                            </p:txEl>
                                          </p:spTgt>
                                        </p:tgtEl>
                                        <p:attrNameLst>
                                          <p:attrName>style.visibility</p:attrName>
                                        </p:attrNameLst>
                                      </p:cBhvr>
                                      <p:to>
                                        <p:strVal val="visible"/>
                                      </p:to>
                                    </p:set>
                                    <p:animEffect filter="fade" transition="in">
                                      <p:cBhvr>
                                        <p:cTn dur="500"/>
                                        <p:tgtEl>
                                          <p:spTgt spid="918">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pic>
        <p:nvPicPr>
          <p:cNvPr descr="A bird flying over a body of water&#10;&#10;Description automatically generated" id="926" name="Google Shape;926;p39"/>
          <p:cNvPicPr preferRelativeResize="0"/>
          <p:nvPr/>
        </p:nvPicPr>
        <p:blipFill rotWithShape="1">
          <a:blip r:embed="rId3">
            <a:alphaModFix/>
          </a:blip>
          <a:srcRect b="0" l="0" r="0" t="-56"/>
          <a:stretch/>
        </p:blipFill>
        <p:spPr>
          <a:xfrm>
            <a:off x="0" y="0"/>
            <a:ext cx="12192000" cy="6858000"/>
          </a:xfrm>
          <a:prstGeom prst="rect">
            <a:avLst/>
          </a:prstGeom>
          <a:noFill/>
          <a:ln>
            <a:noFill/>
          </a:ln>
        </p:spPr>
      </p:pic>
      <p:pic>
        <p:nvPicPr>
          <p:cNvPr id="927" name="Google Shape;927;p39"/>
          <p:cNvPicPr preferRelativeResize="0"/>
          <p:nvPr/>
        </p:nvPicPr>
        <p:blipFill rotWithShape="1">
          <a:blip r:embed="rId4">
            <a:alphaModFix/>
          </a:blip>
          <a:srcRect b="0" l="0" r="0" t="0"/>
          <a:stretch/>
        </p:blipFill>
        <p:spPr>
          <a:xfrm>
            <a:off x="9761490" y="1089321"/>
            <a:ext cx="1650121" cy="1031326"/>
          </a:xfrm>
          <a:prstGeom prst="ellipse">
            <a:avLst/>
          </a:prstGeom>
          <a:noFill/>
          <a:ln cap="flat" cmpd="sng" w="63500">
            <a:solidFill>
              <a:srgbClr val="C1E7BE"/>
            </a:solidFill>
            <a:prstDash val="solid"/>
            <a:round/>
            <a:headEnd len="sm" w="sm" type="none"/>
            <a:tailEnd len="sm" w="sm" type="none"/>
          </a:ln>
        </p:spPr>
      </p:pic>
      <p:pic>
        <p:nvPicPr>
          <p:cNvPr descr="A close up of a turtle&#10;&#10;Description automatically generated" id="928" name="Google Shape;928;p39"/>
          <p:cNvPicPr preferRelativeResize="0"/>
          <p:nvPr/>
        </p:nvPicPr>
        <p:blipFill rotWithShape="1">
          <a:blip r:embed="rId5">
            <a:alphaModFix/>
          </a:blip>
          <a:srcRect b="0" l="0" r="0" t="0"/>
          <a:stretch/>
        </p:blipFill>
        <p:spPr>
          <a:xfrm>
            <a:off x="7639443" y="1131476"/>
            <a:ext cx="1672332" cy="1031326"/>
          </a:xfrm>
          <a:prstGeom prst="rect">
            <a:avLst/>
          </a:prstGeom>
          <a:noFill/>
          <a:ln cap="flat" cmpd="sng" w="63500">
            <a:solidFill>
              <a:srgbClr val="DB9395"/>
            </a:solidFill>
            <a:prstDash val="solid"/>
            <a:round/>
            <a:headEnd len="sm" w="sm" type="none"/>
            <a:tailEnd len="sm" w="sm" type="none"/>
          </a:ln>
        </p:spPr>
      </p:pic>
      <p:grpSp>
        <p:nvGrpSpPr>
          <p:cNvPr id="929" name="Google Shape;929;p39"/>
          <p:cNvGrpSpPr/>
          <p:nvPr/>
        </p:nvGrpSpPr>
        <p:grpSpPr>
          <a:xfrm>
            <a:off x="9927743" y="5424516"/>
            <a:ext cx="1663160" cy="925325"/>
            <a:chOff x="9532251" y="2453077"/>
            <a:chExt cx="1914660" cy="1071582"/>
          </a:xfrm>
        </p:grpSpPr>
        <p:sp>
          <p:nvSpPr>
            <p:cNvPr id="930" name="Google Shape;930;p39"/>
            <p:cNvSpPr/>
            <p:nvPr/>
          </p:nvSpPr>
          <p:spPr>
            <a:xfrm>
              <a:off x="9532251" y="2453077"/>
              <a:ext cx="1914660" cy="1071582"/>
            </a:xfrm>
            <a:prstGeom prst="ellipse">
              <a:avLst/>
            </a:prstGeom>
            <a:solidFill>
              <a:srgbClr val="BAE5BB"/>
            </a:solidFill>
            <a:ln cap="flat" cmpd="sng" w="12700">
              <a:solidFill>
                <a:srgbClr val="7F7F7F"/>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sz="1867">
                <a:solidFill>
                  <a:srgbClr val="FEFFFF"/>
                </a:solidFill>
                <a:latin typeface="Arial"/>
                <a:ea typeface="Arial"/>
                <a:cs typeface="Arial"/>
                <a:sym typeface="Arial"/>
              </a:endParaRPr>
            </a:p>
          </p:txBody>
        </p:sp>
        <p:sp>
          <p:nvSpPr>
            <p:cNvPr id="931" name="Google Shape;931;p39"/>
            <p:cNvSpPr txBox="1"/>
            <p:nvPr/>
          </p:nvSpPr>
          <p:spPr>
            <a:xfrm>
              <a:off x="9766415" y="2747155"/>
              <a:ext cx="1446333" cy="39206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000000"/>
                  </a:solidFill>
                  <a:latin typeface="Arial"/>
                  <a:ea typeface="Arial"/>
                  <a:cs typeface="Arial"/>
                  <a:sym typeface="Arial"/>
                </a:rPr>
                <a:t>Target</a:t>
              </a:r>
              <a:endParaRPr/>
            </a:p>
          </p:txBody>
        </p:sp>
      </p:grpSp>
      <p:grpSp>
        <p:nvGrpSpPr>
          <p:cNvPr id="932" name="Google Shape;932;p39"/>
          <p:cNvGrpSpPr/>
          <p:nvPr/>
        </p:nvGrpSpPr>
        <p:grpSpPr>
          <a:xfrm>
            <a:off x="5385866" y="5469362"/>
            <a:ext cx="1693968" cy="1033262"/>
            <a:chOff x="3206173" y="3642414"/>
            <a:chExt cx="2026154" cy="1019165"/>
          </a:xfrm>
        </p:grpSpPr>
        <p:sp>
          <p:nvSpPr>
            <p:cNvPr id="933" name="Google Shape;933;p39"/>
            <p:cNvSpPr/>
            <p:nvPr/>
          </p:nvSpPr>
          <p:spPr>
            <a:xfrm>
              <a:off x="3232052" y="3642414"/>
              <a:ext cx="2000275" cy="1019165"/>
            </a:xfrm>
            <a:prstGeom prst="rect">
              <a:avLst/>
            </a:prstGeom>
            <a:solidFill>
              <a:srgbClr val="F7BE3E"/>
            </a:solidFill>
            <a:ln cap="flat" cmpd="sng" w="12700">
              <a:solidFill>
                <a:srgbClr val="7F7F7F"/>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sz="1867">
                <a:solidFill>
                  <a:srgbClr val="FEFFFF"/>
                </a:solidFill>
                <a:latin typeface="Arial"/>
                <a:ea typeface="Arial"/>
                <a:cs typeface="Arial"/>
                <a:sym typeface="Arial"/>
              </a:endParaRPr>
            </a:p>
          </p:txBody>
        </p:sp>
        <p:sp>
          <p:nvSpPr>
            <p:cNvPr id="934" name="Google Shape;934;p39"/>
            <p:cNvSpPr txBox="1"/>
            <p:nvPr/>
          </p:nvSpPr>
          <p:spPr>
            <a:xfrm>
              <a:off x="3206173" y="3881529"/>
              <a:ext cx="2000275" cy="584775"/>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600">
                  <a:solidFill>
                    <a:srgbClr val="000000"/>
                  </a:solidFill>
                  <a:latin typeface="Arial"/>
                  <a:ea typeface="Arial"/>
                  <a:cs typeface="Arial"/>
                  <a:sym typeface="Arial"/>
                </a:rPr>
                <a:t>Contributing Factor</a:t>
              </a:r>
              <a:endParaRPr/>
            </a:p>
          </p:txBody>
        </p:sp>
      </p:grpSp>
      <p:grpSp>
        <p:nvGrpSpPr>
          <p:cNvPr id="935" name="Google Shape;935;p39"/>
          <p:cNvGrpSpPr/>
          <p:nvPr/>
        </p:nvGrpSpPr>
        <p:grpSpPr>
          <a:xfrm>
            <a:off x="7654314" y="5487607"/>
            <a:ext cx="1672332" cy="1033262"/>
            <a:chOff x="6491169" y="3501517"/>
            <a:chExt cx="1912994" cy="1181957"/>
          </a:xfrm>
        </p:grpSpPr>
        <p:sp>
          <p:nvSpPr>
            <p:cNvPr id="936" name="Google Shape;936;p39"/>
            <p:cNvSpPr/>
            <p:nvPr/>
          </p:nvSpPr>
          <p:spPr>
            <a:xfrm>
              <a:off x="6491169" y="3501517"/>
              <a:ext cx="1912994" cy="1181957"/>
            </a:xfrm>
            <a:prstGeom prst="rect">
              <a:avLst/>
            </a:prstGeom>
            <a:solidFill>
              <a:srgbClr val="F6C8C8"/>
            </a:solidFill>
            <a:ln cap="flat" cmpd="sng" w="12700">
              <a:solidFill>
                <a:srgbClr val="7F7F7F"/>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sz="1867">
                <a:solidFill>
                  <a:srgbClr val="FEFFFF"/>
                </a:solidFill>
                <a:latin typeface="Arial"/>
                <a:ea typeface="Arial"/>
                <a:cs typeface="Arial"/>
                <a:sym typeface="Arial"/>
              </a:endParaRPr>
            </a:p>
          </p:txBody>
        </p:sp>
        <p:sp>
          <p:nvSpPr>
            <p:cNvPr id="937" name="Google Shape;937;p39"/>
            <p:cNvSpPr txBox="1"/>
            <p:nvPr/>
          </p:nvSpPr>
          <p:spPr>
            <a:xfrm>
              <a:off x="6724499" y="3923218"/>
              <a:ext cx="1446334" cy="338555"/>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600">
                  <a:solidFill>
                    <a:srgbClr val="000000"/>
                  </a:solidFill>
                  <a:latin typeface="Arial"/>
                  <a:ea typeface="Arial"/>
                  <a:cs typeface="Arial"/>
                  <a:sym typeface="Arial"/>
                </a:rPr>
                <a:t>Direct Threat</a:t>
              </a:r>
              <a:endParaRPr/>
            </a:p>
          </p:txBody>
        </p:sp>
      </p:grpSp>
      <p:grpSp>
        <p:nvGrpSpPr>
          <p:cNvPr id="938" name="Google Shape;938;p39"/>
          <p:cNvGrpSpPr/>
          <p:nvPr/>
        </p:nvGrpSpPr>
        <p:grpSpPr>
          <a:xfrm>
            <a:off x="3119791" y="5487607"/>
            <a:ext cx="1693968" cy="1033262"/>
            <a:chOff x="3206173" y="3642414"/>
            <a:chExt cx="2026154" cy="1019165"/>
          </a:xfrm>
        </p:grpSpPr>
        <p:sp>
          <p:nvSpPr>
            <p:cNvPr id="939" name="Google Shape;939;p39"/>
            <p:cNvSpPr/>
            <p:nvPr/>
          </p:nvSpPr>
          <p:spPr>
            <a:xfrm>
              <a:off x="3232052" y="3642414"/>
              <a:ext cx="2000275" cy="1019165"/>
            </a:xfrm>
            <a:prstGeom prst="rect">
              <a:avLst/>
            </a:prstGeom>
            <a:solidFill>
              <a:srgbClr val="F7BE3E"/>
            </a:solidFill>
            <a:ln cap="flat" cmpd="sng" w="12700">
              <a:solidFill>
                <a:srgbClr val="7F7F7F"/>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sz="1867">
                <a:solidFill>
                  <a:srgbClr val="FEFFFF"/>
                </a:solidFill>
                <a:latin typeface="Arial"/>
                <a:ea typeface="Arial"/>
                <a:cs typeface="Arial"/>
                <a:sym typeface="Arial"/>
              </a:endParaRPr>
            </a:p>
          </p:txBody>
        </p:sp>
        <p:sp>
          <p:nvSpPr>
            <p:cNvPr id="940" name="Google Shape;940;p39"/>
            <p:cNvSpPr txBox="1"/>
            <p:nvPr/>
          </p:nvSpPr>
          <p:spPr>
            <a:xfrm>
              <a:off x="3206173" y="3881529"/>
              <a:ext cx="2000275" cy="584775"/>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600">
                  <a:solidFill>
                    <a:srgbClr val="000000"/>
                  </a:solidFill>
                  <a:latin typeface="Arial"/>
                  <a:ea typeface="Arial"/>
                  <a:cs typeface="Arial"/>
                  <a:sym typeface="Arial"/>
                </a:rPr>
                <a:t>Contributing Factor</a:t>
              </a:r>
              <a:endParaRPr/>
            </a:p>
          </p:txBody>
        </p:sp>
      </p:grpSp>
      <p:grpSp>
        <p:nvGrpSpPr>
          <p:cNvPr id="941" name="Google Shape;941;p39"/>
          <p:cNvGrpSpPr/>
          <p:nvPr/>
        </p:nvGrpSpPr>
        <p:grpSpPr>
          <a:xfrm>
            <a:off x="7665337" y="5487607"/>
            <a:ext cx="1682316" cy="1033262"/>
            <a:chOff x="6286178" y="4933645"/>
            <a:chExt cx="2575605" cy="1581912"/>
          </a:xfrm>
        </p:grpSpPr>
        <p:sp>
          <p:nvSpPr>
            <p:cNvPr id="942" name="Google Shape;942;p39"/>
            <p:cNvSpPr/>
            <p:nvPr/>
          </p:nvSpPr>
          <p:spPr>
            <a:xfrm>
              <a:off x="6286178" y="4933645"/>
              <a:ext cx="2560320" cy="1581912"/>
            </a:xfrm>
            <a:prstGeom prst="rect">
              <a:avLst/>
            </a:prstGeom>
            <a:solidFill>
              <a:srgbClr val="F6C8C8"/>
            </a:solidFill>
            <a:ln cap="flat" cmpd="sng" w="12700">
              <a:solidFill>
                <a:srgbClr val="7F7F7F"/>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sz="1400">
                <a:solidFill>
                  <a:srgbClr val="FEFFFF"/>
                </a:solidFill>
                <a:latin typeface="Arial"/>
                <a:ea typeface="Arial"/>
                <a:cs typeface="Arial"/>
                <a:sym typeface="Arial"/>
              </a:endParaRPr>
            </a:p>
          </p:txBody>
        </p:sp>
        <p:sp>
          <p:nvSpPr>
            <p:cNvPr id="943" name="Google Shape;943;p39"/>
            <p:cNvSpPr txBox="1"/>
            <p:nvPr/>
          </p:nvSpPr>
          <p:spPr>
            <a:xfrm>
              <a:off x="6366553" y="5171956"/>
              <a:ext cx="2495230" cy="1130886"/>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Bycatch of sea turtles in longline fisheries</a:t>
              </a:r>
              <a:endParaRPr sz="1400">
                <a:solidFill>
                  <a:srgbClr val="000000"/>
                </a:solidFill>
                <a:latin typeface="Arial"/>
                <a:ea typeface="Arial"/>
                <a:cs typeface="Arial"/>
                <a:sym typeface="Arial"/>
              </a:endParaRPr>
            </a:p>
          </p:txBody>
        </p:sp>
      </p:grpSp>
      <p:grpSp>
        <p:nvGrpSpPr>
          <p:cNvPr id="944" name="Google Shape;944;p39"/>
          <p:cNvGrpSpPr/>
          <p:nvPr/>
        </p:nvGrpSpPr>
        <p:grpSpPr>
          <a:xfrm>
            <a:off x="9927743" y="5424516"/>
            <a:ext cx="1663160" cy="925325"/>
            <a:chOff x="9532251" y="2453077"/>
            <a:chExt cx="1914660" cy="1071582"/>
          </a:xfrm>
        </p:grpSpPr>
        <p:sp>
          <p:nvSpPr>
            <p:cNvPr id="945" name="Google Shape;945;p39"/>
            <p:cNvSpPr/>
            <p:nvPr/>
          </p:nvSpPr>
          <p:spPr>
            <a:xfrm>
              <a:off x="9532251" y="2453077"/>
              <a:ext cx="1914660" cy="1071582"/>
            </a:xfrm>
            <a:prstGeom prst="ellipse">
              <a:avLst/>
            </a:prstGeom>
            <a:solidFill>
              <a:srgbClr val="BAE5BB"/>
            </a:solidFill>
            <a:ln cap="flat" cmpd="sng" w="12700">
              <a:solidFill>
                <a:srgbClr val="7F7F7F"/>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sz="1400">
                <a:solidFill>
                  <a:srgbClr val="FEFFFF"/>
                </a:solidFill>
                <a:latin typeface="Arial"/>
                <a:ea typeface="Arial"/>
                <a:cs typeface="Arial"/>
                <a:sym typeface="Arial"/>
              </a:endParaRPr>
            </a:p>
          </p:txBody>
        </p:sp>
        <p:sp>
          <p:nvSpPr>
            <p:cNvPr id="946" name="Google Shape;946;p39"/>
            <p:cNvSpPr txBox="1"/>
            <p:nvPr/>
          </p:nvSpPr>
          <p:spPr>
            <a:xfrm>
              <a:off x="9797085" y="2878675"/>
              <a:ext cx="1446333" cy="35642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rgbClr val="000000"/>
                  </a:solidFill>
                  <a:latin typeface="Arial"/>
                  <a:ea typeface="Arial"/>
                  <a:cs typeface="Arial"/>
                  <a:sym typeface="Arial"/>
                </a:rPr>
                <a:t>Marine turtles</a:t>
              </a:r>
              <a:endParaRPr/>
            </a:p>
          </p:txBody>
        </p:sp>
      </p:grpSp>
      <p:grpSp>
        <p:nvGrpSpPr>
          <p:cNvPr id="947" name="Google Shape;947;p39"/>
          <p:cNvGrpSpPr/>
          <p:nvPr/>
        </p:nvGrpSpPr>
        <p:grpSpPr>
          <a:xfrm>
            <a:off x="5407502" y="5467987"/>
            <a:ext cx="1672332" cy="1033262"/>
            <a:chOff x="3232052" y="3642414"/>
            <a:chExt cx="2000275" cy="1019165"/>
          </a:xfrm>
        </p:grpSpPr>
        <p:sp>
          <p:nvSpPr>
            <p:cNvPr id="948" name="Google Shape;948;p39"/>
            <p:cNvSpPr/>
            <p:nvPr/>
          </p:nvSpPr>
          <p:spPr>
            <a:xfrm>
              <a:off x="3232052" y="3642414"/>
              <a:ext cx="2000275" cy="1019165"/>
            </a:xfrm>
            <a:prstGeom prst="rect">
              <a:avLst/>
            </a:prstGeom>
            <a:solidFill>
              <a:srgbClr val="F7BE3E"/>
            </a:solidFill>
            <a:ln cap="flat" cmpd="sng" w="12700">
              <a:solidFill>
                <a:srgbClr val="7F7F7F"/>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sz="1400">
                <a:solidFill>
                  <a:srgbClr val="FEFFFF"/>
                </a:solidFill>
                <a:latin typeface="Arial"/>
                <a:ea typeface="Arial"/>
                <a:cs typeface="Arial"/>
                <a:sym typeface="Arial"/>
              </a:endParaRPr>
            </a:p>
          </p:txBody>
        </p:sp>
        <p:sp>
          <p:nvSpPr>
            <p:cNvPr id="949" name="Google Shape;949;p39"/>
            <p:cNvSpPr txBox="1"/>
            <p:nvPr/>
          </p:nvSpPr>
          <p:spPr>
            <a:xfrm>
              <a:off x="3234379" y="3921553"/>
              <a:ext cx="1959391" cy="516082"/>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400">
                  <a:solidFill>
                    <a:srgbClr val="000000"/>
                  </a:solidFill>
                  <a:latin typeface="Arial"/>
                  <a:ea typeface="Arial"/>
                  <a:cs typeface="Arial"/>
                  <a:sym typeface="Arial"/>
                </a:rPr>
                <a:t>Fishers using </a:t>
              </a:r>
              <a:endParaRPr/>
            </a:p>
            <a:p>
              <a:pPr indent="0" lvl="0" marL="0" marR="0" rtl="0" algn="ctr">
                <a:spcBef>
                  <a:spcPts val="0"/>
                </a:spcBef>
                <a:spcAft>
                  <a:spcPts val="0"/>
                </a:spcAft>
                <a:buNone/>
              </a:pPr>
              <a:r>
                <a:rPr lang="en-US" sz="1400">
                  <a:solidFill>
                    <a:srgbClr val="000000"/>
                  </a:solidFill>
                  <a:latin typeface="Arial"/>
                  <a:ea typeface="Arial"/>
                  <a:cs typeface="Arial"/>
                  <a:sym typeface="Arial"/>
                </a:rPr>
                <a:t>J hooks</a:t>
              </a:r>
              <a:endParaRPr/>
            </a:p>
          </p:txBody>
        </p:sp>
      </p:grpSp>
      <p:pic>
        <p:nvPicPr>
          <p:cNvPr descr="A small boat in a body of water&#10;&#10;Description automatically generated" id="950" name="Google Shape;950;p39"/>
          <p:cNvPicPr preferRelativeResize="0"/>
          <p:nvPr/>
        </p:nvPicPr>
        <p:blipFill rotWithShape="1">
          <a:blip r:embed="rId6">
            <a:alphaModFix/>
          </a:blip>
          <a:srcRect b="0" l="0" r="0" t="0"/>
          <a:stretch/>
        </p:blipFill>
        <p:spPr>
          <a:xfrm>
            <a:off x="826206" y="1131900"/>
            <a:ext cx="1676615" cy="1049642"/>
          </a:xfrm>
          <a:prstGeom prst="rect">
            <a:avLst/>
          </a:prstGeom>
          <a:noFill/>
          <a:ln cap="flat" cmpd="sng" w="63500">
            <a:solidFill>
              <a:srgbClr val="F7BF3E"/>
            </a:solidFill>
            <a:prstDash val="solid"/>
            <a:round/>
            <a:headEnd len="sm" w="sm" type="none"/>
            <a:tailEnd len="sm" w="sm" type="none"/>
          </a:ln>
        </p:spPr>
      </p:pic>
      <p:pic>
        <p:nvPicPr>
          <p:cNvPr descr="A picture containing water, outdoor, boat, ocean&#10;&#10;Description automatically generated" id="951" name="Google Shape;951;p39"/>
          <p:cNvPicPr preferRelativeResize="0"/>
          <p:nvPr/>
        </p:nvPicPr>
        <p:blipFill rotWithShape="1">
          <a:blip r:embed="rId7">
            <a:alphaModFix/>
          </a:blip>
          <a:srcRect b="0" l="0" r="0" t="0"/>
          <a:stretch/>
        </p:blipFill>
        <p:spPr>
          <a:xfrm>
            <a:off x="5344813" y="1131476"/>
            <a:ext cx="1684805" cy="1067131"/>
          </a:xfrm>
          <a:prstGeom prst="rect">
            <a:avLst/>
          </a:prstGeom>
          <a:noFill/>
          <a:ln cap="flat" cmpd="sng" w="63500">
            <a:solidFill>
              <a:srgbClr val="ECBD3A"/>
            </a:solidFill>
            <a:prstDash val="solid"/>
            <a:round/>
            <a:headEnd len="sm" w="sm" type="none"/>
            <a:tailEnd len="sm" w="sm" type="none"/>
          </a:ln>
        </p:spPr>
      </p:pic>
      <p:grpSp>
        <p:nvGrpSpPr>
          <p:cNvPr id="952" name="Google Shape;952;p39"/>
          <p:cNvGrpSpPr/>
          <p:nvPr/>
        </p:nvGrpSpPr>
        <p:grpSpPr>
          <a:xfrm>
            <a:off x="867973" y="5495966"/>
            <a:ext cx="1693968" cy="1033262"/>
            <a:chOff x="3206173" y="3642414"/>
            <a:chExt cx="2026154" cy="1019165"/>
          </a:xfrm>
        </p:grpSpPr>
        <p:sp>
          <p:nvSpPr>
            <p:cNvPr id="953" name="Google Shape;953;p39"/>
            <p:cNvSpPr/>
            <p:nvPr/>
          </p:nvSpPr>
          <p:spPr>
            <a:xfrm>
              <a:off x="3232052" y="3642414"/>
              <a:ext cx="2000275" cy="1019165"/>
            </a:xfrm>
            <a:prstGeom prst="rect">
              <a:avLst/>
            </a:prstGeom>
            <a:solidFill>
              <a:srgbClr val="F7BE3E"/>
            </a:solidFill>
            <a:ln cap="flat" cmpd="sng" w="12700">
              <a:solidFill>
                <a:srgbClr val="7F7F7F"/>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sz="1867">
                <a:solidFill>
                  <a:srgbClr val="FEFFFF"/>
                </a:solidFill>
                <a:latin typeface="Arial"/>
                <a:ea typeface="Arial"/>
                <a:cs typeface="Arial"/>
                <a:sym typeface="Arial"/>
              </a:endParaRPr>
            </a:p>
          </p:txBody>
        </p:sp>
        <p:sp>
          <p:nvSpPr>
            <p:cNvPr id="954" name="Google Shape;954;p39"/>
            <p:cNvSpPr txBox="1"/>
            <p:nvPr/>
          </p:nvSpPr>
          <p:spPr>
            <a:xfrm>
              <a:off x="3206173" y="3881529"/>
              <a:ext cx="2000275" cy="584775"/>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600">
                  <a:solidFill>
                    <a:srgbClr val="000000"/>
                  </a:solidFill>
                  <a:latin typeface="Arial"/>
                  <a:ea typeface="Arial"/>
                  <a:cs typeface="Arial"/>
                  <a:sym typeface="Arial"/>
                </a:rPr>
                <a:t>Contributing Factor</a:t>
              </a:r>
              <a:endParaRPr/>
            </a:p>
          </p:txBody>
        </p:sp>
      </p:grpSp>
      <p:grpSp>
        <p:nvGrpSpPr>
          <p:cNvPr id="955" name="Google Shape;955;p39"/>
          <p:cNvGrpSpPr/>
          <p:nvPr/>
        </p:nvGrpSpPr>
        <p:grpSpPr>
          <a:xfrm>
            <a:off x="3124266" y="5495966"/>
            <a:ext cx="1686409" cy="1033262"/>
            <a:chOff x="3215214" y="3642414"/>
            <a:chExt cx="2017113" cy="1019165"/>
          </a:xfrm>
        </p:grpSpPr>
        <p:sp>
          <p:nvSpPr>
            <p:cNvPr id="956" name="Google Shape;956;p39"/>
            <p:cNvSpPr/>
            <p:nvPr/>
          </p:nvSpPr>
          <p:spPr>
            <a:xfrm>
              <a:off x="3232052" y="3642414"/>
              <a:ext cx="2000275" cy="1019165"/>
            </a:xfrm>
            <a:prstGeom prst="rect">
              <a:avLst/>
            </a:prstGeom>
            <a:solidFill>
              <a:srgbClr val="F7BE3E"/>
            </a:solidFill>
            <a:ln cap="flat" cmpd="sng" w="12700">
              <a:solidFill>
                <a:srgbClr val="7F7F7F"/>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sz="1400">
                <a:solidFill>
                  <a:srgbClr val="FEFFFF"/>
                </a:solidFill>
                <a:latin typeface="Arial"/>
                <a:ea typeface="Arial"/>
                <a:cs typeface="Arial"/>
                <a:sym typeface="Arial"/>
              </a:endParaRPr>
            </a:p>
          </p:txBody>
        </p:sp>
        <p:sp>
          <p:nvSpPr>
            <p:cNvPr id="957" name="Google Shape;957;p39"/>
            <p:cNvSpPr txBox="1"/>
            <p:nvPr/>
          </p:nvSpPr>
          <p:spPr>
            <a:xfrm>
              <a:off x="3215214" y="3889603"/>
              <a:ext cx="1959390" cy="516082"/>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400">
                  <a:solidFill>
                    <a:srgbClr val="000000"/>
                  </a:solidFill>
                  <a:latin typeface="Arial"/>
                  <a:ea typeface="Arial"/>
                  <a:cs typeface="Arial"/>
                  <a:sym typeface="Arial"/>
                </a:rPr>
                <a:t>Reluctance to change gear</a:t>
              </a:r>
              <a:endParaRPr/>
            </a:p>
          </p:txBody>
        </p:sp>
      </p:grpSp>
      <p:grpSp>
        <p:nvGrpSpPr>
          <p:cNvPr id="958" name="Google Shape;958;p39"/>
          <p:cNvGrpSpPr/>
          <p:nvPr/>
        </p:nvGrpSpPr>
        <p:grpSpPr>
          <a:xfrm>
            <a:off x="880538" y="5483314"/>
            <a:ext cx="1686409" cy="1033262"/>
            <a:chOff x="3215214" y="3642414"/>
            <a:chExt cx="2017113" cy="1019165"/>
          </a:xfrm>
        </p:grpSpPr>
        <p:sp>
          <p:nvSpPr>
            <p:cNvPr id="959" name="Google Shape;959;p39"/>
            <p:cNvSpPr/>
            <p:nvPr/>
          </p:nvSpPr>
          <p:spPr>
            <a:xfrm>
              <a:off x="3232052" y="3642414"/>
              <a:ext cx="2000275" cy="1019165"/>
            </a:xfrm>
            <a:prstGeom prst="rect">
              <a:avLst/>
            </a:prstGeom>
            <a:solidFill>
              <a:srgbClr val="F7BE3E"/>
            </a:solidFill>
            <a:ln cap="flat" cmpd="sng" w="12700">
              <a:solidFill>
                <a:srgbClr val="7F7F7F"/>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sz="1400">
                <a:solidFill>
                  <a:srgbClr val="FEFFFF"/>
                </a:solidFill>
                <a:latin typeface="Arial"/>
                <a:ea typeface="Arial"/>
                <a:cs typeface="Arial"/>
                <a:sym typeface="Arial"/>
              </a:endParaRPr>
            </a:p>
          </p:txBody>
        </p:sp>
        <p:sp>
          <p:nvSpPr>
            <p:cNvPr id="960" name="Google Shape;960;p39"/>
            <p:cNvSpPr txBox="1"/>
            <p:nvPr/>
          </p:nvSpPr>
          <p:spPr>
            <a:xfrm>
              <a:off x="3215214" y="3889603"/>
              <a:ext cx="1959391" cy="516082"/>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400">
                  <a:solidFill>
                    <a:srgbClr val="000000"/>
                  </a:solidFill>
                  <a:latin typeface="Arial"/>
                  <a:ea typeface="Arial"/>
                  <a:cs typeface="Arial"/>
                  <a:sym typeface="Arial"/>
                </a:rPr>
                <a:t>Traditional fishing methods</a:t>
              </a:r>
              <a:endParaRPr/>
            </a:p>
          </p:txBody>
        </p:sp>
      </p:grpSp>
      <p:pic>
        <p:nvPicPr>
          <p:cNvPr descr="A picture containing cake, looking, close, sitting&#10;&#10;Description automatically generated" id="961" name="Google Shape;961;p39"/>
          <p:cNvPicPr preferRelativeResize="0"/>
          <p:nvPr/>
        </p:nvPicPr>
        <p:blipFill rotWithShape="1">
          <a:blip r:embed="rId8">
            <a:alphaModFix/>
          </a:blip>
          <a:srcRect b="0" l="0" r="0" t="0"/>
          <a:stretch/>
        </p:blipFill>
        <p:spPr>
          <a:xfrm>
            <a:off x="3079500" y="1150216"/>
            <a:ext cx="1669731" cy="1031326"/>
          </a:xfrm>
          <a:prstGeom prst="rect">
            <a:avLst/>
          </a:prstGeom>
          <a:noFill/>
          <a:ln cap="flat" cmpd="sng" w="63500">
            <a:solidFill>
              <a:srgbClr val="ECBD3A"/>
            </a:solidFill>
            <a:prstDash val="solid"/>
            <a:round/>
            <a:headEnd len="sm" w="sm" type="none"/>
            <a:tailEnd len="sm" w="sm" type="none"/>
          </a:ln>
        </p:spPr>
      </p:pic>
      <p:sp>
        <p:nvSpPr>
          <p:cNvPr id="962" name="Google Shape;962;p39"/>
          <p:cNvSpPr/>
          <p:nvPr/>
        </p:nvSpPr>
        <p:spPr>
          <a:xfrm>
            <a:off x="10140621" y="6061963"/>
            <a:ext cx="1273519" cy="287878"/>
          </a:xfrm>
          <a:prstGeom prst="ellipse">
            <a:avLst/>
          </a:prstGeom>
          <a:solidFill>
            <a:srgbClr val="D2EEFE"/>
          </a:solidFill>
          <a:ln cap="flat" cmpd="sng" w="12700">
            <a:solidFill>
              <a:srgbClr val="7F7F7F"/>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Goal</a:t>
            </a:r>
            <a:endParaRPr/>
          </a:p>
        </p:txBody>
      </p:sp>
      <p:grpSp>
        <p:nvGrpSpPr>
          <p:cNvPr id="963" name="Google Shape;963;p39"/>
          <p:cNvGrpSpPr/>
          <p:nvPr/>
        </p:nvGrpSpPr>
        <p:grpSpPr>
          <a:xfrm>
            <a:off x="21286" y="4208147"/>
            <a:ext cx="1739789" cy="1139141"/>
            <a:chOff x="449525" y="3855055"/>
            <a:chExt cx="2045036" cy="1211400"/>
          </a:xfrm>
        </p:grpSpPr>
        <p:sp>
          <p:nvSpPr>
            <p:cNvPr id="964" name="Google Shape;964;p39"/>
            <p:cNvSpPr/>
            <p:nvPr/>
          </p:nvSpPr>
          <p:spPr>
            <a:xfrm>
              <a:off x="449525" y="3855055"/>
              <a:ext cx="2045036" cy="1211400"/>
            </a:xfrm>
            <a:prstGeom prst="hexagon">
              <a:avLst>
                <a:gd fmla="val 25000" name="adj"/>
                <a:gd fmla="val 115470" name="vf"/>
              </a:avLst>
            </a:prstGeom>
            <a:solidFill>
              <a:srgbClr val="FBEE69"/>
            </a:solidFill>
            <a:ln cap="flat" cmpd="sng" w="12700">
              <a:solidFill>
                <a:srgbClr val="7F7F7F"/>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sz="1867">
                <a:solidFill>
                  <a:srgbClr val="FEFFFF"/>
                </a:solidFill>
                <a:latin typeface="Arial"/>
                <a:ea typeface="Arial"/>
                <a:cs typeface="Arial"/>
                <a:sym typeface="Arial"/>
              </a:endParaRPr>
            </a:p>
          </p:txBody>
        </p:sp>
        <p:sp>
          <p:nvSpPr>
            <p:cNvPr id="965" name="Google Shape;965;p39"/>
            <p:cNvSpPr txBox="1"/>
            <p:nvPr/>
          </p:nvSpPr>
          <p:spPr>
            <a:xfrm>
              <a:off x="489081" y="4290918"/>
              <a:ext cx="1911365" cy="3600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Strategy</a:t>
              </a:r>
              <a:endParaRPr/>
            </a:p>
          </p:txBody>
        </p:sp>
      </p:grpSp>
      <p:grpSp>
        <p:nvGrpSpPr>
          <p:cNvPr id="966" name="Google Shape;966;p39"/>
          <p:cNvGrpSpPr/>
          <p:nvPr/>
        </p:nvGrpSpPr>
        <p:grpSpPr>
          <a:xfrm>
            <a:off x="10643" y="4138115"/>
            <a:ext cx="1739789" cy="1209173"/>
            <a:chOff x="449525" y="3780581"/>
            <a:chExt cx="2045036" cy="1285874"/>
          </a:xfrm>
        </p:grpSpPr>
        <p:sp>
          <p:nvSpPr>
            <p:cNvPr id="967" name="Google Shape;967;p39"/>
            <p:cNvSpPr/>
            <p:nvPr/>
          </p:nvSpPr>
          <p:spPr>
            <a:xfrm>
              <a:off x="449525" y="3855055"/>
              <a:ext cx="2045036" cy="1211400"/>
            </a:xfrm>
            <a:prstGeom prst="hexagon">
              <a:avLst>
                <a:gd fmla="val 25000" name="adj"/>
                <a:gd fmla="val 115470" name="vf"/>
              </a:avLst>
            </a:prstGeom>
            <a:solidFill>
              <a:srgbClr val="FBEE69"/>
            </a:solidFill>
            <a:ln cap="flat" cmpd="sng" w="12700">
              <a:solidFill>
                <a:srgbClr val="7F7F7F"/>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sz="1867">
                <a:solidFill>
                  <a:srgbClr val="FEFFFF"/>
                </a:solidFill>
                <a:latin typeface="Arial"/>
                <a:ea typeface="Arial"/>
                <a:cs typeface="Arial"/>
                <a:sym typeface="Arial"/>
              </a:endParaRPr>
            </a:p>
          </p:txBody>
        </p:sp>
        <p:sp>
          <p:nvSpPr>
            <p:cNvPr id="968" name="Google Shape;968;p39"/>
            <p:cNvSpPr txBox="1"/>
            <p:nvPr/>
          </p:nvSpPr>
          <p:spPr>
            <a:xfrm>
              <a:off x="525560" y="3780581"/>
              <a:ext cx="1911365" cy="114554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Test and promote circle hooks to reduce bycatch</a:t>
              </a:r>
              <a:endParaRPr/>
            </a:p>
          </p:txBody>
        </p:sp>
      </p:grpSp>
      <p:sp>
        <p:nvSpPr>
          <p:cNvPr id="969" name="Google Shape;969;p39"/>
          <p:cNvSpPr txBox="1"/>
          <p:nvPr/>
        </p:nvSpPr>
        <p:spPr>
          <a:xfrm>
            <a:off x="494251" y="105427"/>
            <a:ext cx="10800000" cy="720000"/>
          </a:xfrm>
          <a:prstGeom prst="rect">
            <a:avLst/>
          </a:prstGeom>
          <a:noFill/>
          <a:ln>
            <a:noFill/>
          </a:ln>
        </p:spPr>
        <p:txBody>
          <a:bodyPr anchorCtr="0" anchor="ctr" bIns="45700" lIns="91425" spcFirstLastPara="1" rIns="91425" wrap="square" tIns="45700">
            <a:noAutofit/>
          </a:bodyPr>
          <a:lstStyle/>
          <a:p>
            <a:pPr indent="0" lvl="0" marL="0" marR="0" rtl="0" algn="ctr">
              <a:lnSpc>
                <a:spcPct val="75000"/>
              </a:lnSpc>
              <a:spcBef>
                <a:spcPts val="0"/>
              </a:spcBef>
              <a:spcAft>
                <a:spcPts val="0"/>
              </a:spcAft>
              <a:buClr>
                <a:schemeClr val="dk1"/>
              </a:buClr>
              <a:buSzPts val="3200"/>
              <a:buFont typeface="Arial Black"/>
              <a:buNone/>
            </a:pPr>
            <a:r>
              <a:rPr b="1" i="0" lang="en-US" sz="3200" cap="none">
                <a:solidFill>
                  <a:schemeClr val="dk1"/>
                </a:solidFill>
                <a:latin typeface="Arial Black"/>
                <a:ea typeface="Arial Black"/>
                <a:cs typeface="Arial Black"/>
                <a:sym typeface="Arial Black"/>
              </a:rPr>
              <a:t>SITUATION MODEL 🡪 THEORY OF CHANGE</a:t>
            </a:r>
            <a:endParaRPr/>
          </a:p>
        </p:txBody>
      </p:sp>
      <p:sp>
        <p:nvSpPr>
          <p:cNvPr id="970" name="Google Shape;970;p39"/>
          <p:cNvSpPr/>
          <p:nvPr/>
        </p:nvSpPr>
        <p:spPr>
          <a:xfrm>
            <a:off x="3917541" y="4290793"/>
            <a:ext cx="1638150" cy="385666"/>
          </a:xfrm>
          <a:prstGeom prst="wedgeRoundRectCallout">
            <a:avLst>
              <a:gd fmla="val -55950" name="adj1"/>
              <a:gd fmla="val 259024" name="adj2"/>
              <a:gd fmla="val 16667" name="adj3"/>
            </a:avLst>
          </a:prstGeom>
          <a:solidFill>
            <a:srgbClr val="ECBD3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INTERVENTION POINT</a:t>
            </a:r>
            <a:endParaRPr/>
          </a:p>
        </p:txBody>
      </p:sp>
      <p:sp>
        <p:nvSpPr>
          <p:cNvPr id="971" name="Google Shape;971;p39"/>
          <p:cNvSpPr txBox="1"/>
          <p:nvPr/>
        </p:nvSpPr>
        <p:spPr>
          <a:xfrm rot="-5400000">
            <a:off x="9961386" y="4553349"/>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JEREMY BISHOP, PEXELS</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xit" presetID="10" presetSubtype="0">
                                  <p:stCondLst>
                                    <p:cond delay="0"/>
                                  </p:stCondLst>
                                  <p:childTnLst>
                                    <p:animEffect filter="fade" transition="out">
                                      <p:cBhvr>
                                        <p:cTn dur="1000"/>
                                        <p:tgtEl>
                                          <p:spTgt spid="958"/>
                                        </p:tgtEl>
                                      </p:cBhvr>
                                    </p:animEffect>
                                    <p:set>
                                      <p:cBhvr>
                                        <p:cTn dur="1" fill="hold">
                                          <p:stCondLst>
                                            <p:cond delay="1000"/>
                                          </p:stCondLst>
                                        </p:cTn>
                                        <p:tgtEl>
                                          <p:spTgt spid="95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955"/>
                                        </p:tgtEl>
                                      </p:cBhvr>
                                    </p:animEffect>
                                    <p:set>
                                      <p:cBhvr>
                                        <p:cTn dur="1" fill="hold">
                                          <p:stCondLst>
                                            <p:cond delay="1000"/>
                                          </p:stCondLst>
                                        </p:cTn>
                                        <p:tgtEl>
                                          <p:spTgt spid="95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947"/>
                                        </p:tgtEl>
                                      </p:cBhvr>
                                    </p:animEffect>
                                    <p:set>
                                      <p:cBhvr>
                                        <p:cTn dur="1" fill="hold">
                                          <p:stCondLst>
                                            <p:cond delay="1000"/>
                                          </p:stCondLst>
                                        </p:cTn>
                                        <p:tgtEl>
                                          <p:spTgt spid="94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966"/>
                                        </p:tgtEl>
                                      </p:cBhvr>
                                    </p:animEffect>
                                    <p:set>
                                      <p:cBhvr>
                                        <p:cTn dur="1" fill="hold">
                                          <p:stCondLst>
                                            <p:cond delay="1000"/>
                                          </p:stCondLst>
                                        </p:cTn>
                                        <p:tgtEl>
                                          <p:spTgt spid="96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941"/>
                                        </p:tgtEl>
                                      </p:cBhvr>
                                    </p:animEffect>
                                    <p:set>
                                      <p:cBhvr>
                                        <p:cTn dur="1" fill="hold">
                                          <p:stCondLst>
                                            <p:cond delay="1000"/>
                                          </p:stCondLst>
                                        </p:cTn>
                                        <p:tgtEl>
                                          <p:spTgt spid="94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950"/>
                                        </p:tgtEl>
                                      </p:cBhvr>
                                    </p:animEffect>
                                    <p:set>
                                      <p:cBhvr>
                                        <p:cTn dur="1" fill="hold">
                                          <p:stCondLst>
                                            <p:cond delay="1000"/>
                                          </p:stCondLst>
                                        </p:cTn>
                                        <p:tgtEl>
                                          <p:spTgt spid="95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961"/>
                                        </p:tgtEl>
                                      </p:cBhvr>
                                    </p:animEffect>
                                    <p:set>
                                      <p:cBhvr>
                                        <p:cTn dur="1" fill="hold">
                                          <p:stCondLst>
                                            <p:cond delay="1000"/>
                                          </p:stCondLst>
                                        </p:cTn>
                                        <p:tgtEl>
                                          <p:spTgt spid="96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951"/>
                                        </p:tgtEl>
                                      </p:cBhvr>
                                    </p:animEffect>
                                    <p:set>
                                      <p:cBhvr>
                                        <p:cTn dur="1" fill="hold">
                                          <p:stCondLst>
                                            <p:cond delay="1000"/>
                                          </p:stCondLst>
                                        </p:cTn>
                                        <p:tgtEl>
                                          <p:spTgt spid="95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928"/>
                                        </p:tgtEl>
                                      </p:cBhvr>
                                    </p:animEffect>
                                    <p:set>
                                      <p:cBhvr>
                                        <p:cTn dur="1" fill="hold">
                                          <p:stCondLst>
                                            <p:cond delay="1000"/>
                                          </p:stCondLst>
                                        </p:cTn>
                                        <p:tgtEl>
                                          <p:spTgt spid="92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927"/>
                                        </p:tgtEl>
                                      </p:cBhvr>
                                    </p:animEffect>
                                    <p:set>
                                      <p:cBhvr>
                                        <p:cTn dur="1" fill="hold">
                                          <p:stCondLst>
                                            <p:cond delay="1000"/>
                                          </p:stCondLst>
                                        </p:cTn>
                                        <p:tgtEl>
                                          <p:spTgt spid="92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pic>
        <p:nvPicPr>
          <p:cNvPr id="473" name="Google Shape;473;p4"/>
          <p:cNvPicPr preferRelativeResize="0"/>
          <p:nvPr>
            <p:ph idx="2" type="pic"/>
          </p:nvPr>
        </p:nvPicPr>
        <p:blipFill rotWithShape="1">
          <a:blip r:embed="rId3">
            <a:alphaModFix/>
          </a:blip>
          <a:srcRect b="0" l="0" r="0" t="0"/>
          <a:stretch/>
        </p:blipFill>
        <p:spPr>
          <a:xfrm>
            <a:off x="4380951" y="0"/>
            <a:ext cx="8225118" cy="6858000"/>
          </a:xfrm>
          <a:prstGeom prst="rect">
            <a:avLst/>
          </a:prstGeom>
          <a:solidFill>
            <a:srgbClr val="F8D154"/>
          </a:solidFill>
          <a:ln>
            <a:noFill/>
          </a:ln>
        </p:spPr>
      </p:pic>
      <p:sp>
        <p:nvSpPr>
          <p:cNvPr id="474" name="Google Shape;474;p4"/>
          <p:cNvSpPr txBox="1"/>
          <p:nvPr>
            <p:ph idx="4294967295" type="body"/>
          </p:nvPr>
        </p:nvSpPr>
        <p:spPr>
          <a:xfrm>
            <a:off x="0" y="2879725"/>
            <a:ext cx="5127625" cy="735013"/>
          </a:xfrm>
          <a:prstGeom prst="rect">
            <a:avLst/>
          </a:prstGeom>
          <a:noFill/>
          <a:ln>
            <a:noFill/>
          </a:ln>
        </p:spPr>
        <p:txBody>
          <a:bodyPr anchorCtr="0" anchor="t" bIns="0" lIns="0" spcFirstLastPara="1" rIns="0" wrap="square" tIns="0">
            <a:noAutofit/>
          </a:bodyPr>
          <a:lstStyle/>
          <a:p>
            <a:pPr indent="-228600" lvl="0" marL="228600" rtl="0" algn="l">
              <a:lnSpc>
                <a:spcPct val="150000"/>
              </a:lnSpc>
              <a:spcBef>
                <a:spcPts val="0"/>
              </a:spcBef>
              <a:spcAft>
                <a:spcPts val="0"/>
              </a:spcAft>
              <a:buSzPts val="2800"/>
              <a:buChar char="•"/>
            </a:pPr>
            <a:r>
              <a:rPr lang="en-US"/>
              <a:t>Adaptive management</a:t>
            </a:r>
            <a:endParaRPr/>
          </a:p>
        </p:txBody>
      </p:sp>
      <p:sp>
        <p:nvSpPr>
          <p:cNvPr id="475" name="Google Shape;475;p4"/>
          <p:cNvSpPr/>
          <p:nvPr/>
        </p:nvSpPr>
        <p:spPr>
          <a:xfrm>
            <a:off x="0" y="0"/>
            <a:ext cx="5847908" cy="6858000"/>
          </a:xfrm>
          <a:custGeom>
            <a:rect b="b" l="l" r="r" t="t"/>
            <a:pathLst>
              <a:path extrusionOk="0" h="6858000" w="5847908">
                <a:moveTo>
                  <a:pt x="0" y="0"/>
                </a:moveTo>
                <a:lnTo>
                  <a:pt x="4801480" y="0"/>
                </a:lnTo>
                <a:lnTo>
                  <a:pt x="4828852" y="35751"/>
                </a:lnTo>
                <a:cubicBezTo>
                  <a:pt x="5465478" y="908529"/>
                  <a:pt x="5847908" y="2027452"/>
                  <a:pt x="5847908" y="3247433"/>
                </a:cubicBezTo>
                <a:cubicBezTo>
                  <a:pt x="5847908" y="4641698"/>
                  <a:pt x="5348407" y="5903967"/>
                  <a:pt x="4540823" y="6817671"/>
                </a:cubicBezTo>
                <a:lnTo>
                  <a:pt x="4503435" y="6858000"/>
                </a:lnTo>
                <a:lnTo>
                  <a:pt x="0" y="6858000"/>
                </a:lnTo>
                <a:close/>
              </a:path>
            </a:pathLst>
          </a:custGeom>
          <a:solidFill>
            <a:srgbClr val="2380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476" name="Google Shape;476;p4"/>
          <p:cNvPicPr preferRelativeResize="0"/>
          <p:nvPr/>
        </p:nvPicPr>
        <p:blipFill rotWithShape="1">
          <a:blip r:embed="rId4">
            <a:alphaModFix/>
          </a:blip>
          <a:srcRect b="0" l="0" r="0" t="0"/>
          <a:stretch/>
        </p:blipFill>
        <p:spPr>
          <a:xfrm>
            <a:off x="11399520" y="6141720"/>
            <a:ext cx="560834" cy="560834"/>
          </a:xfrm>
          <a:prstGeom prst="rect">
            <a:avLst/>
          </a:prstGeom>
          <a:noFill/>
          <a:ln>
            <a:noFill/>
          </a:ln>
        </p:spPr>
      </p:pic>
      <p:sp>
        <p:nvSpPr>
          <p:cNvPr id="477" name="Google Shape;477;p4"/>
          <p:cNvSpPr/>
          <p:nvPr/>
        </p:nvSpPr>
        <p:spPr>
          <a:xfrm>
            <a:off x="188133" y="2049549"/>
            <a:ext cx="6155961" cy="3323987"/>
          </a:xfrm>
          <a:prstGeom prst="rect">
            <a:avLst/>
          </a:prstGeom>
          <a:noFill/>
          <a:ln>
            <a:noFill/>
          </a:ln>
        </p:spPr>
        <p:txBody>
          <a:bodyPr anchorCtr="0" anchor="t" bIns="45700" lIns="91425" spcFirstLastPara="1" rIns="91425" wrap="square" tIns="45700">
            <a:spAutoFit/>
          </a:bodyPr>
          <a:lstStyle/>
          <a:p>
            <a:pPr indent="-457200" lvl="0" marL="457200" marR="0" rtl="0" algn="l">
              <a:lnSpc>
                <a:spcPct val="150000"/>
              </a:lnSpc>
              <a:spcBef>
                <a:spcPts val="0"/>
              </a:spcBef>
              <a:spcAft>
                <a:spcPts val="0"/>
              </a:spcAft>
              <a:buClr>
                <a:schemeClr val="lt1"/>
              </a:buClr>
              <a:buSzPts val="2800"/>
              <a:buFont typeface="Arial"/>
              <a:buChar char="•"/>
            </a:pPr>
            <a:r>
              <a:rPr lang="en-US" sz="2800">
                <a:solidFill>
                  <a:schemeClr val="lt1"/>
                </a:solidFill>
                <a:latin typeface="Arial"/>
                <a:ea typeface="Arial"/>
                <a:cs typeface="Arial"/>
                <a:sym typeface="Arial"/>
              </a:rPr>
              <a:t>Evidence-based Management </a:t>
            </a:r>
            <a:br>
              <a:rPr lang="en-US" sz="2800">
                <a:solidFill>
                  <a:schemeClr val="lt1"/>
                </a:solidFill>
                <a:latin typeface="Arial"/>
                <a:ea typeface="Arial"/>
                <a:cs typeface="Arial"/>
                <a:sym typeface="Arial"/>
              </a:rPr>
            </a:br>
            <a:r>
              <a:rPr lang="en-US" sz="2800">
                <a:solidFill>
                  <a:schemeClr val="lt1"/>
                </a:solidFill>
                <a:latin typeface="Arial"/>
                <a:ea typeface="Arial"/>
                <a:cs typeface="Arial"/>
                <a:sym typeface="Arial"/>
              </a:rPr>
              <a:t>&amp;  Adaptive Management</a:t>
            </a:r>
            <a:endParaRPr/>
          </a:p>
          <a:p>
            <a:pPr indent="-457200" lvl="0" marL="457200" marR="0" rtl="0" algn="l">
              <a:lnSpc>
                <a:spcPct val="150000"/>
              </a:lnSpc>
              <a:spcBef>
                <a:spcPts val="0"/>
              </a:spcBef>
              <a:spcAft>
                <a:spcPts val="0"/>
              </a:spcAft>
              <a:buClr>
                <a:schemeClr val="lt1"/>
              </a:buClr>
              <a:buSzPts val="2800"/>
              <a:buFont typeface="Arial"/>
              <a:buChar char="•"/>
            </a:pPr>
            <a:r>
              <a:rPr i="1" lang="en-US" sz="2800">
                <a:solidFill>
                  <a:schemeClr val="lt1"/>
                </a:solidFill>
                <a:latin typeface="Arial"/>
                <a:ea typeface="Arial"/>
                <a:cs typeface="Arial"/>
                <a:sym typeface="Arial"/>
              </a:rPr>
              <a:t>Conservation Standards </a:t>
            </a:r>
            <a:r>
              <a:rPr lang="en-US" sz="2800">
                <a:solidFill>
                  <a:schemeClr val="lt1"/>
                </a:solidFill>
                <a:latin typeface="Arial"/>
                <a:ea typeface="Arial"/>
                <a:cs typeface="Arial"/>
                <a:sym typeface="Arial"/>
              </a:rPr>
              <a:t>Use</a:t>
            </a:r>
            <a:endParaRPr/>
          </a:p>
          <a:p>
            <a:pPr indent="-457200" lvl="0" marL="457200" marR="0" rtl="0" algn="l">
              <a:lnSpc>
                <a:spcPct val="150000"/>
              </a:lnSpc>
              <a:spcBef>
                <a:spcPts val="0"/>
              </a:spcBef>
              <a:spcAft>
                <a:spcPts val="0"/>
              </a:spcAft>
              <a:buClr>
                <a:schemeClr val="lt1"/>
              </a:buClr>
              <a:buSzPts val="2800"/>
              <a:buFont typeface="Arial"/>
              <a:buChar char="•"/>
            </a:pPr>
            <a:r>
              <a:rPr lang="en-US" sz="2800">
                <a:solidFill>
                  <a:schemeClr val="lt1"/>
                </a:solidFill>
                <a:latin typeface="Arial"/>
                <a:ea typeface="Arial"/>
                <a:cs typeface="Arial"/>
                <a:sym typeface="Arial"/>
              </a:rPr>
              <a:t>Overview of CS 4.0</a:t>
            </a:r>
            <a:endParaRPr/>
          </a:p>
          <a:p>
            <a:pPr indent="-457200" lvl="0" marL="457200" marR="0" rtl="0" algn="l">
              <a:lnSpc>
                <a:spcPct val="150000"/>
              </a:lnSpc>
              <a:spcBef>
                <a:spcPts val="0"/>
              </a:spcBef>
              <a:spcAft>
                <a:spcPts val="0"/>
              </a:spcAft>
              <a:buClr>
                <a:schemeClr val="lt1"/>
              </a:buClr>
              <a:buSzPts val="2800"/>
              <a:buFont typeface="Arial"/>
              <a:buChar char="•"/>
            </a:pPr>
            <a:r>
              <a:rPr lang="en-US" sz="2800">
                <a:solidFill>
                  <a:schemeClr val="lt1"/>
                </a:solidFill>
                <a:latin typeface="Arial"/>
                <a:ea typeface="Arial"/>
                <a:cs typeface="Arial"/>
                <a:sym typeface="Arial"/>
              </a:rPr>
              <a:t>Tools &amp; Support</a:t>
            </a:r>
            <a:endParaRPr/>
          </a:p>
        </p:txBody>
      </p:sp>
      <p:sp>
        <p:nvSpPr>
          <p:cNvPr id="478" name="Google Shape;478;p4"/>
          <p:cNvSpPr txBox="1"/>
          <p:nvPr/>
        </p:nvSpPr>
        <p:spPr>
          <a:xfrm>
            <a:off x="188133" y="1279370"/>
            <a:ext cx="4995563" cy="547800"/>
          </a:xfrm>
          <a:prstGeom prst="rect">
            <a:avLst/>
          </a:prstGeom>
          <a:noFill/>
          <a:ln>
            <a:noFill/>
          </a:ln>
        </p:spPr>
        <p:txBody>
          <a:bodyPr anchorCtr="0" anchor="t" bIns="45700" lIns="91425" spcFirstLastPara="1" rIns="91425" wrap="square" tIns="45700">
            <a:noAutofit/>
          </a:bodyPr>
          <a:lstStyle/>
          <a:p>
            <a:pPr indent="0" lvl="0" marL="0" marR="0" rtl="0" algn="l">
              <a:lnSpc>
                <a:spcPct val="112500"/>
              </a:lnSpc>
              <a:spcBef>
                <a:spcPts val="0"/>
              </a:spcBef>
              <a:spcAft>
                <a:spcPts val="0"/>
              </a:spcAft>
              <a:buClr>
                <a:schemeClr val="accent2"/>
              </a:buClr>
              <a:buSzPts val="3200"/>
              <a:buFont typeface="Arial"/>
              <a:buNone/>
            </a:pPr>
            <a:r>
              <a:rPr b="1" i="0" lang="en-US" sz="3200">
                <a:solidFill>
                  <a:schemeClr val="lt1"/>
                </a:solidFill>
                <a:latin typeface="Arial Black"/>
                <a:ea typeface="Arial Black"/>
                <a:cs typeface="Arial Black"/>
                <a:sym typeface="Arial Black"/>
              </a:rPr>
              <a:t>THIS PRESENTATION</a:t>
            </a:r>
            <a:endParaRPr/>
          </a:p>
        </p:txBody>
      </p:sp>
      <p:sp>
        <p:nvSpPr>
          <p:cNvPr id="479" name="Google Shape;479;p4"/>
          <p:cNvSpPr txBox="1"/>
          <p:nvPr/>
        </p:nvSpPr>
        <p:spPr>
          <a:xfrm rot="-5400000">
            <a:off x="10225053" y="4208968"/>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QUANG NGUYEN, PEXELS</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77">
                                            <p:txEl>
                                              <p:pRg end="0" st="0"/>
                                            </p:txEl>
                                          </p:spTgt>
                                        </p:tgtEl>
                                        <p:attrNameLst>
                                          <p:attrName>style.visibility</p:attrName>
                                        </p:attrNameLst>
                                      </p:cBhvr>
                                      <p:to>
                                        <p:strVal val="visible"/>
                                      </p:to>
                                    </p:set>
                                    <p:animEffect filter="fade" transition="in">
                                      <p:cBhvr>
                                        <p:cTn dur="500"/>
                                        <p:tgtEl>
                                          <p:spTgt spid="477">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477">
                                            <p:txEl>
                                              <p:pRg end="1" st="1"/>
                                            </p:txEl>
                                          </p:spTgt>
                                        </p:tgtEl>
                                        <p:attrNameLst>
                                          <p:attrName>style.visibility</p:attrName>
                                        </p:attrNameLst>
                                      </p:cBhvr>
                                      <p:to>
                                        <p:strVal val="visible"/>
                                      </p:to>
                                    </p:set>
                                    <p:animEffect filter="fade" transition="in">
                                      <p:cBhvr>
                                        <p:cTn dur="500"/>
                                        <p:tgtEl>
                                          <p:spTgt spid="477">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477">
                                            <p:txEl>
                                              <p:pRg end="2" st="2"/>
                                            </p:txEl>
                                          </p:spTgt>
                                        </p:tgtEl>
                                        <p:attrNameLst>
                                          <p:attrName>style.visibility</p:attrName>
                                        </p:attrNameLst>
                                      </p:cBhvr>
                                      <p:to>
                                        <p:strVal val="visible"/>
                                      </p:to>
                                    </p:set>
                                    <p:animEffect filter="fade" transition="in">
                                      <p:cBhvr>
                                        <p:cTn dur="500"/>
                                        <p:tgtEl>
                                          <p:spTgt spid="477">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477">
                                            <p:txEl>
                                              <p:pRg end="3" st="3"/>
                                            </p:txEl>
                                          </p:spTgt>
                                        </p:tgtEl>
                                        <p:attrNameLst>
                                          <p:attrName>style.visibility</p:attrName>
                                        </p:attrNameLst>
                                      </p:cBhvr>
                                      <p:to>
                                        <p:strVal val="visible"/>
                                      </p:to>
                                    </p:set>
                                    <p:animEffect filter="fade" transition="in">
                                      <p:cBhvr>
                                        <p:cTn dur="500"/>
                                        <p:tgtEl>
                                          <p:spTgt spid="477">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pic>
        <p:nvPicPr>
          <p:cNvPr descr="A bird flying over a body of water&#10;&#10;Description automatically generated" id="976" name="Google Shape;976;p40"/>
          <p:cNvPicPr preferRelativeResize="0"/>
          <p:nvPr/>
        </p:nvPicPr>
        <p:blipFill rotWithShape="1">
          <a:blip r:embed="rId3">
            <a:alphaModFix/>
          </a:blip>
          <a:srcRect b="0" l="0" r="0" t="-56"/>
          <a:stretch/>
        </p:blipFill>
        <p:spPr>
          <a:xfrm>
            <a:off x="0" y="0"/>
            <a:ext cx="12192000" cy="6858000"/>
          </a:xfrm>
          <a:prstGeom prst="rect">
            <a:avLst/>
          </a:prstGeom>
          <a:noFill/>
          <a:ln>
            <a:noFill/>
          </a:ln>
        </p:spPr>
      </p:pic>
      <p:grpSp>
        <p:nvGrpSpPr>
          <p:cNvPr id="977" name="Google Shape;977;p40"/>
          <p:cNvGrpSpPr/>
          <p:nvPr/>
        </p:nvGrpSpPr>
        <p:grpSpPr>
          <a:xfrm>
            <a:off x="9927743" y="5424516"/>
            <a:ext cx="1663160" cy="925325"/>
            <a:chOff x="9532251" y="2453077"/>
            <a:chExt cx="1914660" cy="1071582"/>
          </a:xfrm>
        </p:grpSpPr>
        <p:sp>
          <p:nvSpPr>
            <p:cNvPr id="978" name="Google Shape;978;p40"/>
            <p:cNvSpPr/>
            <p:nvPr/>
          </p:nvSpPr>
          <p:spPr>
            <a:xfrm>
              <a:off x="9532251" y="2453077"/>
              <a:ext cx="1914660" cy="1071582"/>
            </a:xfrm>
            <a:prstGeom prst="ellipse">
              <a:avLst/>
            </a:prstGeom>
            <a:solidFill>
              <a:srgbClr val="BAE5BB"/>
            </a:solidFill>
            <a:ln cap="flat" cmpd="sng" w="12700">
              <a:solidFill>
                <a:srgbClr val="7F7F7F"/>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sz="1867">
                <a:solidFill>
                  <a:srgbClr val="FEFFFF"/>
                </a:solidFill>
                <a:latin typeface="Arial"/>
                <a:ea typeface="Arial"/>
                <a:cs typeface="Arial"/>
                <a:sym typeface="Arial"/>
              </a:endParaRPr>
            </a:p>
          </p:txBody>
        </p:sp>
        <p:sp>
          <p:nvSpPr>
            <p:cNvPr id="979" name="Google Shape;979;p40"/>
            <p:cNvSpPr txBox="1"/>
            <p:nvPr/>
          </p:nvSpPr>
          <p:spPr>
            <a:xfrm>
              <a:off x="9766415" y="2747155"/>
              <a:ext cx="1446333" cy="39206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000000"/>
                  </a:solidFill>
                  <a:latin typeface="Arial"/>
                  <a:ea typeface="Arial"/>
                  <a:cs typeface="Arial"/>
                  <a:sym typeface="Arial"/>
                </a:rPr>
                <a:t>Target</a:t>
              </a:r>
              <a:endParaRPr/>
            </a:p>
          </p:txBody>
        </p:sp>
      </p:grpSp>
      <p:grpSp>
        <p:nvGrpSpPr>
          <p:cNvPr id="980" name="Google Shape;980;p40"/>
          <p:cNvGrpSpPr/>
          <p:nvPr/>
        </p:nvGrpSpPr>
        <p:grpSpPr>
          <a:xfrm>
            <a:off x="5385866" y="5469362"/>
            <a:ext cx="1693968" cy="1033262"/>
            <a:chOff x="3206173" y="3642414"/>
            <a:chExt cx="2026154" cy="1019165"/>
          </a:xfrm>
        </p:grpSpPr>
        <p:sp>
          <p:nvSpPr>
            <p:cNvPr id="981" name="Google Shape;981;p40"/>
            <p:cNvSpPr/>
            <p:nvPr/>
          </p:nvSpPr>
          <p:spPr>
            <a:xfrm>
              <a:off x="3232052" y="3642414"/>
              <a:ext cx="2000275" cy="1019165"/>
            </a:xfrm>
            <a:prstGeom prst="rect">
              <a:avLst/>
            </a:prstGeom>
            <a:solidFill>
              <a:srgbClr val="F7BE3E"/>
            </a:solidFill>
            <a:ln cap="flat" cmpd="sng" w="12700">
              <a:solidFill>
                <a:srgbClr val="7F7F7F"/>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sz="1867">
                <a:solidFill>
                  <a:srgbClr val="FEFFFF"/>
                </a:solidFill>
                <a:latin typeface="Arial"/>
                <a:ea typeface="Arial"/>
                <a:cs typeface="Arial"/>
                <a:sym typeface="Arial"/>
              </a:endParaRPr>
            </a:p>
          </p:txBody>
        </p:sp>
        <p:sp>
          <p:nvSpPr>
            <p:cNvPr id="982" name="Google Shape;982;p40"/>
            <p:cNvSpPr txBox="1"/>
            <p:nvPr/>
          </p:nvSpPr>
          <p:spPr>
            <a:xfrm>
              <a:off x="3206173" y="3881529"/>
              <a:ext cx="2000275" cy="584775"/>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600">
                  <a:solidFill>
                    <a:srgbClr val="000000"/>
                  </a:solidFill>
                  <a:latin typeface="Arial"/>
                  <a:ea typeface="Arial"/>
                  <a:cs typeface="Arial"/>
                  <a:sym typeface="Arial"/>
                </a:rPr>
                <a:t>Contributing Factor</a:t>
              </a:r>
              <a:endParaRPr/>
            </a:p>
          </p:txBody>
        </p:sp>
      </p:grpSp>
      <p:grpSp>
        <p:nvGrpSpPr>
          <p:cNvPr id="983" name="Google Shape;983;p40"/>
          <p:cNvGrpSpPr/>
          <p:nvPr/>
        </p:nvGrpSpPr>
        <p:grpSpPr>
          <a:xfrm>
            <a:off x="7654314" y="5487607"/>
            <a:ext cx="1672332" cy="1033262"/>
            <a:chOff x="6491169" y="3501517"/>
            <a:chExt cx="1912994" cy="1181957"/>
          </a:xfrm>
        </p:grpSpPr>
        <p:sp>
          <p:nvSpPr>
            <p:cNvPr id="984" name="Google Shape;984;p40"/>
            <p:cNvSpPr/>
            <p:nvPr/>
          </p:nvSpPr>
          <p:spPr>
            <a:xfrm>
              <a:off x="6491169" y="3501517"/>
              <a:ext cx="1912994" cy="1181957"/>
            </a:xfrm>
            <a:prstGeom prst="rect">
              <a:avLst/>
            </a:prstGeom>
            <a:solidFill>
              <a:srgbClr val="F6C8C8"/>
            </a:solidFill>
            <a:ln cap="flat" cmpd="sng" w="12700">
              <a:solidFill>
                <a:srgbClr val="7F7F7F"/>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sz="1867">
                <a:solidFill>
                  <a:srgbClr val="FEFFFF"/>
                </a:solidFill>
                <a:latin typeface="Arial"/>
                <a:ea typeface="Arial"/>
                <a:cs typeface="Arial"/>
                <a:sym typeface="Arial"/>
              </a:endParaRPr>
            </a:p>
          </p:txBody>
        </p:sp>
        <p:sp>
          <p:nvSpPr>
            <p:cNvPr id="985" name="Google Shape;985;p40"/>
            <p:cNvSpPr txBox="1"/>
            <p:nvPr/>
          </p:nvSpPr>
          <p:spPr>
            <a:xfrm>
              <a:off x="6724499" y="3923218"/>
              <a:ext cx="1446334" cy="338555"/>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600">
                  <a:solidFill>
                    <a:srgbClr val="000000"/>
                  </a:solidFill>
                  <a:latin typeface="Arial"/>
                  <a:ea typeface="Arial"/>
                  <a:cs typeface="Arial"/>
                  <a:sym typeface="Arial"/>
                </a:rPr>
                <a:t>Direct Threat</a:t>
              </a:r>
              <a:endParaRPr/>
            </a:p>
          </p:txBody>
        </p:sp>
      </p:grpSp>
      <p:grpSp>
        <p:nvGrpSpPr>
          <p:cNvPr id="986" name="Google Shape;986;p40"/>
          <p:cNvGrpSpPr/>
          <p:nvPr/>
        </p:nvGrpSpPr>
        <p:grpSpPr>
          <a:xfrm>
            <a:off x="3119791" y="5487607"/>
            <a:ext cx="1693968" cy="1033262"/>
            <a:chOff x="3206173" y="3642414"/>
            <a:chExt cx="2026154" cy="1019165"/>
          </a:xfrm>
        </p:grpSpPr>
        <p:sp>
          <p:nvSpPr>
            <p:cNvPr id="987" name="Google Shape;987;p40"/>
            <p:cNvSpPr/>
            <p:nvPr/>
          </p:nvSpPr>
          <p:spPr>
            <a:xfrm>
              <a:off x="3232052" y="3642414"/>
              <a:ext cx="2000275" cy="1019165"/>
            </a:xfrm>
            <a:prstGeom prst="rect">
              <a:avLst/>
            </a:prstGeom>
            <a:solidFill>
              <a:srgbClr val="F7BE3E"/>
            </a:solidFill>
            <a:ln cap="flat" cmpd="sng" w="12700">
              <a:solidFill>
                <a:srgbClr val="7F7F7F"/>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sz="1867">
                <a:solidFill>
                  <a:srgbClr val="FEFFFF"/>
                </a:solidFill>
                <a:latin typeface="Arial"/>
                <a:ea typeface="Arial"/>
                <a:cs typeface="Arial"/>
                <a:sym typeface="Arial"/>
              </a:endParaRPr>
            </a:p>
          </p:txBody>
        </p:sp>
        <p:sp>
          <p:nvSpPr>
            <p:cNvPr id="988" name="Google Shape;988;p40"/>
            <p:cNvSpPr txBox="1"/>
            <p:nvPr/>
          </p:nvSpPr>
          <p:spPr>
            <a:xfrm>
              <a:off x="3206173" y="3881529"/>
              <a:ext cx="2000275" cy="584775"/>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600">
                  <a:solidFill>
                    <a:srgbClr val="000000"/>
                  </a:solidFill>
                  <a:latin typeface="Arial"/>
                  <a:ea typeface="Arial"/>
                  <a:cs typeface="Arial"/>
                  <a:sym typeface="Arial"/>
                </a:rPr>
                <a:t>Contributing Factor</a:t>
              </a:r>
              <a:endParaRPr/>
            </a:p>
          </p:txBody>
        </p:sp>
      </p:grpSp>
      <p:grpSp>
        <p:nvGrpSpPr>
          <p:cNvPr id="989" name="Google Shape;989;p40"/>
          <p:cNvGrpSpPr/>
          <p:nvPr/>
        </p:nvGrpSpPr>
        <p:grpSpPr>
          <a:xfrm>
            <a:off x="9927743" y="5424516"/>
            <a:ext cx="1663160" cy="925325"/>
            <a:chOff x="9532251" y="2453077"/>
            <a:chExt cx="1914660" cy="1071582"/>
          </a:xfrm>
        </p:grpSpPr>
        <p:sp>
          <p:nvSpPr>
            <p:cNvPr id="990" name="Google Shape;990;p40"/>
            <p:cNvSpPr/>
            <p:nvPr/>
          </p:nvSpPr>
          <p:spPr>
            <a:xfrm>
              <a:off x="9532251" y="2453077"/>
              <a:ext cx="1914660" cy="1071582"/>
            </a:xfrm>
            <a:prstGeom prst="ellipse">
              <a:avLst/>
            </a:prstGeom>
            <a:solidFill>
              <a:srgbClr val="BAE5BB"/>
            </a:solidFill>
            <a:ln cap="flat" cmpd="sng" w="12700">
              <a:solidFill>
                <a:srgbClr val="7F7F7F"/>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sz="1400">
                <a:solidFill>
                  <a:srgbClr val="FEFFFF"/>
                </a:solidFill>
                <a:latin typeface="Arial"/>
                <a:ea typeface="Arial"/>
                <a:cs typeface="Arial"/>
                <a:sym typeface="Arial"/>
              </a:endParaRPr>
            </a:p>
          </p:txBody>
        </p:sp>
        <p:sp>
          <p:nvSpPr>
            <p:cNvPr id="991" name="Google Shape;991;p40"/>
            <p:cNvSpPr txBox="1"/>
            <p:nvPr/>
          </p:nvSpPr>
          <p:spPr>
            <a:xfrm>
              <a:off x="9797085" y="2878675"/>
              <a:ext cx="1446333" cy="35642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rgbClr val="000000"/>
                  </a:solidFill>
                  <a:latin typeface="Arial"/>
                  <a:ea typeface="Arial"/>
                  <a:cs typeface="Arial"/>
                  <a:sym typeface="Arial"/>
                </a:rPr>
                <a:t>Marine turtles</a:t>
              </a:r>
              <a:endParaRPr/>
            </a:p>
          </p:txBody>
        </p:sp>
      </p:grpSp>
      <p:grpSp>
        <p:nvGrpSpPr>
          <p:cNvPr id="992" name="Google Shape;992;p40"/>
          <p:cNvGrpSpPr/>
          <p:nvPr/>
        </p:nvGrpSpPr>
        <p:grpSpPr>
          <a:xfrm>
            <a:off x="847578" y="5390087"/>
            <a:ext cx="1739789" cy="1139141"/>
            <a:chOff x="449525" y="3855055"/>
            <a:chExt cx="2045036" cy="1211400"/>
          </a:xfrm>
        </p:grpSpPr>
        <p:sp>
          <p:nvSpPr>
            <p:cNvPr id="993" name="Google Shape;993;p40"/>
            <p:cNvSpPr/>
            <p:nvPr/>
          </p:nvSpPr>
          <p:spPr>
            <a:xfrm>
              <a:off x="449525" y="3855055"/>
              <a:ext cx="2045036" cy="1211400"/>
            </a:xfrm>
            <a:prstGeom prst="hexagon">
              <a:avLst>
                <a:gd fmla="val 25000" name="adj"/>
                <a:gd fmla="val 115470" name="vf"/>
              </a:avLst>
            </a:prstGeom>
            <a:solidFill>
              <a:srgbClr val="FBEE69"/>
            </a:solidFill>
            <a:ln cap="flat" cmpd="sng" w="12700">
              <a:solidFill>
                <a:srgbClr val="7F7F7F"/>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sz="1867">
                <a:solidFill>
                  <a:srgbClr val="FEFFFF"/>
                </a:solidFill>
                <a:latin typeface="Arial"/>
                <a:ea typeface="Arial"/>
                <a:cs typeface="Arial"/>
                <a:sym typeface="Arial"/>
              </a:endParaRPr>
            </a:p>
          </p:txBody>
        </p:sp>
        <p:sp>
          <p:nvSpPr>
            <p:cNvPr id="994" name="Google Shape;994;p40"/>
            <p:cNvSpPr txBox="1"/>
            <p:nvPr/>
          </p:nvSpPr>
          <p:spPr>
            <a:xfrm>
              <a:off x="489081" y="4290918"/>
              <a:ext cx="1911365" cy="3600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Strategy</a:t>
              </a:r>
              <a:endParaRPr/>
            </a:p>
          </p:txBody>
        </p:sp>
      </p:grpSp>
      <p:grpSp>
        <p:nvGrpSpPr>
          <p:cNvPr id="995" name="Google Shape;995;p40"/>
          <p:cNvGrpSpPr/>
          <p:nvPr/>
        </p:nvGrpSpPr>
        <p:grpSpPr>
          <a:xfrm>
            <a:off x="9903302" y="3292112"/>
            <a:ext cx="1663160" cy="991799"/>
            <a:chOff x="9532251" y="2453077"/>
            <a:chExt cx="1914660" cy="1071582"/>
          </a:xfrm>
        </p:grpSpPr>
        <p:sp>
          <p:nvSpPr>
            <p:cNvPr id="996" name="Google Shape;996;p40"/>
            <p:cNvSpPr/>
            <p:nvPr/>
          </p:nvSpPr>
          <p:spPr>
            <a:xfrm>
              <a:off x="9532251" y="2453077"/>
              <a:ext cx="1914660" cy="1071582"/>
            </a:xfrm>
            <a:prstGeom prst="ellipse">
              <a:avLst/>
            </a:prstGeom>
            <a:solidFill>
              <a:srgbClr val="BAE5BB"/>
            </a:solidFill>
            <a:ln cap="flat" cmpd="sng" w="12700">
              <a:solidFill>
                <a:srgbClr val="7F7F7F"/>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sz="1600">
                <a:solidFill>
                  <a:srgbClr val="FEFFFF"/>
                </a:solidFill>
                <a:latin typeface="Arial"/>
                <a:ea typeface="Arial"/>
                <a:cs typeface="Arial"/>
                <a:sym typeface="Arial"/>
              </a:endParaRPr>
            </a:p>
          </p:txBody>
        </p:sp>
        <p:sp>
          <p:nvSpPr>
            <p:cNvPr id="997" name="Google Shape;997;p40"/>
            <p:cNvSpPr txBox="1"/>
            <p:nvPr/>
          </p:nvSpPr>
          <p:spPr>
            <a:xfrm>
              <a:off x="9766414" y="2811114"/>
              <a:ext cx="1446333" cy="331618"/>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600">
                  <a:solidFill>
                    <a:srgbClr val="000000"/>
                  </a:solidFill>
                  <a:latin typeface="Arial"/>
                  <a:ea typeface="Arial"/>
                  <a:cs typeface="Arial"/>
                  <a:sym typeface="Arial"/>
                </a:rPr>
                <a:t>Target</a:t>
              </a:r>
              <a:endParaRPr/>
            </a:p>
          </p:txBody>
        </p:sp>
      </p:grpSp>
      <p:grpSp>
        <p:nvGrpSpPr>
          <p:cNvPr id="998" name="Google Shape;998;p40"/>
          <p:cNvGrpSpPr/>
          <p:nvPr/>
        </p:nvGrpSpPr>
        <p:grpSpPr>
          <a:xfrm>
            <a:off x="3148786" y="3212501"/>
            <a:ext cx="1606055" cy="995646"/>
            <a:chOff x="3422283" y="3121698"/>
            <a:chExt cx="1996122" cy="1459366"/>
          </a:xfrm>
        </p:grpSpPr>
        <p:sp>
          <p:nvSpPr>
            <p:cNvPr id="999" name="Google Shape;999;p40"/>
            <p:cNvSpPr/>
            <p:nvPr/>
          </p:nvSpPr>
          <p:spPr>
            <a:xfrm>
              <a:off x="3422283" y="3121698"/>
              <a:ext cx="1996122" cy="1459366"/>
            </a:xfrm>
            <a:prstGeom prst="rect">
              <a:avLst/>
            </a:prstGeom>
            <a:solidFill>
              <a:srgbClr val="75CFDB"/>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Arial"/>
                <a:ea typeface="Arial"/>
                <a:cs typeface="Arial"/>
                <a:sym typeface="Arial"/>
              </a:endParaRPr>
            </a:p>
          </p:txBody>
        </p:sp>
        <p:sp>
          <p:nvSpPr>
            <p:cNvPr id="1000" name="Google Shape;1000;p40"/>
            <p:cNvSpPr txBox="1"/>
            <p:nvPr/>
          </p:nvSpPr>
          <p:spPr>
            <a:xfrm>
              <a:off x="3596707" y="3576712"/>
              <a:ext cx="1647274" cy="496235"/>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Result</a:t>
              </a:r>
              <a:endParaRPr/>
            </a:p>
          </p:txBody>
        </p:sp>
      </p:grpSp>
      <p:grpSp>
        <p:nvGrpSpPr>
          <p:cNvPr id="1001" name="Google Shape;1001;p40"/>
          <p:cNvGrpSpPr/>
          <p:nvPr/>
        </p:nvGrpSpPr>
        <p:grpSpPr>
          <a:xfrm>
            <a:off x="7691856" y="3270546"/>
            <a:ext cx="1597247" cy="1000762"/>
            <a:chOff x="6928084" y="3166960"/>
            <a:chExt cx="1996122" cy="1459366"/>
          </a:xfrm>
        </p:grpSpPr>
        <p:sp>
          <p:nvSpPr>
            <p:cNvPr id="1002" name="Google Shape;1002;p40"/>
            <p:cNvSpPr/>
            <p:nvPr/>
          </p:nvSpPr>
          <p:spPr>
            <a:xfrm>
              <a:off x="6928084" y="3166960"/>
              <a:ext cx="1996122" cy="1459366"/>
            </a:xfrm>
            <a:prstGeom prst="rect">
              <a:avLst/>
            </a:prstGeom>
            <a:solidFill>
              <a:srgbClr val="C48ED6"/>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Arial"/>
                <a:ea typeface="Arial"/>
                <a:cs typeface="Arial"/>
                <a:sym typeface="Arial"/>
              </a:endParaRPr>
            </a:p>
          </p:txBody>
        </p:sp>
        <p:sp>
          <p:nvSpPr>
            <p:cNvPr id="1003" name="Google Shape;1003;p40"/>
            <p:cNvSpPr txBox="1"/>
            <p:nvPr/>
          </p:nvSpPr>
          <p:spPr>
            <a:xfrm>
              <a:off x="7024068" y="3635821"/>
              <a:ext cx="1804152" cy="493698"/>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Result</a:t>
              </a:r>
              <a:endParaRPr/>
            </a:p>
          </p:txBody>
        </p:sp>
      </p:grpSp>
      <p:grpSp>
        <p:nvGrpSpPr>
          <p:cNvPr id="1004" name="Google Shape;1004;p40"/>
          <p:cNvGrpSpPr/>
          <p:nvPr/>
        </p:nvGrpSpPr>
        <p:grpSpPr>
          <a:xfrm>
            <a:off x="908767" y="3215979"/>
            <a:ext cx="1747187" cy="1121954"/>
            <a:chOff x="189139" y="4790827"/>
            <a:chExt cx="2663596" cy="1744011"/>
          </a:xfrm>
        </p:grpSpPr>
        <p:sp>
          <p:nvSpPr>
            <p:cNvPr id="1005" name="Google Shape;1005;p40"/>
            <p:cNvSpPr/>
            <p:nvPr/>
          </p:nvSpPr>
          <p:spPr>
            <a:xfrm>
              <a:off x="189139" y="4790827"/>
              <a:ext cx="2663596" cy="1744011"/>
            </a:xfrm>
            <a:prstGeom prst="hexagon">
              <a:avLst>
                <a:gd fmla="val 25000" name="adj"/>
                <a:gd fmla="val 115470" name="vf"/>
              </a:avLst>
            </a:prstGeom>
            <a:solidFill>
              <a:srgbClr val="FBEE69"/>
            </a:solidFill>
            <a:ln cap="flat" cmpd="sng" w="12700">
              <a:solidFill>
                <a:srgbClr val="7F7F7F"/>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sz="1600">
                <a:solidFill>
                  <a:srgbClr val="FEFFFF"/>
                </a:solidFill>
                <a:latin typeface="Arial"/>
                <a:ea typeface="Arial"/>
                <a:cs typeface="Arial"/>
                <a:sym typeface="Arial"/>
              </a:endParaRPr>
            </a:p>
          </p:txBody>
        </p:sp>
        <p:sp>
          <p:nvSpPr>
            <p:cNvPr id="1006" name="Google Shape;1006;p40"/>
            <p:cNvSpPr txBox="1"/>
            <p:nvPr/>
          </p:nvSpPr>
          <p:spPr>
            <a:xfrm>
              <a:off x="579034" y="5419748"/>
              <a:ext cx="1883804" cy="539712"/>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600">
                  <a:solidFill>
                    <a:srgbClr val="000000"/>
                  </a:solidFill>
                  <a:latin typeface="Arial"/>
                  <a:ea typeface="Arial"/>
                  <a:cs typeface="Arial"/>
                  <a:sym typeface="Arial"/>
                </a:rPr>
                <a:t>Strategy</a:t>
              </a:r>
              <a:endParaRPr/>
            </a:p>
          </p:txBody>
        </p:sp>
      </p:grpSp>
      <p:grpSp>
        <p:nvGrpSpPr>
          <p:cNvPr id="1007" name="Google Shape;1007;p40"/>
          <p:cNvGrpSpPr/>
          <p:nvPr/>
        </p:nvGrpSpPr>
        <p:grpSpPr>
          <a:xfrm>
            <a:off x="5440237" y="3252495"/>
            <a:ext cx="1606055" cy="995646"/>
            <a:chOff x="3422283" y="3121698"/>
            <a:chExt cx="1996122" cy="1459366"/>
          </a:xfrm>
        </p:grpSpPr>
        <p:sp>
          <p:nvSpPr>
            <p:cNvPr id="1008" name="Google Shape;1008;p40"/>
            <p:cNvSpPr/>
            <p:nvPr/>
          </p:nvSpPr>
          <p:spPr>
            <a:xfrm>
              <a:off x="3422283" y="3121698"/>
              <a:ext cx="1996122" cy="1459366"/>
            </a:xfrm>
            <a:prstGeom prst="rect">
              <a:avLst/>
            </a:prstGeom>
            <a:solidFill>
              <a:srgbClr val="75CFDB"/>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Arial"/>
                <a:ea typeface="Arial"/>
                <a:cs typeface="Arial"/>
                <a:sym typeface="Arial"/>
              </a:endParaRPr>
            </a:p>
          </p:txBody>
        </p:sp>
        <p:sp>
          <p:nvSpPr>
            <p:cNvPr id="1009" name="Google Shape;1009;p40"/>
            <p:cNvSpPr txBox="1"/>
            <p:nvPr/>
          </p:nvSpPr>
          <p:spPr>
            <a:xfrm>
              <a:off x="3596707" y="3576712"/>
              <a:ext cx="1647274" cy="496235"/>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Result</a:t>
              </a:r>
              <a:endParaRPr/>
            </a:p>
          </p:txBody>
        </p:sp>
      </p:grpSp>
      <p:pic>
        <p:nvPicPr>
          <p:cNvPr id="1010" name="Google Shape;1010;p40"/>
          <p:cNvPicPr preferRelativeResize="0"/>
          <p:nvPr/>
        </p:nvPicPr>
        <p:blipFill rotWithShape="1">
          <a:blip r:embed="rId4">
            <a:alphaModFix/>
          </a:blip>
          <a:srcRect b="0" l="0" r="0" t="0"/>
          <a:stretch/>
        </p:blipFill>
        <p:spPr>
          <a:xfrm>
            <a:off x="9905733" y="1180689"/>
            <a:ext cx="1586878" cy="991799"/>
          </a:xfrm>
          <a:prstGeom prst="ellipse">
            <a:avLst/>
          </a:prstGeom>
          <a:noFill/>
          <a:ln cap="flat" cmpd="sng" w="63500">
            <a:solidFill>
              <a:srgbClr val="C1E7BE"/>
            </a:solidFill>
            <a:prstDash val="solid"/>
            <a:round/>
            <a:headEnd len="sm" w="sm" type="none"/>
            <a:tailEnd len="sm" w="sm" type="none"/>
          </a:ln>
        </p:spPr>
      </p:pic>
      <p:pic>
        <p:nvPicPr>
          <p:cNvPr descr="A close up of a blue background&#10;&#10;Description automatically generated" id="1011" name="Google Shape;1011;p40"/>
          <p:cNvPicPr preferRelativeResize="0"/>
          <p:nvPr/>
        </p:nvPicPr>
        <p:blipFill rotWithShape="1">
          <a:blip r:embed="rId5">
            <a:alphaModFix/>
          </a:blip>
          <a:srcRect b="0" l="0" r="0" t="0"/>
          <a:stretch/>
        </p:blipFill>
        <p:spPr>
          <a:xfrm>
            <a:off x="909906" y="1185245"/>
            <a:ext cx="1673111" cy="1016637"/>
          </a:xfrm>
          <a:prstGeom prst="flowChartPreparation">
            <a:avLst/>
          </a:prstGeom>
          <a:noFill/>
          <a:ln cap="flat" cmpd="sng" w="63500">
            <a:solidFill>
              <a:srgbClr val="FBEE6A"/>
            </a:solidFill>
            <a:prstDash val="solid"/>
            <a:round/>
            <a:headEnd len="sm" w="sm" type="none"/>
            <a:tailEnd len="sm" w="sm" type="none"/>
          </a:ln>
        </p:spPr>
      </p:pic>
      <p:grpSp>
        <p:nvGrpSpPr>
          <p:cNvPr id="1012" name="Google Shape;1012;p40"/>
          <p:cNvGrpSpPr/>
          <p:nvPr/>
        </p:nvGrpSpPr>
        <p:grpSpPr>
          <a:xfrm>
            <a:off x="3078010" y="1166281"/>
            <a:ext cx="1733161" cy="1139829"/>
            <a:chOff x="3257655" y="645642"/>
            <a:chExt cx="2616017" cy="1744011"/>
          </a:xfrm>
        </p:grpSpPr>
        <p:sp>
          <p:nvSpPr>
            <p:cNvPr id="1013" name="Google Shape;1013;p40"/>
            <p:cNvSpPr/>
            <p:nvPr/>
          </p:nvSpPr>
          <p:spPr>
            <a:xfrm>
              <a:off x="3257655" y="645642"/>
              <a:ext cx="2616017" cy="1744011"/>
            </a:xfrm>
            <a:prstGeom prst="frame">
              <a:avLst>
                <a:gd fmla="val 4434" name="adj1"/>
              </a:avLst>
            </a:prstGeom>
            <a:solidFill>
              <a:srgbClr val="75CF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14" name="Google Shape;1014;p40"/>
            <p:cNvSpPr txBox="1"/>
            <p:nvPr/>
          </p:nvSpPr>
          <p:spPr>
            <a:xfrm>
              <a:off x="3486246" y="917483"/>
              <a:ext cx="2158834" cy="1200329"/>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7200">
                  <a:solidFill>
                    <a:srgbClr val="75CFDB"/>
                  </a:solidFill>
                  <a:latin typeface="Arial"/>
                  <a:ea typeface="Arial"/>
                  <a:cs typeface="Arial"/>
                  <a:sym typeface="Arial"/>
                </a:rPr>
                <a:t>?</a:t>
              </a:r>
              <a:endParaRPr/>
            </a:p>
          </p:txBody>
        </p:sp>
      </p:grpSp>
      <p:grpSp>
        <p:nvGrpSpPr>
          <p:cNvPr id="1015" name="Google Shape;1015;p40"/>
          <p:cNvGrpSpPr/>
          <p:nvPr/>
        </p:nvGrpSpPr>
        <p:grpSpPr>
          <a:xfrm>
            <a:off x="7603966" y="1156772"/>
            <a:ext cx="1733160" cy="1139829"/>
            <a:chOff x="6155388" y="637525"/>
            <a:chExt cx="2616017" cy="1744011"/>
          </a:xfrm>
        </p:grpSpPr>
        <p:sp>
          <p:nvSpPr>
            <p:cNvPr id="1016" name="Google Shape;1016;p40"/>
            <p:cNvSpPr/>
            <p:nvPr/>
          </p:nvSpPr>
          <p:spPr>
            <a:xfrm>
              <a:off x="6155388" y="637525"/>
              <a:ext cx="2616017" cy="1744011"/>
            </a:xfrm>
            <a:prstGeom prst="frame">
              <a:avLst>
                <a:gd fmla="val 4434" name="adj1"/>
              </a:avLst>
            </a:prstGeom>
            <a:solidFill>
              <a:srgbClr val="C48ED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17" name="Google Shape;1017;p40"/>
            <p:cNvSpPr txBox="1"/>
            <p:nvPr/>
          </p:nvSpPr>
          <p:spPr>
            <a:xfrm>
              <a:off x="6383978" y="909365"/>
              <a:ext cx="2158834" cy="1200329"/>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7200">
                  <a:solidFill>
                    <a:srgbClr val="C48ED6"/>
                  </a:solidFill>
                  <a:latin typeface="Arial"/>
                  <a:ea typeface="Arial"/>
                  <a:cs typeface="Arial"/>
                  <a:sym typeface="Arial"/>
                </a:rPr>
                <a:t>?</a:t>
              </a:r>
              <a:endParaRPr/>
            </a:p>
          </p:txBody>
        </p:sp>
      </p:grpSp>
      <p:grpSp>
        <p:nvGrpSpPr>
          <p:cNvPr id="1018" name="Google Shape;1018;p40"/>
          <p:cNvGrpSpPr/>
          <p:nvPr/>
        </p:nvGrpSpPr>
        <p:grpSpPr>
          <a:xfrm>
            <a:off x="5383495" y="1158986"/>
            <a:ext cx="1733161" cy="1139829"/>
            <a:chOff x="3257655" y="645642"/>
            <a:chExt cx="2616017" cy="1744011"/>
          </a:xfrm>
        </p:grpSpPr>
        <p:sp>
          <p:nvSpPr>
            <p:cNvPr id="1019" name="Google Shape;1019;p40"/>
            <p:cNvSpPr/>
            <p:nvPr/>
          </p:nvSpPr>
          <p:spPr>
            <a:xfrm>
              <a:off x="3257655" y="645642"/>
              <a:ext cx="2616017" cy="1744011"/>
            </a:xfrm>
            <a:prstGeom prst="frame">
              <a:avLst>
                <a:gd fmla="val 4434" name="adj1"/>
              </a:avLst>
            </a:prstGeom>
            <a:solidFill>
              <a:srgbClr val="75CF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20" name="Google Shape;1020;p40"/>
            <p:cNvSpPr txBox="1"/>
            <p:nvPr/>
          </p:nvSpPr>
          <p:spPr>
            <a:xfrm>
              <a:off x="3486246" y="917483"/>
              <a:ext cx="2158834" cy="1200329"/>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7200">
                  <a:solidFill>
                    <a:srgbClr val="75CFDB"/>
                  </a:solidFill>
                  <a:latin typeface="Arial"/>
                  <a:ea typeface="Arial"/>
                  <a:cs typeface="Arial"/>
                  <a:sym typeface="Arial"/>
                </a:rPr>
                <a:t>?</a:t>
              </a:r>
              <a:endParaRPr/>
            </a:p>
          </p:txBody>
        </p:sp>
      </p:grpSp>
      <p:sp>
        <p:nvSpPr>
          <p:cNvPr id="1021" name="Google Shape;1021;p40"/>
          <p:cNvSpPr/>
          <p:nvPr/>
        </p:nvSpPr>
        <p:spPr>
          <a:xfrm>
            <a:off x="1738215" y="4616969"/>
            <a:ext cx="45719" cy="584617"/>
          </a:xfrm>
          <a:prstGeom prst="upArrow">
            <a:avLst>
              <a:gd fmla="val 50000" name="adj1"/>
              <a:gd fmla="val 50000" name="adj2"/>
            </a:avLst>
          </a:prstGeom>
          <a:solidFill>
            <a:schemeClr val="lt1"/>
          </a:solidFill>
          <a:ln cap="flat" cmpd="sng" w="635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22" name="Google Shape;1022;p40"/>
          <p:cNvSpPr/>
          <p:nvPr/>
        </p:nvSpPr>
        <p:spPr>
          <a:xfrm>
            <a:off x="3931874" y="4616969"/>
            <a:ext cx="45719" cy="584617"/>
          </a:xfrm>
          <a:prstGeom prst="upArrow">
            <a:avLst>
              <a:gd fmla="val 50000" name="adj1"/>
              <a:gd fmla="val 50000" name="adj2"/>
            </a:avLst>
          </a:prstGeom>
          <a:solidFill>
            <a:schemeClr val="lt1"/>
          </a:solidFill>
          <a:ln cap="flat" cmpd="sng" w="635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23" name="Google Shape;1023;p40"/>
          <p:cNvSpPr/>
          <p:nvPr/>
        </p:nvSpPr>
        <p:spPr>
          <a:xfrm>
            <a:off x="6246436" y="4573815"/>
            <a:ext cx="45719" cy="584617"/>
          </a:xfrm>
          <a:prstGeom prst="upArrow">
            <a:avLst>
              <a:gd fmla="val 50000" name="adj1"/>
              <a:gd fmla="val 50000" name="adj2"/>
            </a:avLst>
          </a:prstGeom>
          <a:solidFill>
            <a:schemeClr val="lt1"/>
          </a:solidFill>
          <a:ln cap="flat" cmpd="sng" w="635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24" name="Google Shape;1024;p40"/>
          <p:cNvSpPr/>
          <p:nvPr/>
        </p:nvSpPr>
        <p:spPr>
          <a:xfrm>
            <a:off x="8462954" y="4573815"/>
            <a:ext cx="45719" cy="584617"/>
          </a:xfrm>
          <a:prstGeom prst="upArrow">
            <a:avLst>
              <a:gd fmla="val 50000" name="adj1"/>
              <a:gd fmla="val 50000" name="adj2"/>
            </a:avLst>
          </a:prstGeom>
          <a:solidFill>
            <a:schemeClr val="lt1"/>
          </a:solidFill>
          <a:ln cap="flat" cmpd="sng" w="635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25" name="Google Shape;1025;p40"/>
          <p:cNvSpPr/>
          <p:nvPr/>
        </p:nvSpPr>
        <p:spPr>
          <a:xfrm>
            <a:off x="10759323" y="4512331"/>
            <a:ext cx="45719" cy="584617"/>
          </a:xfrm>
          <a:prstGeom prst="upArrow">
            <a:avLst>
              <a:gd fmla="val 50000" name="adj1"/>
              <a:gd fmla="val 50000" name="adj2"/>
            </a:avLst>
          </a:prstGeom>
          <a:solidFill>
            <a:schemeClr val="lt1"/>
          </a:solidFill>
          <a:ln cap="flat" cmpd="sng" w="635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26" name="Google Shape;1026;p40"/>
          <p:cNvSpPr txBox="1"/>
          <p:nvPr/>
        </p:nvSpPr>
        <p:spPr>
          <a:xfrm>
            <a:off x="494251" y="105427"/>
            <a:ext cx="10800000" cy="720000"/>
          </a:xfrm>
          <a:prstGeom prst="rect">
            <a:avLst/>
          </a:prstGeom>
          <a:noFill/>
          <a:ln>
            <a:noFill/>
          </a:ln>
        </p:spPr>
        <p:txBody>
          <a:bodyPr anchorCtr="0" anchor="ctr" bIns="45700" lIns="91425" spcFirstLastPara="1" rIns="91425" wrap="square" tIns="45700">
            <a:noAutofit/>
          </a:bodyPr>
          <a:lstStyle/>
          <a:p>
            <a:pPr indent="0" lvl="0" marL="0" marR="0" rtl="0" algn="ctr">
              <a:lnSpc>
                <a:spcPct val="75000"/>
              </a:lnSpc>
              <a:spcBef>
                <a:spcPts val="0"/>
              </a:spcBef>
              <a:spcAft>
                <a:spcPts val="0"/>
              </a:spcAft>
              <a:buClr>
                <a:schemeClr val="dk1"/>
              </a:buClr>
              <a:buSzPts val="3200"/>
              <a:buFont typeface="Arial Black"/>
              <a:buNone/>
            </a:pPr>
            <a:r>
              <a:rPr b="1" i="0" lang="en-US" sz="3200" cap="none">
                <a:solidFill>
                  <a:schemeClr val="dk1"/>
                </a:solidFill>
                <a:latin typeface="Arial Black"/>
                <a:ea typeface="Arial Black"/>
                <a:cs typeface="Arial Black"/>
                <a:sym typeface="Arial Black"/>
              </a:rPr>
              <a:t>SITUATION MODEL 🡪 THEORY OF CHANGE</a:t>
            </a:r>
            <a:endParaRPr/>
          </a:p>
        </p:txBody>
      </p:sp>
      <p:sp>
        <p:nvSpPr>
          <p:cNvPr id="1027" name="Google Shape;1027;p40"/>
          <p:cNvSpPr/>
          <p:nvPr/>
        </p:nvSpPr>
        <p:spPr>
          <a:xfrm>
            <a:off x="1761074" y="2509097"/>
            <a:ext cx="45719" cy="584617"/>
          </a:xfrm>
          <a:prstGeom prst="upArrow">
            <a:avLst>
              <a:gd fmla="val 50000" name="adj1"/>
              <a:gd fmla="val 50000" name="adj2"/>
            </a:avLst>
          </a:prstGeom>
          <a:solidFill>
            <a:schemeClr val="lt1"/>
          </a:solidFill>
          <a:ln cap="flat" cmpd="sng" w="635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28" name="Google Shape;1028;p40"/>
          <p:cNvSpPr/>
          <p:nvPr/>
        </p:nvSpPr>
        <p:spPr>
          <a:xfrm>
            <a:off x="3954733" y="2509097"/>
            <a:ext cx="45719" cy="584617"/>
          </a:xfrm>
          <a:prstGeom prst="upArrow">
            <a:avLst>
              <a:gd fmla="val 50000" name="adj1"/>
              <a:gd fmla="val 50000" name="adj2"/>
            </a:avLst>
          </a:prstGeom>
          <a:solidFill>
            <a:schemeClr val="lt1"/>
          </a:solidFill>
          <a:ln cap="flat" cmpd="sng" w="635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29" name="Google Shape;1029;p40"/>
          <p:cNvSpPr/>
          <p:nvPr/>
        </p:nvSpPr>
        <p:spPr>
          <a:xfrm>
            <a:off x="6269295" y="2465943"/>
            <a:ext cx="45719" cy="584617"/>
          </a:xfrm>
          <a:prstGeom prst="upArrow">
            <a:avLst>
              <a:gd fmla="val 50000" name="adj1"/>
              <a:gd fmla="val 50000" name="adj2"/>
            </a:avLst>
          </a:prstGeom>
          <a:solidFill>
            <a:schemeClr val="lt1"/>
          </a:solidFill>
          <a:ln cap="flat" cmpd="sng" w="635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30" name="Google Shape;1030;p40"/>
          <p:cNvSpPr/>
          <p:nvPr/>
        </p:nvSpPr>
        <p:spPr>
          <a:xfrm>
            <a:off x="8485813" y="2465943"/>
            <a:ext cx="45719" cy="584617"/>
          </a:xfrm>
          <a:prstGeom prst="upArrow">
            <a:avLst>
              <a:gd fmla="val 50000" name="adj1"/>
              <a:gd fmla="val 50000" name="adj2"/>
            </a:avLst>
          </a:prstGeom>
          <a:solidFill>
            <a:schemeClr val="lt1"/>
          </a:solidFill>
          <a:ln cap="flat" cmpd="sng" w="635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31" name="Google Shape;1031;p40"/>
          <p:cNvSpPr/>
          <p:nvPr/>
        </p:nvSpPr>
        <p:spPr>
          <a:xfrm>
            <a:off x="10782182" y="2404459"/>
            <a:ext cx="45719" cy="584617"/>
          </a:xfrm>
          <a:prstGeom prst="upArrow">
            <a:avLst>
              <a:gd fmla="val 50000" name="adj1"/>
              <a:gd fmla="val 50000" name="adj2"/>
            </a:avLst>
          </a:prstGeom>
          <a:solidFill>
            <a:schemeClr val="lt1"/>
          </a:solidFill>
          <a:ln cap="flat" cmpd="sng" w="635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32" name="Google Shape;1032;p40"/>
          <p:cNvSpPr txBox="1"/>
          <p:nvPr/>
        </p:nvSpPr>
        <p:spPr>
          <a:xfrm rot="-5400000">
            <a:off x="9961386" y="4553349"/>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JEREMY BISHOP, PEXELS</a:t>
            </a:r>
            <a:endParaRPr/>
          </a:p>
        </p:txBody>
      </p:sp>
      <p:sp>
        <p:nvSpPr>
          <p:cNvPr id="1033" name="Google Shape;1033;p40"/>
          <p:cNvSpPr/>
          <p:nvPr/>
        </p:nvSpPr>
        <p:spPr>
          <a:xfrm>
            <a:off x="7783961" y="4089053"/>
            <a:ext cx="1403704" cy="389715"/>
          </a:xfrm>
          <a:prstGeom prst="rect">
            <a:avLst/>
          </a:prstGeom>
          <a:solidFill>
            <a:srgbClr val="CAE9EA"/>
          </a:solidFill>
          <a:ln cap="flat" cmpd="sng" w="9525">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Threat reduction objective</a:t>
            </a:r>
            <a:endParaRPr/>
          </a:p>
        </p:txBody>
      </p:sp>
      <p:sp>
        <p:nvSpPr>
          <p:cNvPr id="1034" name="Google Shape;1034;p40"/>
          <p:cNvSpPr/>
          <p:nvPr/>
        </p:nvSpPr>
        <p:spPr>
          <a:xfrm>
            <a:off x="10089538" y="4127369"/>
            <a:ext cx="1273519" cy="287878"/>
          </a:xfrm>
          <a:prstGeom prst="ellipse">
            <a:avLst/>
          </a:prstGeom>
          <a:solidFill>
            <a:srgbClr val="D2EEFE"/>
          </a:solidFill>
          <a:ln cap="flat" cmpd="sng" w="12700">
            <a:solidFill>
              <a:srgbClr val="7F7F7F"/>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Goal</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33"/>
                                        </p:tgtEl>
                                        <p:attrNameLst>
                                          <p:attrName>style.visibility</p:attrName>
                                        </p:attrNameLst>
                                      </p:cBhvr>
                                      <p:to>
                                        <p:strVal val="visible"/>
                                      </p:to>
                                    </p:set>
                                    <p:animEffect filter="fade" transition="in">
                                      <p:cBhvr>
                                        <p:cTn dur="500"/>
                                        <p:tgtEl>
                                          <p:spTgt spid="10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0"/>
                                        </p:tgtEl>
                                        <p:attrNameLst>
                                          <p:attrName>style.visibility</p:attrName>
                                        </p:attrNameLst>
                                      </p:cBhvr>
                                      <p:to>
                                        <p:strVal val="visible"/>
                                      </p:to>
                                    </p:set>
                                    <p:animEffect filter="fade" transition="in">
                                      <p:cBhvr>
                                        <p:cTn dur="500"/>
                                        <p:tgtEl>
                                          <p:spTgt spid="1010"/>
                                        </p:tgtEl>
                                      </p:cBhvr>
                                    </p:animEffect>
                                  </p:childTnLst>
                                </p:cTn>
                              </p:par>
                              <p:par>
                                <p:cTn fill="hold" nodeType="withEffect" presetClass="entr" presetID="10" presetSubtype="0">
                                  <p:stCondLst>
                                    <p:cond delay="0"/>
                                  </p:stCondLst>
                                  <p:childTnLst>
                                    <p:set>
                                      <p:cBhvr>
                                        <p:cTn dur="1" fill="hold">
                                          <p:stCondLst>
                                            <p:cond delay="0"/>
                                          </p:stCondLst>
                                        </p:cTn>
                                        <p:tgtEl>
                                          <p:spTgt spid="1031"/>
                                        </p:tgtEl>
                                        <p:attrNameLst>
                                          <p:attrName>style.visibility</p:attrName>
                                        </p:attrNameLst>
                                      </p:cBhvr>
                                      <p:to>
                                        <p:strVal val="visible"/>
                                      </p:to>
                                    </p:set>
                                    <p:animEffect filter="fade" transition="in">
                                      <p:cBhvr>
                                        <p:cTn dur="500"/>
                                        <p:tgtEl>
                                          <p:spTgt spid="103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011"/>
                                        </p:tgtEl>
                                        <p:attrNameLst>
                                          <p:attrName>style.visibility</p:attrName>
                                        </p:attrNameLst>
                                      </p:cBhvr>
                                      <p:to>
                                        <p:strVal val="visible"/>
                                      </p:to>
                                    </p:set>
                                    <p:animEffect filter="fade" transition="in">
                                      <p:cBhvr>
                                        <p:cTn dur="500"/>
                                        <p:tgtEl>
                                          <p:spTgt spid="1011"/>
                                        </p:tgtEl>
                                      </p:cBhvr>
                                    </p:animEffect>
                                  </p:childTnLst>
                                </p:cTn>
                              </p:par>
                              <p:par>
                                <p:cTn fill="hold" nodeType="withEffect" presetClass="entr" presetID="10" presetSubtype="0">
                                  <p:stCondLst>
                                    <p:cond delay="0"/>
                                  </p:stCondLst>
                                  <p:childTnLst>
                                    <p:set>
                                      <p:cBhvr>
                                        <p:cTn dur="1" fill="hold">
                                          <p:stCondLst>
                                            <p:cond delay="0"/>
                                          </p:stCondLst>
                                        </p:cTn>
                                        <p:tgtEl>
                                          <p:spTgt spid="1027"/>
                                        </p:tgtEl>
                                        <p:attrNameLst>
                                          <p:attrName>style.visibility</p:attrName>
                                        </p:attrNameLst>
                                      </p:cBhvr>
                                      <p:to>
                                        <p:strVal val="visible"/>
                                      </p:to>
                                    </p:set>
                                    <p:animEffect filter="fade" transition="in">
                                      <p:cBhvr>
                                        <p:cTn dur="500"/>
                                        <p:tgtEl>
                                          <p:spTgt spid="10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2"/>
                                        </p:tgtEl>
                                        <p:attrNameLst>
                                          <p:attrName>style.visibility</p:attrName>
                                        </p:attrNameLst>
                                      </p:cBhvr>
                                      <p:to>
                                        <p:strVal val="visible"/>
                                      </p:to>
                                    </p:set>
                                    <p:animEffect filter="fade" transition="in">
                                      <p:cBhvr>
                                        <p:cTn dur="500"/>
                                        <p:tgtEl>
                                          <p:spTgt spid="1012"/>
                                        </p:tgtEl>
                                      </p:cBhvr>
                                    </p:animEffect>
                                  </p:childTnLst>
                                </p:cTn>
                              </p:par>
                              <p:par>
                                <p:cTn fill="hold" nodeType="withEffect" presetClass="entr" presetID="10" presetSubtype="0">
                                  <p:stCondLst>
                                    <p:cond delay="0"/>
                                  </p:stCondLst>
                                  <p:childTnLst>
                                    <p:set>
                                      <p:cBhvr>
                                        <p:cTn dur="1" fill="hold">
                                          <p:stCondLst>
                                            <p:cond delay="0"/>
                                          </p:stCondLst>
                                        </p:cTn>
                                        <p:tgtEl>
                                          <p:spTgt spid="1028"/>
                                        </p:tgtEl>
                                        <p:attrNameLst>
                                          <p:attrName>style.visibility</p:attrName>
                                        </p:attrNameLst>
                                      </p:cBhvr>
                                      <p:to>
                                        <p:strVal val="visible"/>
                                      </p:to>
                                    </p:set>
                                    <p:animEffect filter="fade" transition="in">
                                      <p:cBhvr>
                                        <p:cTn dur="500"/>
                                        <p:tgtEl>
                                          <p:spTgt spid="102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018"/>
                                        </p:tgtEl>
                                        <p:attrNameLst>
                                          <p:attrName>style.visibility</p:attrName>
                                        </p:attrNameLst>
                                      </p:cBhvr>
                                      <p:to>
                                        <p:strVal val="visible"/>
                                      </p:to>
                                    </p:set>
                                    <p:animEffect filter="fade" transition="in">
                                      <p:cBhvr>
                                        <p:cTn dur="500"/>
                                        <p:tgtEl>
                                          <p:spTgt spid="1018"/>
                                        </p:tgtEl>
                                      </p:cBhvr>
                                    </p:animEffect>
                                  </p:childTnLst>
                                </p:cTn>
                              </p:par>
                              <p:par>
                                <p:cTn fill="hold" nodeType="withEffect" presetClass="entr" presetID="10" presetSubtype="0">
                                  <p:stCondLst>
                                    <p:cond delay="0"/>
                                  </p:stCondLst>
                                  <p:childTnLst>
                                    <p:set>
                                      <p:cBhvr>
                                        <p:cTn dur="1" fill="hold">
                                          <p:stCondLst>
                                            <p:cond delay="0"/>
                                          </p:stCondLst>
                                        </p:cTn>
                                        <p:tgtEl>
                                          <p:spTgt spid="1029"/>
                                        </p:tgtEl>
                                        <p:attrNameLst>
                                          <p:attrName>style.visibility</p:attrName>
                                        </p:attrNameLst>
                                      </p:cBhvr>
                                      <p:to>
                                        <p:strVal val="visible"/>
                                      </p:to>
                                    </p:set>
                                    <p:animEffect filter="fade" transition="in">
                                      <p:cBhvr>
                                        <p:cTn dur="500"/>
                                        <p:tgtEl>
                                          <p:spTgt spid="102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015"/>
                                        </p:tgtEl>
                                        <p:attrNameLst>
                                          <p:attrName>style.visibility</p:attrName>
                                        </p:attrNameLst>
                                      </p:cBhvr>
                                      <p:to>
                                        <p:strVal val="visible"/>
                                      </p:to>
                                    </p:set>
                                    <p:animEffect filter="fade" transition="in">
                                      <p:cBhvr>
                                        <p:cTn dur="500"/>
                                        <p:tgtEl>
                                          <p:spTgt spid="1015"/>
                                        </p:tgtEl>
                                      </p:cBhvr>
                                    </p:animEffect>
                                  </p:childTnLst>
                                </p:cTn>
                              </p:par>
                              <p:par>
                                <p:cTn fill="hold" nodeType="withEffect" presetClass="entr" presetID="10" presetSubtype="0">
                                  <p:stCondLst>
                                    <p:cond delay="0"/>
                                  </p:stCondLst>
                                  <p:childTnLst>
                                    <p:set>
                                      <p:cBhvr>
                                        <p:cTn dur="1" fill="hold">
                                          <p:stCondLst>
                                            <p:cond delay="0"/>
                                          </p:stCondLst>
                                        </p:cTn>
                                        <p:tgtEl>
                                          <p:spTgt spid="1030"/>
                                        </p:tgtEl>
                                        <p:attrNameLst>
                                          <p:attrName>style.visibility</p:attrName>
                                        </p:attrNameLst>
                                      </p:cBhvr>
                                      <p:to>
                                        <p:strVal val="visible"/>
                                      </p:to>
                                    </p:set>
                                    <p:animEffect filter="fade" transition="in">
                                      <p:cBhvr>
                                        <p:cTn dur="500"/>
                                        <p:tgtEl>
                                          <p:spTgt spid="10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9" name="Shape 1039"/>
        <p:cNvGrpSpPr/>
        <p:nvPr/>
      </p:nvGrpSpPr>
      <p:grpSpPr>
        <a:xfrm>
          <a:off x="0" y="0"/>
          <a:ext cx="0" cy="0"/>
          <a:chOff x="0" y="0"/>
          <a:chExt cx="0" cy="0"/>
        </a:xfrm>
      </p:grpSpPr>
      <p:pic>
        <p:nvPicPr>
          <p:cNvPr descr="A bird flying over a body of water&#10;&#10;Description automatically generated" id="1040" name="Google Shape;1040;p41"/>
          <p:cNvPicPr preferRelativeResize="0"/>
          <p:nvPr/>
        </p:nvPicPr>
        <p:blipFill rotWithShape="1">
          <a:blip r:embed="rId3">
            <a:alphaModFix/>
          </a:blip>
          <a:srcRect b="0" l="0" r="0" t="-56"/>
          <a:stretch/>
        </p:blipFill>
        <p:spPr>
          <a:xfrm>
            <a:off x="0" y="0"/>
            <a:ext cx="12192000" cy="6858000"/>
          </a:xfrm>
          <a:prstGeom prst="rect">
            <a:avLst/>
          </a:prstGeom>
          <a:noFill/>
          <a:ln>
            <a:noFill/>
          </a:ln>
        </p:spPr>
      </p:pic>
      <p:grpSp>
        <p:nvGrpSpPr>
          <p:cNvPr id="1041" name="Google Shape;1041;p41"/>
          <p:cNvGrpSpPr/>
          <p:nvPr/>
        </p:nvGrpSpPr>
        <p:grpSpPr>
          <a:xfrm>
            <a:off x="243639" y="2354011"/>
            <a:ext cx="1772872" cy="1079592"/>
            <a:chOff x="449525" y="3855055"/>
            <a:chExt cx="2045036" cy="1211400"/>
          </a:xfrm>
        </p:grpSpPr>
        <p:sp>
          <p:nvSpPr>
            <p:cNvPr id="1042" name="Google Shape;1042;p41"/>
            <p:cNvSpPr/>
            <p:nvPr/>
          </p:nvSpPr>
          <p:spPr>
            <a:xfrm>
              <a:off x="449525" y="3855055"/>
              <a:ext cx="2045036" cy="1211400"/>
            </a:xfrm>
            <a:prstGeom prst="hexagon">
              <a:avLst>
                <a:gd fmla="val 25000" name="adj"/>
                <a:gd fmla="val 115470" name="vf"/>
              </a:avLst>
            </a:prstGeom>
            <a:solidFill>
              <a:srgbClr val="FBEE69"/>
            </a:solidFill>
            <a:ln>
              <a:noFill/>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043" name="Google Shape;1043;p41"/>
            <p:cNvSpPr txBox="1"/>
            <p:nvPr/>
          </p:nvSpPr>
          <p:spPr>
            <a:xfrm>
              <a:off x="492329" y="4025006"/>
              <a:ext cx="1995234" cy="828848"/>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Test and promote circle hooks to reduce bycatch</a:t>
              </a:r>
              <a:endParaRPr/>
            </a:p>
          </p:txBody>
        </p:sp>
      </p:grpSp>
      <p:grpSp>
        <p:nvGrpSpPr>
          <p:cNvPr id="1044" name="Google Shape;1044;p41"/>
          <p:cNvGrpSpPr/>
          <p:nvPr/>
        </p:nvGrpSpPr>
        <p:grpSpPr>
          <a:xfrm>
            <a:off x="377462" y="3628444"/>
            <a:ext cx="1505226" cy="1079592"/>
            <a:chOff x="2804506" y="3910675"/>
            <a:chExt cx="1895302" cy="1201362"/>
          </a:xfrm>
        </p:grpSpPr>
        <p:sp>
          <p:nvSpPr>
            <p:cNvPr id="1045" name="Google Shape;1045;p41"/>
            <p:cNvSpPr/>
            <p:nvPr/>
          </p:nvSpPr>
          <p:spPr>
            <a:xfrm>
              <a:off x="2804506" y="4042887"/>
              <a:ext cx="1895302" cy="951959"/>
            </a:xfrm>
            <a:prstGeom prst="roundRect">
              <a:avLst>
                <a:gd fmla="val 16667" name="adj"/>
              </a:avLst>
            </a:prstGeom>
            <a:solidFill>
              <a:srgbClr val="FFEE6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046" name="Google Shape;1046;p41"/>
            <p:cNvSpPr txBox="1"/>
            <p:nvPr/>
          </p:nvSpPr>
          <p:spPr>
            <a:xfrm>
              <a:off x="2804506" y="3910675"/>
              <a:ext cx="1895301" cy="1201362"/>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Collaborate with academia &amp; fishing authorities</a:t>
              </a:r>
              <a:endParaRPr/>
            </a:p>
          </p:txBody>
        </p:sp>
      </p:grpSp>
      <p:sp>
        <p:nvSpPr>
          <p:cNvPr id="1047" name="Google Shape;1047;p41"/>
          <p:cNvSpPr/>
          <p:nvPr/>
        </p:nvSpPr>
        <p:spPr>
          <a:xfrm>
            <a:off x="392982" y="4600657"/>
            <a:ext cx="1505226" cy="659968"/>
          </a:xfrm>
          <a:prstGeom prst="roundRect">
            <a:avLst>
              <a:gd fmla="val 16667" name="adj"/>
            </a:avLst>
          </a:prstGeom>
          <a:solidFill>
            <a:srgbClr val="FFEE6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Develop protocol to test circle hooks</a:t>
            </a:r>
            <a:endParaRPr/>
          </a:p>
        </p:txBody>
      </p:sp>
      <p:sp>
        <p:nvSpPr>
          <p:cNvPr id="1048" name="Google Shape;1048;p41"/>
          <p:cNvSpPr/>
          <p:nvPr/>
        </p:nvSpPr>
        <p:spPr>
          <a:xfrm>
            <a:off x="2547423" y="3941639"/>
            <a:ext cx="1505226" cy="756034"/>
          </a:xfrm>
          <a:prstGeom prst="roundRect">
            <a:avLst>
              <a:gd fmla="val 16667" name="adj"/>
            </a:avLst>
          </a:prstGeom>
          <a:solidFill>
            <a:srgbClr val="FFEE6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Evaluate circle hooks in longline fleet</a:t>
            </a:r>
            <a:endParaRPr/>
          </a:p>
        </p:txBody>
      </p:sp>
      <p:grpSp>
        <p:nvGrpSpPr>
          <p:cNvPr id="1049" name="Google Shape;1049;p41"/>
          <p:cNvGrpSpPr/>
          <p:nvPr/>
        </p:nvGrpSpPr>
        <p:grpSpPr>
          <a:xfrm>
            <a:off x="4496477" y="2409436"/>
            <a:ext cx="1412348" cy="1026249"/>
            <a:chOff x="3422283" y="3121698"/>
            <a:chExt cx="2008414" cy="1459366"/>
          </a:xfrm>
        </p:grpSpPr>
        <p:sp>
          <p:nvSpPr>
            <p:cNvPr id="1050" name="Google Shape;1050;p41"/>
            <p:cNvSpPr/>
            <p:nvPr/>
          </p:nvSpPr>
          <p:spPr>
            <a:xfrm>
              <a:off x="3422283" y="3121698"/>
              <a:ext cx="1996122" cy="1459366"/>
            </a:xfrm>
            <a:prstGeom prst="rect">
              <a:avLst/>
            </a:prstGeom>
            <a:solidFill>
              <a:srgbClr val="75CF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051" name="Google Shape;1051;p41"/>
            <p:cNvSpPr txBox="1"/>
            <p:nvPr/>
          </p:nvSpPr>
          <p:spPr>
            <a:xfrm>
              <a:off x="3440568" y="3168884"/>
              <a:ext cx="1990129" cy="1356777"/>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Fishers recognize advantages of circle hooks</a:t>
              </a:r>
              <a:endParaRPr/>
            </a:p>
          </p:txBody>
        </p:sp>
      </p:grpSp>
      <p:sp>
        <p:nvSpPr>
          <p:cNvPr id="1052" name="Google Shape;1052;p41"/>
          <p:cNvSpPr/>
          <p:nvPr/>
        </p:nvSpPr>
        <p:spPr>
          <a:xfrm>
            <a:off x="4456467" y="1522740"/>
            <a:ext cx="1505226" cy="756034"/>
          </a:xfrm>
          <a:prstGeom prst="roundRect">
            <a:avLst>
              <a:gd fmla="val 16667" name="adj"/>
            </a:avLst>
          </a:prstGeom>
          <a:solidFill>
            <a:srgbClr val="FFEE6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Share experimental results</a:t>
            </a:r>
            <a:endParaRPr/>
          </a:p>
        </p:txBody>
      </p:sp>
      <p:sp>
        <p:nvSpPr>
          <p:cNvPr id="1053" name="Google Shape;1053;p41"/>
          <p:cNvSpPr/>
          <p:nvPr/>
        </p:nvSpPr>
        <p:spPr>
          <a:xfrm>
            <a:off x="4456467" y="4973129"/>
            <a:ext cx="1505226" cy="756034"/>
          </a:xfrm>
          <a:prstGeom prst="roundRect">
            <a:avLst>
              <a:gd fmla="val 16667" name="adj"/>
            </a:avLst>
          </a:prstGeom>
          <a:solidFill>
            <a:srgbClr val="FFEE6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Provide a hook exchange program</a:t>
            </a:r>
            <a:endParaRPr/>
          </a:p>
        </p:txBody>
      </p:sp>
      <p:grpSp>
        <p:nvGrpSpPr>
          <p:cNvPr id="1054" name="Google Shape;1054;p41"/>
          <p:cNvGrpSpPr/>
          <p:nvPr/>
        </p:nvGrpSpPr>
        <p:grpSpPr>
          <a:xfrm>
            <a:off x="4496477" y="3736757"/>
            <a:ext cx="1412348" cy="1026249"/>
            <a:chOff x="3422283" y="3121698"/>
            <a:chExt cx="2008414" cy="1459366"/>
          </a:xfrm>
        </p:grpSpPr>
        <p:sp>
          <p:nvSpPr>
            <p:cNvPr id="1055" name="Google Shape;1055;p41"/>
            <p:cNvSpPr/>
            <p:nvPr/>
          </p:nvSpPr>
          <p:spPr>
            <a:xfrm>
              <a:off x="3422283" y="3121698"/>
              <a:ext cx="1996122" cy="1459366"/>
            </a:xfrm>
            <a:prstGeom prst="rect">
              <a:avLst/>
            </a:prstGeom>
            <a:solidFill>
              <a:srgbClr val="75CF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056" name="Google Shape;1056;p41"/>
            <p:cNvSpPr txBox="1"/>
            <p:nvPr/>
          </p:nvSpPr>
          <p:spPr>
            <a:xfrm>
              <a:off x="3440568" y="3322069"/>
              <a:ext cx="1990129" cy="1050409"/>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Fishers can get circle hooks for free</a:t>
              </a:r>
              <a:endParaRPr/>
            </a:p>
          </p:txBody>
        </p:sp>
      </p:grpSp>
      <p:grpSp>
        <p:nvGrpSpPr>
          <p:cNvPr id="1057" name="Google Shape;1057;p41"/>
          <p:cNvGrpSpPr/>
          <p:nvPr/>
        </p:nvGrpSpPr>
        <p:grpSpPr>
          <a:xfrm>
            <a:off x="2547423" y="2401205"/>
            <a:ext cx="1412348" cy="1026249"/>
            <a:chOff x="3422283" y="3121698"/>
            <a:chExt cx="2008414" cy="1459366"/>
          </a:xfrm>
        </p:grpSpPr>
        <p:sp>
          <p:nvSpPr>
            <p:cNvPr id="1058" name="Google Shape;1058;p41"/>
            <p:cNvSpPr/>
            <p:nvPr/>
          </p:nvSpPr>
          <p:spPr>
            <a:xfrm>
              <a:off x="3422283" y="3121698"/>
              <a:ext cx="1996122" cy="1459366"/>
            </a:xfrm>
            <a:prstGeom prst="rect">
              <a:avLst/>
            </a:prstGeom>
            <a:solidFill>
              <a:srgbClr val="75CF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059" name="Google Shape;1059;p41"/>
            <p:cNvSpPr txBox="1"/>
            <p:nvPr/>
          </p:nvSpPr>
          <p:spPr>
            <a:xfrm>
              <a:off x="3440568" y="3322068"/>
              <a:ext cx="1990129" cy="1050409"/>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Effectiveness of circle hooks  demonstrated</a:t>
              </a:r>
              <a:endParaRPr/>
            </a:p>
          </p:txBody>
        </p:sp>
      </p:grpSp>
      <p:grpSp>
        <p:nvGrpSpPr>
          <p:cNvPr id="1060" name="Google Shape;1060;p41"/>
          <p:cNvGrpSpPr/>
          <p:nvPr/>
        </p:nvGrpSpPr>
        <p:grpSpPr>
          <a:xfrm>
            <a:off x="6440958" y="2425114"/>
            <a:ext cx="1409429" cy="1024128"/>
            <a:chOff x="3422283" y="3121698"/>
            <a:chExt cx="2008414" cy="1459366"/>
          </a:xfrm>
        </p:grpSpPr>
        <p:sp>
          <p:nvSpPr>
            <p:cNvPr id="1061" name="Google Shape;1061;p41"/>
            <p:cNvSpPr/>
            <p:nvPr/>
          </p:nvSpPr>
          <p:spPr>
            <a:xfrm>
              <a:off x="3422283" y="3121698"/>
              <a:ext cx="1996122" cy="1459366"/>
            </a:xfrm>
            <a:prstGeom prst="rect">
              <a:avLst/>
            </a:prstGeom>
            <a:solidFill>
              <a:srgbClr val="75CF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062" name="Google Shape;1062;p41"/>
            <p:cNvSpPr txBox="1"/>
            <p:nvPr/>
          </p:nvSpPr>
          <p:spPr>
            <a:xfrm>
              <a:off x="3440568" y="3322066"/>
              <a:ext cx="1990129" cy="1050409"/>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Fishers accept and use circle hooks</a:t>
              </a:r>
              <a:endParaRPr/>
            </a:p>
          </p:txBody>
        </p:sp>
      </p:grpSp>
      <p:grpSp>
        <p:nvGrpSpPr>
          <p:cNvPr id="1063" name="Google Shape;1063;p41"/>
          <p:cNvGrpSpPr/>
          <p:nvPr/>
        </p:nvGrpSpPr>
        <p:grpSpPr>
          <a:xfrm>
            <a:off x="10124108" y="2368491"/>
            <a:ext cx="1765315" cy="1050631"/>
            <a:chOff x="9666030" y="2453077"/>
            <a:chExt cx="1780881" cy="1071582"/>
          </a:xfrm>
        </p:grpSpPr>
        <p:sp>
          <p:nvSpPr>
            <p:cNvPr id="1064" name="Google Shape;1064;p41"/>
            <p:cNvSpPr/>
            <p:nvPr/>
          </p:nvSpPr>
          <p:spPr>
            <a:xfrm>
              <a:off x="9666030" y="2453077"/>
              <a:ext cx="1780881" cy="1071582"/>
            </a:xfrm>
            <a:prstGeom prst="ellipse">
              <a:avLst/>
            </a:prstGeom>
            <a:solidFill>
              <a:srgbClr val="BAE5BB"/>
            </a:solidFill>
            <a:ln>
              <a:noFill/>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sz="1600">
                <a:solidFill>
                  <a:schemeClr val="dk1"/>
                </a:solidFill>
                <a:latin typeface="Arial"/>
                <a:ea typeface="Arial"/>
                <a:cs typeface="Arial"/>
                <a:sym typeface="Arial"/>
              </a:endParaRPr>
            </a:p>
          </p:txBody>
        </p:sp>
        <p:sp>
          <p:nvSpPr>
            <p:cNvPr id="1065" name="Google Shape;1065;p41"/>
            <p:cNvSpPr txBox="1"/>
            <p:nvPr/>
          </p:nvSpPr>
          <p:spPr>
            <a:xfrm>
              <a:off x="9773617" y="2842596"/>
              <a:ext cx="1628831" cy="345305"/>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Marine turtles</a:t>
              </a:r>
              <a:endParaRPr/>
            </a:p>
          </p:txBody>
        </p:sp>
      </p:grpSp>
      <p:grpSp>
        <p:nvGrpSpPr>
          <p:cNvPr id="1066" name="Google Shape;1066;p41"/>
          <p:cNvGrpSpPr/>
          <p:nvPr/>
        </p:nvGrpSpPr>
        <p:grpSpPr>
          <a:xfrm>
            <a:off x="8375574" y="2425114"/>
            <a:ext cx="1400803" cy="1024128"/>
            <a:chOff x="6928084" y="3166960"/>
            <a:chExt cx="1996122" cy="1459366"/>
          </a:xfrm>
        </p:grpSpPr>
        <p:sp>
          <p:nvSpPr>
            <p:cNvPr id="1067" name="Google Shape;1067;p41"/>
            <p:cNvSpPr/>
            <p:nvPr/>
          </p:nvSpPr>
          <p:spPr>
            <a:xfrm>
              <a:off x="6928084" y="3166960"/>
              <a:ext cx="1996122" cy="1459366"/>
            </a:xfrm>
            <a:prstGeom prst="rect">
              <a:avLst/>
            </a:prstGeom>
            <a:solidFill>
              <a:srgbClr val="C48ED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068" name="Google Shape;1068;p41"/>
            <p:cNvSpPr txBox="1"/>
            <p:nvPr/>
          </p:nvSpPr>
          <p:spPr>
            <a:xfrm>
              <a:off x="7024068" y="3261609"/>
              <a:ext cx="1804152" cy="1270066"/>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Bycatch mortality in hook lines reduced</a:t>
              </a:r>
              <a:endParaRPr/>
            </a:p>
          </p:txBody>
        </p:sp>
      </p:grpSp>
      <p:sp>
        <p:nvSpPr>
          <p:cNvPr id="1069" name="Google Shape;1069;p41"/>
          <p:cNvSpPr/>
          <p:nvPr/>
        </p:nvSpPr>
        <p:spPr>
          <a:xfrm>
            <a:off x="9212716" y="3968696"/>
            <a:ext cx="2430808" cy="921994"/>
          </a:xfrm>
          <a:prstGeom prst="wedgeRectCallout">
            <a:avLst>
              <a:gd fmla="val 26050" name="adj1"/>
              <a:gd fmla="val -111525" name="adj2"/>
            </a:avLst>
          </a:prstGeom>
          <a:solidFill>
            <a:srgbClr val="BAE4BD">
              <a:alpha val="84705"/>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1A1918"/>
              </a:buClr>
              <a:buSzPts val="1800"/>
              <a:buFont typeface="Noto Sans Symbols"/>
              <a:buNone/>
            </a:pPr>
            <a:r>
              <a:rPr b="0" i="0" lang="en-US" sz="1800" u="none" cap="none" strike="noStrike">
                <a:solidFill>
                  <a:srgbClr val="1A1918"/>
                </a:solidFill>
                <a:latin typeface="Arial"/>
                <a:ea typeface="Arial"/>
                <a:cs typeface="Arial"/>
                <a:sym typeface="Arial"/>
              </a:rPr>
              <a:t>By </a:t>
            </a:r>
            <a:r>
              <a:rPr b="1" i="0" lang="en-US" sz="1800" u="none" cap="none" strike="noStrike">
                <a:solidFill>
                  <a:srgbClr val="1A1918"/>
                </a:solidFill>
                <a:latin typeface="Arial"/>
                <a:ea typeface="Arial"/>
                <a:cs typeface="Arial"/>
                <a:sym typeface="Arial"/>
              </a:rPr>
              <a:t>2025</a:t>
            </a:r>
            <a:r>
              <a:rPr b="0" i="0" lang="en-US" sz="1800" u="none" cap="none" strike="noStrike">
                <a:solidFill>
                  <a:srgbClr val="1A1918"/>
                </a:solidFill>
                <a:latin typeface="Arial"/>
                <a:ea typeface="Arial"/>
                <a:cs typeface="Arial"/>
                <a:sym typeface="Arial"/>
              </a:rPr>
              <a:t>, 10% increase from 2005 levels of turtles.</a:t>
            </a:r>
            <a:endParaRPr/>
          </a:p>
          <a:p>
            <a:pPr indent="0" lvl="0" marL="0" marR="0" rtl="0" algn="l">
              <a:lnSpc>
                <a:spcPct val="100000"/>
              </a:lnSpc>
              <a:spcBef>
                <a:spcPts val="0"/>
              </a:spcBef>
              <a:spcAft>
                <a:spcPts val="0"/>
              </a:spcAft>
              <a:buClr>
                <a:schemeClr val="dk1"/>
              </a:buClr>
              <a:buSzPts val="1400"/>
              <a:buFont typeface="Noto Sans Symbols"/>
              <a:buNone/>
            </a:pPr>
            <a:r>
              <a:t/>
            </a:r>
            <a:endParaRPr b="1" i="0" sz="1400" u="none" cap="none" strike="noStrike">
              <a:solidFill>
                <a:srgbClr val="1A1918"/>
              </a:solidFill>
              <a:latin typeface="Arial"/>
              <a:ea typeface="Arial"/>
              <a:cs typeface="Arial"/>
              <a:sym typeface="Arial"/>
            </a:endParaRPr>
          </a:p>
        </p:txBody>
      </p:sp>
      <p:sp>
        <p:nvSpPr>
          <p:cNvPr id="1070" name="Google Shape;1070;p41"/>
          <p:cNvSpPr/>
          <p:nvPr/>
        </p:nvSpPr>
        <p:spPr>
          <a:xfrm>
            <a:off x="1123365" y="438289"/>
            <a:ext cx="2642642" cy="1315866"/>
          </a:xfrm>
          <a:prstGeom prst="wedgeRectCallout">
            <a:avLst>
              <a:gd fmla="val -1707" name="adj1"/>
              <a:gd fmla="val 184659" name="adj2"/>
            </a:avLst>
          </a:prstGeom>
          <a:solidFill>
            <a:srgbClr val="D5EEF5"/>
          </a:soli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Noto Sans Symbols"/>
              <a:buNone/>
            </a:pPr>
            <a:r>
              <a:rPr lang="en-US" sz="1800">
                <a:solidFill>
                  <a:schemeClr val="dk1"/>
                </a:solidFill>
                <a:latin typeface="Arial"/>
                <a:ea typeface="Arial"/>
                <a:cs typeface="Arial"/>
                <a:sym typeface="Arial"/>
              </a:rPr>
              <a:t>By July 2008, equal or better target catch and reduced turtle catch using circular hooks.</a:t>
            </a:r>
            <a:endParaRPr/>
          </a:p>
        </p:txBody>
      </p:sp>
      <p:sp>
        <p:nvSpPr>
          <p:cNvPr id="1071" name="Google Shape;1071;p41"/>
          <p:cNvSpPr/>
          <p:nvPr/>
        </p:nvSpPr>
        <p:spPr>
          <a:xfrm>
            <a:off x="7472363" y="438289"/>
            <a:ext cx="2651745" cy="1084451"/>
          </a:xfrm>
          <a:prstGeom prst="wedgeRectCallout">
            <a:avLst>
              <a:gd fmla="val -32537" name="adj1"/>
              <a:gd fmla="val 220772" name="adj2"/>
            </a:avLst>
          </a:prstGeom>
          <a:solidFill>
            <a:srgbClr val="D5EEF5"/>
          </a:soli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Noto Sans Symbols"/>
              <a:buNone/>
            </a:pPr>
            <a:r>
              <a:rPr lang="en-US" sz="1800">
                <a:solidFill>
                  <a:schemeClr val="dk1"/>
                </a:solidFill>
                <a:latin typeface="Arial"/>
                <a:ea typeface="Arial"/>
                <a:cs typeface="Arial"/>
                <a:sym typeface="Arial"/>
              </a:rPr>
              <a:t>By January 2009, </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&gt; 60% fishers using circular hooks.</a:t>
            </a:r>
            <a:endParaRPr/>
          </a:p>
        </p:txBody>
      </p:sp>
      <p:sp>
        <p:nvSpPr>
          <p:cNvPr id="1072" name="Google Shape;1072;p41"/>
          <p:cNvSpPr/>
          <p:nvPr/>
        </p:nvSpPr>
        <p:spPr>
          <a:xfrm>
            <a:off x="2538779" y="3339144"/>
            <a:ext cx="1412347" cy="270823"/>
          </a:xfrm>
          <a:prstGeom prst="rect">
            <a:avLst/>
          </a:prstGeom>
          <a:solidFill>
            <a:srgbClr val="CAE9EA"/>
          </a:solidFill>
          <a:ln cap="flat" cmpd="sng" w="9525">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Objective</a:t>
            </a:r>
            <a:endParaRPr/>
          </a:p>
        </p:txBody>
      </p:sp>
      <p:sp>
        <p:nvSpPr>
          <p:cNvPr id="1073" name="Google Shape;1073;p41"/>
          <p:cNvSpPr/>
          <p:nvPr/>
        </p:nvSpPr>
        <p:spPr>
          <a:xfrm>
            <a:off x="6438057" y="3335583"/>
            <a:ext cx="1403704" cy="270823"/>
          </a:xfrm>
          <a:prstGeom prst="rect">
            <a:avLst/>
          </a:prstGeom>
          <a:solidFill>
            <a:srgbClr val="CAE9EA"/>
          </a:solidFill>
          <a:ln cap="flat" cmpd="sng" w="9525">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Objective</a:t>
            </a:r>
            <a:endParaRPr/>
          </a:p>
        </p:txBody>
      </p:sp>
      <p:sp>
        <p:nvSpPr>
          <p:cNvPr id="1074" name="Google Shape;1074;p41"/>
          <p:cNvSpPr/>
          <p:nvPr/>
        </p:nvSpPr>
        <p:spPr>
          <a:xfrm>
            <a:off x="8372673" y="3435685"/>
            <a:ext cx="1403704" cy="389715"/>
          </a:xfrm>
          <a:prstGeom prst="rect">
            <a:avLst/>
          </a:prstGeom>
          <a:solidFill>
            <a:srgbClr val="CAE9EA"/>
          </a:solidFill>
          <a:ln cap="flat" cmpd="sng" w="9525">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Threat reduction objective</a:t>
            </a:r>
            <a:endParaRPr/>
          </a:p>
        </p:txBody>
      </p:sp>
      <p:sp>
        <p:nvSpPr>
          <p:cNvPr id="1075" name="Google Shape;1075;p41"/>
          <p:cNvSpPr/>
          <p:nvPr/>
        </p:nvSpPr>
        <p:spPr>
          <a:xfrm>
            <a:off x="7278706" y="5509244"/>
            <a:ext cx="2759658" cy="932606"/>
          </a:xfrm>
          <a:prstGeom prst="wedgeRectCallout">
            <a:avLst>
              <a:gd fmla="val -2119" name="adj1"/>
              <a:gd fmla="val -245951" name="adj2"/>
            </a:avLst>
          </a:prstGeom>
          <a:solidFill>
            <a:srgbClr val="D5EEF5"/>
          </a:soli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Noto Sans Symbols"/>
              <a:buNone/>
            </a:pPr>
            <a:r>
              <a:rPr lang="en-US" sz="1800">
                <a:solidFill>
                  <a:schemeClr val="dk1"/>
                </a:solidFill>
                <a:latin typeface="Arial"/>
                <a:ea typeface="Arial"/>
                <a:cs typeface="Arial"/>
                <a:sym typeface="Arial"/>
              </a:rPr>
              <a:t>By January 2012, </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turtle capture rates below 50% of 2005 rates .</a:t>
            </a:r>
            <a:endParaRPr/>
          </a:p>
        </p:txBody>
      </p:sp>
      <p:sp>
        <p:nvSpPr>
          <p:cNvPr id="1076" name="Google Shape;1076;p41"/>
          <p:cNvSpPr/>
          <p:nvPr/>
        </p:nvSpPr>
        <p:spPr>
          <a:xfrm>
            <a:off x="10370005" y="3088948"/>
            <a:ext cx="1273519" cy="307777"/>
          </a:xfrm>
          <a:prstGeom prst="ellipse">
            <a:avLst/>
          </a:prstGeom>
          <a:solidFill>
            <a:srgbClr val="D2EEFE"/>
          </a:solidFill>
          <a:ln cap="flat" cmpd="sng" w="12700">
            <a:solidFill>
              <a:srgbClr val="7F7F7F"/>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Goal</a:t>
            </a:r>
            <a:endParaRPr/>
          </a:p>
        </p:txBody>
      </p:sp>
      <p:sp>
        <p:nvSpPr>
          <p:cNvPr id="1077" name="Google Shape;1077;p41"/>
          <p:cNvSpPr/>
          <p:nvPr/>
        </p:nvSpPr>
        <p:spPr>
          <a:xfrm>
            <a:off x="9565942" y="967740"/>
            <a:ext cx="558166" cy="574799"/>
          </a:xfrm>
          <a:prstGeom prst="triangle">
            <a:avLst>
              <a:gd fmla="val 50000" name="adj"/>
            </a:avLst>
          </a:prstGeom>
          <a:solidFill>
            <a:srgbClr val="C48ED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I</a:t>
            </a:r>
            <a:endParaRPr/>
          </a:p>
        </p:txBody>
      </p:sp>
      <p:sp>
        <p:nvSpPr>
          <p:cNvPr id="1078" name="Google Shape;1078;p41"/>
          <p:cNvSpPr/>
          <p:nvPr/>
        </p:nvSpPr>
        <p:spPr>
          <a:xfrm>
            <a:off x="3207841" y="1184151"/>
            <a:ext cx="558166" cy="574799"/>
          </a:xfrm>
          <a:prstGeom prst="triangle">
            <a:avLst>
              <a:gd fmla="val 50000" name="adj"/>
            </a:avLst>
          </a:prstGeom>
          <a:solidFill>
            <a:srgbClr val="C48ED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I</a:t>
            </a:r>
            <a:endParaRPr/>
          </a:p>
        </p:txBody>
      </p:sp>
      <p:sp>
        <p:nvSpPr>
          <p:cNvPr id="1079" name="Google Shape;1079;p41"/>
          <p:cNvSpPr/>
          <p:nvPr/>
        </p:nvSpPr>
        <p:spPr>
          <a:xfrm>
            <a:off x="9565942" y="6062530"/>
            <a:ext cx="558166" cy="574799"/>
          </a:xfrm>
          <a:prstGeom prst="triangle">
            <a:avLst>
              <a:gd fmla="val 50000" name="adj"/>
            </a:avLst>
          </a:prstGeom>
          <a:solidFill>
            <a:srgbClr val="C48ED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I</a:t>
            </a:r>
            <a:endParaRPr/>
          </a:p>
        </p:txBody>
      </p:sp>
      <p:sp>
        <p:nvSpPr>
          <p:cNvPr id="1080" name="Google Shape;1080;p41"/>
          <p:cNvSpPr/>
          <p:nvPr/>
        </p:nvSpPr>
        <p:spPr>
          <a:xfrm>
            <a:off x="11293579" y="4337768"/>
            <a:ext cx="558166" cy="574799"/>
          </a:xfrm>
          <a:prstGeom prst="triangle">
            <a:avLst>
              <a:gd fmla="val 50000" name="adj"/>
            </a:avLst>
          </a:prstGeom>
          <a:solidFill>
            <a:srgbClr val="C48ED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I</a:t>
            </a:r>
            <a:endParaRPr/>
          </a:p>
        </p:txBody>
      </p:sp>
      <p:sp>
        <p:nvSpPr>
          <p:cNvPr id="1081" name="Google Shape;1081;p41"/>
          <p:cNvSpPr txBox="1"/>
          <p:nvPr/>
        </p:nvSpPr>
        <p:spPr>
          <a:xfrm rot="-5400000">
            <a:off x="9961386" y="4553349"/>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JEREMY BISHOP, PEXELS</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7"/>
                                        </p:tgtEl>
                                        <p:attrNameLst>
                                          <p:attrName>style.visibility</p:attrName>
                                        </p:attrNameLst>
                                      </p:cBhvr>
                                      <p:to>
                                        <p:strVal val="visible"/>
                                      </p:to>
                                    </p:set>
                                    <p:animEffect filter="fade" transition="in">
                                      <p:cBhvr>
                                        <p:cTn dur="500"/>
                                        <p:tgtEl>
                                          <p:spTgt spid="10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9"/>
                                        </p:tgtEl>
                                        <p:attrNameLst>
                                          <p:attrName>style.visibility</p:attrName>
                                        </p:attrNameLst>
                                      </p:cBhvr>
                                      <p:to>
                                        <p:strVal val="visible"/>
                                      </p:to>
                                    </p:set>
                                    <p:animEffect filter="fade" transition="in">
                                      <p:cBhvr>
                                        <p:cTn dur="500"/>
                                        <p:tgtEl>
                                          <p:spTgt spid="1049"/>
                                        </p:tgtEl>
                                      </p:cBhvr>
                                    </p:animEffect>
                                  </p:childTnLst>
                                </p:cTn>
                              </p:par>
                              <p:par>
                                <p:cTn fill="hold" nodeType="withEffect" presetClass="entr" presetID="10" presetSubtype="0">
                                  <p:stCondLst>
                                    <p:cond delay="0"/>
                                  </p:stCondLst>
                                  <p:childTnLst>
                                    <p:set>
                                      <p:cBhvr>
                                        <p:cTn dur="1" fill="hold">
                                          <p:stCondLst>
                                            <p:cond delay="0"/>
                                          </p:stCondLst>
                                        </p:cTn>
                                        <p:tgtEl>
                                          <p:spTgt spid="1054"/>
                                        </p:tgtEl>
                                        <p:attrNameLst>
                                          <p:attrName>style.visibility</p:attrName>
                                        </p:attrNameLst>
                                      </p:cBhvr>
                                      <p:to>
                                        <p:strVal val="visible"/>
                                      </p:to>
                                    </p:set>
                                    <p:animEffect filter="fade" transition="in">
                                      <p:cBhvr>
                                        <p:cTn dur="500"/>
                                        <p:tgtEl>
                                          <p:spTgt spid="10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0"/>
                                        </p:tgtEl>
                                        <p:attrNameLst>
                                          <p:attrName>style.visibility</p:attrName>
                                        </p:attrNameLst>
                                      </p:cBhvr>
                                      <p:to>
                                        <p:strVal val="visible"/>
                                      </p:to>
                                    </p:set>
                                    <p:animEffect filter="fade" transition="in">
                                      <p:cBhvr>
                                        <p:cTn dur="500"/>
                                        <p:tgtEl>
                                          <p:spTgt spid="10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72"/>
                                        </p:tgtEl>
                                        <p:attrNameLst>
                                          <p:attrName>style.visibility</p:attrName>
                                        </p:attrNameLst>
                                      </p:cBhvr>
                                      <p:to>
                                        <p:strVal val="visible"/>
                                      </p:to>
                                    </p:set>
                                    <p:anim calcmode="lin" valueType="num">
                                      <p:cBhvr additive="base">
                                        <p:cTn dur="500"/>
                                        <p:tgtEl>
                                          <p:spTgt spid="1072"/>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1070"/>
                                        </p:tgtEl>
                                        <p:attrNameLst>
                                          <p:attrName>style.visibility</p:attrName>
                                        </p:attrNameLst>
                                      </p:cBhvr>
                                      <p:to>
                                        <p:strVal val="visible"/>
                                      </p:to>
                                    </p:set>
                                    <p:animEffect filter="fade" transition="in">
                                      <p:cBhvr>
                                        <p:cTn dur="500"/>
                                        <p:tgtEl>
                                          <p:spTgt spid="10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73"/>
                                        </p:tgtEl>
                                        <p:attrNameLst>
                                          <p:attrName>style.visibility</p:attrName>
                                        </p:attrNameLst>
                                      </p:cBhvr>
                                      <p:to>
                                        <p:strVal val="visible"/>
                                      </p:to>
                                    </p:set>
                                    <p:anim calcmode="lin" valueType="num">
                                      <p:cBhvr additive="base">
                                        <p:cTn dur="500"/>
                                        <p:tgtEl>
                                          <p:spTgt spid="1073"/>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1071"/>
                                        </p:tgtEl>
                                        <p:attrNameLst>
                                          <p:attrName>style.visibility</p:attrName>
                                        </p:attrNameLst>
                                      </p:cBhvr>
                                      <p:to>
                                        <p:strVal val="visible"/>
                                      </p:to>
                                    </p:set>
                                    <p:animEffect filter="fade" transition="in">
                                      <p:cBhvr>
                                        <p:cTn dur="500"/>
                                        <p:tgtEl>
                                          <p:spTgt spid="10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5"/>
                                        </p:tgtEl>
                                        <p:attrNameLst>
                                          <p:attrName>style.visibility</p:attrName>
                                        </p:attrNameLst>
                                      </p:cBhvr>
                                      <p:to>
                                        <p:strVal val="visible"/>
                                      </p:to>
                                    </p:set>
                                    <p:animEffect filter="fade" transition="in">
                                      <p:cBhvr>
                                        <p:cTn dur="500"/>
                                        <p:tgtEl>
                                          <p:spTgt spid="1075"/>
                                        </p:tgtEl>
                                      </p:cBhvr>
                                    </p:animEffect>
                                  </p:childTnLst>
                                </p:cTn>
                              </p:par>
                              <p:par>
                                <p:cTn fill="hold" nodeType="withEffect" presetClass="entr" presetID="2" presetSubtype="4">
                                  <p:stCondLst>
                                    <p:cond delay="0"/>
                                  </p:stCondLst>
                                  <p:childTnLst>
                                    <p:set>
                                      <p:cBhvr>
                                        <p:cTn dur="1" fill="hold">
                                          <p:stCondLst>
                                            <p:cond delay="0"/>
                                          </p:stCondLst>
                                        </p:cTn>
                                        <p:tgtEl>
                                          <p:spTgt spid="1074"/>
                                        </p:tgtEl>
                                        <p:attrNameLst>
                                          <p:attrName>style.visibility</p:attrName>
                                        </p:attrNameLst>
                                      </p:cBhvr>
                                      <p:to>
                                        <p:strVal val="visible"/>
                                      </p:to>
                                    </p:set>
                                    <p:anim calcmode="lin" valueType="num">
                                      <p:cBhvr additive="base">
                                        <p:cTn dur="500"/>
                                        <p:tgtEl>
                                          <p:spTgt spid="107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69"/>
                                        </p:tgtEl>
                                        <p:attrNameLst>
                                          <p:attrName>style.visibility</p:attrName>
                                        </p:attrNameLst>
                                      </p:cBhvr>
                                      <p:to>
                                        <p:strVal val="visible"/>
                                      </p:to>
                                    </p:set>
                                    <p:anim calcmode="lin" valueType="num">
                                      <p:cBhvr additive="base">
                                        <p:cTn dur="500"/>
                                        <p:tgtEl>
                                          <p:spTgt spid="106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2">
                                  <p:stCondLst>
                                    <p:cond delay="0"/>
                                  </p:stCondLst>
                                  <p:childTnLst>
                                    <p:set>
                                      <p:cBhvr>
                                        <p:cTn dur="1" fill="hold">
                                          <p:stCondLst>
                                            <p:cond delay="0"/>
                                          </p:stCondLst>
                                        </p:cTn>
                                        <p:tgtEl>
                                          <p:spTgt spid="1076"/>
                                        </p:tgtEl>
                                        <p:attrNameLst>
                                          <p:attrName>style.visibility</p:attrName>
                                        </p:attrNameLst>
                                      </p:cBhvr>
                                      <p:to>
                                        <p:strVal val="visible"/>
                                      </p:to>
                                    </p:set>
                                    <p:anim calcmode="lin" valueType="num">
                                      <p:cBhvr additive="base">
                                        <p:cTn dur="500"/>
                                        <p:tgtEl>
                                          <p:spTgt spid="107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077"/>
                                        </p:tgtEl>
                                        <p:attrNameLst>
                                          <p:attrName>style.visibility</p:attrName>
                                        </p:attrNameLst>
                                      </p:cBhvr>
                                      <p:to>
                                        <p:strVal val="visible"/>
                                      </p:to>
                                    </p:set>
                                    <p:anim calcmode="lin" valueType="num">
                                      <p:cBhvr additive="base">
                                        <p:cTn dur="500"/>
                                        <p:tgtEl>
                                          <p:spTgt spid="107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079"/>
                                        </p:tgtEl>
                                        <p:attrNameLst>
                                          <p:attrName>style.visibility</p:attrName>
                                        </p:attrNameLst>
                                      </p:cBhvr>
                                      <p:to>
                                        <p:strVal val="visible"/>
                                      </p:to>
                                    </p:set>
                                    <p:anim calcmode="lin" valueType="num">
                                      <p:cBhvr additive="base">
                                        <p:cTn dur="500"/>
                                        <p:tgtEl>
                                          <p:spTgt spid="107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078"/>
                                        </p:tgtEl>
                                        <p:attrNameLst>
                                          <p:attrName>style.visibility</p:attrName>
                                        </p:attrNameLst>
                                      </p:cBhvr>
                                      <p:to>
                                        <p:strVal val="visible"/>
                                      </p:to>
                                    </p:set>
                                    <p:anim calcmode="lin" valueType="num">
                                      <p:cBhvr additive="base">
                                        <p:cTn dur="500"/>
                                        <p:tgtEl>
                                          <p:spTgt spid="107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080"/>
                                        </p:tgtEl>
                                        <p:attrNameLst>
                                          <p:attrName>style.visibility</p:attrName>
                                        </p:attrNameLst>
                                      </p:cBhvr>
                                      <p:to>
                                        <p:strVal val="visible"/>
                                      </p:to>
                                    </p:set>
                                    <p:anim calcmode="lin" valueType="num">
                                      <p:cBhvr additive="base">
                                        <p:cTn dur="500"/>
                                        <p:tgtEl>
                                          <p:spTgt spid="1080"/>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4"/>
                                        </p:tgtEl>
                                        <p:attrNameLst>
                                          <p:attrName>style.visibility</p:attrName>
                                        </p:attrNameLst>
                                      </p:cBhvr>
                                      <p:to>
                                        <p:strVal val="visible"/>
                                      </p:to>
                                    </p:set>
                                    <p:animEffect filter="fade" transition="in">
                                      <p:cBhvr>
                                        <p:cTn dur="500"/>
                                        <p:tgtEl>
                                          <p:spTgt spid="1044"/>
                                        </p:tgtEl>
                                      </p:cBhvr>
                                    </p:animEffect>
                                  </p:childTnLst>
                                </p:cTn>
                              </p:par>
                              <p:par>
                                <p:cTn fill="hold" nodeType="withEffect" presetClass="entr" presetID="10" presetSubtype="0">
                                  <p:stCondLst>
                                    <p:cond delay="0"/>
                                  </p:stCondLst>
                                  <p:childTnLst>
                                    <p:set>
                                      <p:cBhvr>
                                        <p:cTn dur="1" fill="hold">
                                          <p:stCondLst>
                                            <p:cond delay="0"/>
                                          </p:stCondLst>
                                        </p:cTn>
                                        <p:tgtEl>
                                          <p:spTgt spid="1047"/>
                                        </p:tgtEl>
                                        <p:attrNameLst>
                                          <p:attrName>style.visibility</p:attrName>
                                        </p:attrNameLst>
                                      </p:cBhvr>
                                      <p:to>
                                        <p:strVal val="visible"/>
                                      </p:to>
                                    </p:set>
                                    <p:animEffect filter="fade" transition="in">
                                      <p:cBhvr>
                                        <p:cTn dur="500"/>
                                        <p:tgtEl>
                                          <p:spTgt spid="1047"/>
                                        </p:tgtEl>
                                      </p:cBhvr>
                                    </p:animEffect>
                                  </p:childTnLst>
                                </p:cTn>
                              </p:par>
                              <p:par>
                                <p:cTn fill="hold" nodeType="withEffect" presetClass="entr" presetID="10" presetSubtype="0">
                                  <p:stCondLst>
                                    <p:cond delay="0"/>
                                  </p:stCondLst>
                                  <p:childTnLst>
                                    <p:set>
                                      <p:cBhvr>
                                        <p:cTn dur="1" fill="hold">
                                          <p:stCondLst>
                                            <p:cond delay="0"/>
                                          </p:stCondLst>
                                        </p:cTn>
                                        <p:tgtEl>
                                          <p:spTgt spid="1048"/>
                                        </p:tgtEl>
                                        <p:attrNameLst>
                                          <p:attrName>style.visibility</p:attrName>
                                        </p:attrNameLst>
                                      </p:cBhvr>
                                      <p:to>
                                        <p:strVal val="visible"/>
                                      </p:to>
                                    </p:set>
                                    <p:animEffect filter="fade" transition="in">
                                      <p:cBhvr>
                                        <p:cTn dur="500"/>
                                        <p:tgtEl>
                                          <p:spTgt spid="10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2"/>
                                        </p:tgtEl>
                                        <p:attrNameLst>
                                          <p:attrName>style.visibility</p:attrName>
                                        </p:attrNameLst>
                                      </p:cBhvr>
                                      <p:to>
                                        <p:strVal val="visible"/>
                                      </p:to>
                                    </p:set>
                                    <p:animEffect filter="fade" transition="in">
                                      <p:cBhvr>
                                        <p:cTn dur="500"/>
                                        <p:tgtEl>
                                          <p:spTgt spid="1052"/>
                                        </p:tgtEl>
                                      </p:cBhvr>
                                    </p:animEffect>
                                  </p:childTnLst>
                                </p:cTn>
                              </p:par>
                              <p:par>
                                <p:cTn fill="hold" nodeType="withEffect" presetClass="entr" presetID="10" presetSubtype="0">
                                  <p:stCondLst>
                                    <p:cond delay="0"/>
                                  </p:stCondLst>
                                  <p:childTnLst>
                                    <p:set>
                                      <p:cBhvr>
                                        <p:cTn dur="1" fill="hold">
                                          <p:stCondLst>
                                            <p:cond delay="0"/>
                                          </p:stCondLst>
                                        </p:cTn>
                                        <p:tgtEl>
                                          <p:spTgt spid="1053"/>
                                        </p:tgtEl>
                                        <p:attrNameLst>
                                          <p:attrName>style.visibility</p:attrName>
                                        </p:attrNameLst>
                                      </p:cBhvr>
                                      <p:to>
                                        <p:strVal val="visible"/>
                                      </p:to>
                                    </p:set>
                                    <p:animEffect filter="fade" transition="in">
                                      <p:cBhvr>
                                        <p:cTn dur="500"/>
                                        <p:tgtEl>
                                          <p:spTgt spid="10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6" name="Shape 1086"/>
        <p:cNvGrpSpPr/>
        <p:nvPr/>
      </p:nvGrpSpPr>
      <p:grpSpPr>
        <a:xfrm>
          <a:off x="0" y="0"/>
          <a:ext cx="0" cy="0"/>
          <a:chOff x="0" y="0"/>
          <a:chExt cx="0" cy="0"/>
        </a:xfrm>
      </p:grpSpPr>
      <p:pic>
        <p:nvPicPr>
          <p:cNvPr id="1087" name="Google Shape;1087;p42"/>
          <p:cNvPicPr preferRelativeResize="0"/>
          <p:nvPr>
            <p:ph idx="2" type="pic"/>
          </p:nvPr>
        </p:nvPicPr>
        <p:blipFill rotWithShape="1">
          <a:blip r:embed="rId3">
            <a:alphaModFix/>
          </a:blip>
          <a:srcRect b="-185" l="0" r="0" t="0"/>
          <a:stretch/>
        </p:blipFill>
        <p:spPr>
          <a:xfrm>
            <a:off x="0" y="0"/>
            <a:ext cx="4916975" cy="6858000"/>
          </a:xfrm>
          <a:prstGeom prst="rect">
            <a:avLst/>
          </a:prstGeom>
          <a:noFill/>
          <a:ln>
            <a:noFill/>
          </a:ln>
        </p:spPr>
      </p:pic>
      <p:sp>
        <p:nvSpPr>
          <p:cNvPr id="1088" name="Google Shape;1088;p42"/>
          <p:cNvSpPr txBox="1"/>
          <p:nvPr>
            <p:ph idx="1" type="body"/>
          </p:nvPr>
        </p:nvSpPr>
        <p:spPr>
          <a:xfrm>
            <a:off x="5400000" y="756000"/>
            <a:ext cx="6369886" cy="475710"/>
          </a:xfrm>
          <a:prstGeom prst="rect">
            <a:avLst/>
          </a:prstGeom>
          <a:noFill/>
          <a:ln>
            <a:noFill/>
          </a:ln>
        </p:spPr>
        <p:txBody>
          <a:bodyPr anchorCtr="0" anchor="t" bIns="0" lIns="0" spcFirstLastPara="1" rIns="0" wrap="square" tIns="0">
            <a:noAutofit/>
          </a:bodyPr>
          <a:lstStyle/>
          <a:p>
            <a:pPr indent="0" lvl="0" marL="0" rtl="0" algn="l">
              <a:lnSpc>
                <a:spcPct val="107142"/>
              </a:lnSpc>
              <a:spcBef>
                <a:spcPts val="0"/>
              </a:spcBef>
              <a:spcAft>
                <a:spcPts val="0"/>
              </a:spcAft>
              <a:buSzPts val="2800"/>
              <a:buFont typeface="Arial Black"/>
              <a:buNone/>
            </a:pPr>
            <a:r>
              <a:rPr lang="en-US"/>
              <a:t>OPERATIONS</a:t>
            </a:r>
            <a:endParaRPr/>
          </a:p>
        </p:txBody>
      </p:sp>
      <p:sp>
        <p:nvSpPr>
          <p:cNvPr id="1089" name="Google Shape;1089;p42"/>
          <p:cNvSpPr txBox="1"/>
          <p:nvPr>
            <p:ph idx="3" type="body"/>
          </p:nvPr>
        </p:nvSpPr>
        <p:spPr>
          <a:xfrm>
            <a:off x="5400000" y="1440000"/>
            <a:ext cx="6272212" cy="3995738"/>
          </a:xfrm>
          <a:prstGeom prst="rect">
            <a:avLst/>
          </a:prstGeom>
          <a:noFill/>
          <a:ln>
            <a:noFill/>
          </a:ln>
        </p:spPr>
        <p:txBody>
          <a:bodyPr anchorCtr="0" anchor="t" bIns="0" lIns="0" spcFirstLastPara="1" rIns="0" wrap="square" tIns="0">
            <a:noAutofit/>
          </a:bodyPr>
          <a:lstStyle/>
          <a:p>
            <a:pPr indent="-228600" lvl="0" marL="228600" rtl="0" algn="l">
              <a:lnSpc>
                <a:spcPct val="150000"/>
              </a:lnSpc>
              <a:spcBef>
                <a:spcPts val="0"/>
              </a:spcBef>
              <a:spcAft>
                <a:spcPts val="0"/>
              </a:spcAft>
              <a:buClr>
                <a:schemeClr val="accent2"/>
              </a:buClr>
              <a:buSzPts val="2800"/>
              <a:buChar char="•"/>
            </a:pPr>
            <a:r>
              <a:rPr lang="en-US"/>
              <a:t>Monitoring</a:t>
            </a:r>
            <a:endParaRPr/>
          </a:p>
          <a:p>
            <a:pPr indent="-228600" lvl="0" marL="228600" rtl="0" algn="l">
              <a:lnSpc>
                <a:spcPct val="150000"/>
              </a:lnSpc>
              <a:spcBef>
                <a:spcPts val="800"/>
              </a:spcBef>
              <a:spcAft>
                <a:spcPts val="0"/>
              </a:spcAft>
              <a:buClr>
                <a:schemeClr val="accent2"/>
              </a:buClr>
              <a:buSzPts val="2800"/>
              <a:buChar char="•"/>
            </a:pPr>
            <a:r>
              <a:rPr lang="en-US"/>
              <a:t>Activities</a:t>
            </a:r>
            <a:endParaRPr/>
          </a:p>
          <a:p>
            <a:pPr indent="-228600" lvl="0" marL="228600" rtl="0" algn="l">
              <a:lnSpc>
                <a:spcPct val="150000"/>
              </a:lnSpc>
              <a:spcBef>
                <a:spcPts val="800"/>
              </a:spcBef>
              <a:spcAft>
                <a:spcPts val="0"/>
              </a:spcAft>
              <a:buClr>
                <a:schemeClr val="accent2"/>
              </a:buClr>
              <a:buSzPts val="2800"/>
              <a:buChar char="•"/>
            </a:pPr>
            <a:r>
              <a:rPr lang="en-US"/>
              <a:t>Assess resources</a:t>
            </a:r>
            <a:endParaRPr/>
          </a:p>
          <a:p>
            <a:pPr indent="-228600" lvl="0" marL="228600" rtl="0" algn="l">
              <a:lnSpc>
                <a:spcPct val="150000"/>
              </a:lnSpc>
              <a:spcBef>
                <a:spcPts val="800"/>
              </a:spcBef>
              <a:spcAft>
                <a:spcPts val="0"/>
              </a:spcAft>
              <a:buClr>
                <a:schemeClr val="accent2"/>
              </a:buClr>
              <a:buSzPts val="2800"/>
              <a:buChar char="•"/>
            </a:pPr>
            <a:r>
              <a:rPr lang="en-US"/>
              <a:t>Risk</a:t>
            </a:r>
            <a:endParaRPr/>
          </a:p>
          <a:p>
            <a:pPr indent="-228600" lvl="0" marL="228600" rtl="0" algn="l">
              <a:lnSpc>
                <a:spcPct val="150000"/>
              </a:lnSpc>
              <a:spcBef>
                <a:spcPts val="800"/>
              </a:spcBef>
              <a:spcAft>
                <a:spcPts val="0"/>
              </a:spcAft>
              <a:buClr>
                <a:schemeClr val="accent2"/>
              </a:buClr>
              <a:buSzPts val="2800"/>
              <a:buChar char="•"/>
            </a:pPr>
            <a:r>
              <a:rPr lang="en-US"/>
              <a:t>Exit</a:t>
            </a:r>
            <a:endParaRPr/>
          </a:p>
        </p:txBody>
      </p:sp>
      <p:sp>
        <p:nvSpPr>
          <p:cNvPr id="1090" name="Google Shape;1090;p42"/>
          <p:cNvSpPr txBox="1"/>
          <p:nvPr/>
        </p:nvSpPr>
        <p:spPr>
          <a:xfrm rot="-5400000">
            <a:off x="-1827327" y="4503544"/>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ROGER BRADSHAW, UNSPLASH</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5" name="Shape 1095"/>
        <p:cNvGrpSpPr/>
        <p:nvPr/>
      </p:nvGrpSpPr>
      <p:grpSpPr>
        <a:xfrm>
          <a:off x="0" y="0"/>
          <a:ext cx="0" cy="0"/>
          <a:chOff x="0" y="0"/>
          <a:chExt cx="0" cy="0"/>
        </a:xfrm>
      </p:grpSpPr>
      <p:sp>
        <p:nvSpPr>
          <p:cNvPr id="1096" name="Google Shape;1096;p43"/>
          <p:cNvSpPr/>
          <p:nvPr/>
        </p:nvSpPr>
        <p:spPr>
          <a:xfrm>
            <a:off x="528541" y="1552745"/>
            <a:ext cx="6463670" cy="4881817"/>
          </a:xfrm>
          <a:prstGeom prst="roundRect">
            <a:avLst>
              <a:gd fmla="val 16667"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97" name="Google Shape;1097;p43"/>
          <p:cNvSpPr txBox="1"/>
          <p:nvPr>
            <p:ph idx="1" type="body"/>
          </p:nvPr>
        </p:nvSpPr>
        <p:spPr>
          <a:xfrm>
            <a:off x="720726" y="756000"/>
            <a:ext cx="6369886" cy="475710"/>
          </a:xfrm>
          <a:prstGeom prst="rect">
            <a:avLst/>
          </a:prstGeom>
          <a:noFill/>
          <a:ln>
            <a:noFill/>
          </a:ln>
        </p:spPr>
        <p:txBody>
          <a:bodyPr anchorCtr="0" anchor="t" bIns="0" lIns="0" spcFirstLastPara="1" rIns="0" wrap="square" tIns="0">
            <a:noAutofit/>
          </a:bodyPr>
          <a:lstStyle/>
          <a:p>
            <a:pPr indent="0" lvl="0" marL="0" rtl="0" algn="l">
              <a:lnSpc>
                <a:spcPct val="107142"/>
              </a:lnSpc>
              <a:spcBef>
                <a:spcPts val="0"/>
              </a:spcBef>
              <a:spcAft>
                <a:spcPts val="0"/>
              </a:spcAft>
              <a:buSzPts val="2800"/>
              <a:buFont typeface="Arial Black"/>
              <a:buNone/>
            </a:pPr>
            <a:r>
              <a:rPr lang="en-US"/>
              <a:t>UNDERSTANDING RISK</a:t>
            </a:r>
            <a:endParaRPr/>
          </a:p>
          <a:p>
            <a:pPr indent="0" lvl="0" marL="0" rtl="0" algn="l">
              <a:lnSpc>
                <a:spcPct val="107142"/>
              </a:lnSpc>
              <a:spcBef>
                <a:spcPts val="0"/>
              </a:spcBef>
              <a:spcAft>
                <a:spcPts val="0"/>
              </a:spcAft>
              <a:buSzPts val="2800"/>
              <a:buFont typeface="Arial Black"/>
              <a:buNone/>
            </a:pPr>
            <a:r>
              <a:t/>
            </a:r>
            <a:endParaRPr/>
          </a:p>
        </p:txBody>
      </p:sp>
      <p:sp>
        <p:nvSpPr>
          <p:cNvPr id="1098" name="Google Shape;1098;p43"/>
          <p:cNvSpPr txBox="1"/>
          <p:nvPr>
            <p:ph idx="3" type="body"/>
          </p:nvPr>
        </p:nvSpPr>
        <p:spPr>
          <a:xfrm>
            <a:off x="719999" y="1440000"/>
            <a:ext cx="6272212" cy="3995738"/>
          </a:xfrm>
          <a:prstGeom prst="rect">
            <a:avLst/>
          </a:prstGeom>
          <a:noFill/>
          <a:ln>
            <a:noFill/>
          </a:ln>
        </p:spPr>
        <p:txBody>
          <a:bodyPr anchorCtr="0" anchor="t" bIns="0" lIns="0" spcFirstLastPara="1" rIns="0" wrap="square" tIns="0">
            <a:noAutofit/>
          </a:bodyPr>
          <a:lstStyle/>
          <a:p>
            <a:pPr indent="-50800" lvl="0" marL="228600" rtl="0" algn="l">
              <a:lnSpc>
                <a:spcPct val="150000"/>
              </a:lnSpc>
              <a:spcBef>
                <a:spcPts val="0"/>
              </a:spcBef>
              <a:spcAft>
                <a:spcPts val="0"/>
              </a:spcAft>
              <a:buSzPts val="2800"/>
              <a:buNone/>
            </a:pPr>
            <a:r>
              <a:t/>
            </a:r>
            <a:endParaRPr b="1">
              <a:solidFill>
                <a:schemeClr val="lt1"/>
              </a:solidFill>
            </a:endParaRPr>
          </a:p>
          <a:p>
            <a:pPr indent="-228600" lvl="0" marL="228600" rtl="0" algn="l">
              <a:lnSpc>
                <a:spcPct val="150000"/>
              </a:lnSpc>
              <a:spcBef>
                <a:spcPts val="800"/>
              </a:spcBef>
              <a:spcAft>
                <a:spcPts val="0"/>
              </a:spcAft>
              <a:buClr>
                <a:schemeClr val="lt1"/>
              </a:buClr>
              <a:buSzPts val="2800"/>
              <a:buChar char="•"/>
            </a:pPr>
            <a:r>
              <a:rPr lang="en-US">
                <a:solidFill>
                  <a:schemeClr val="lt1"/>
                </a:solidFill>
              </a:rPr>
              <a:t>Clarify risk</a:t>
            </a:r>
            <a:endParaRPr/>
          </a:p>
          <a:p>
            <a:pPr indent="-228600" lvl="0" marL="228600" rtl="0" algn="l">
              <a:lnSpc>
                <a:spcPct val="150000"/>
              </a:lnSpc>
              <a:spcBef>
                <a:spcPts val="800"/>
              </a:spcBef>
              <a:spcAft>
                <a:spcPts val="0"/>
              </a:spcAft>
              <a:buClr>
                <a:schemeClr val="lt1"/>
              </a:buClr>
              <a:buSzPts val="2800"/>
              <a:buChar char="•"/>
            </a:pPr>
            <a:r>
              <a:rPr lang="en-US">
                <a:solidFill>
                  <a:schemeClr val="lt1"/>
                </a:solidFill>
              </a:rPr>
              <a:t>Other tools</a:t>
            </a:r>
            <a:endParaRPr/>
          </a:p>
          <a:p>
            <a:pPr indent="-228600" lvl="0" marL="228600" rtl="0" algn="l">
              <a:lnSpc>
                <a:spcPct val="150000"/>
              </a:lnSpc>
              <a:spcBef>
                <a:spcPts val="800"/>
              </a:spcBef>
              <a:spcAft>
                <a:spcPts val="0"/>
              </a:spcAft>
              <a:buClr>
                <a:schemeClr val="lt1"/>
              </a:buClr>
              <a:buSzPts val="2800"/>
              <a:buChar char="•"/>
            </a:pPr>
            <a:r>
              <a:rPr lang="en-US">
                <a:solidFill>
                  <a:schemeClr val="lt1"/>
                </a:solidFill>
              </a:rPr>
              <a:t>Results chains</a:t>
            </a:r>
            <a:endParaRPr/>
          </a:p>
          <a:p>
            <a:pPr indent="-228600" lvl="0" marL="228600" rtl="0" algn="l">
              <a:lnSpc>
                <a:spcPct val="150000"/>
              </a:lnSpc>
              <a:spcBef>
                <a:spcPts val="800"/>
              </a:spcBef>
              <a:spcAft>
                <a:spcPts val="0"/>
              </a:spcAft>
              <a:buClr>
                <a:schemeClr val="lt1"/>
              </a:buClr>
              <a:buSzPts val="2800"/>
              <a:buChar char="•"/>
            </a:pPr>
            <a:r>
              <a:rPr lang="en-US">
                <a:solidFill>
                  <a:schemeClr val="lt1"/>
                </a:solidFill>
              </a:rPr>
              <a:t>Environmental &amp; Social Safeguards </a:t>
            </a:r>
            <a:endParaRPr>
              <a:solidFill>
                <a:schemeClr val="lt1"/>
              </a:solidFill>
            </a:endParaRPr>
          </a:p>
        </p:txBody>
      </p:sp>
      <p:pic>
        <p:nvPicPr>
          <p:cNvPr id="1099" name="Google Shape;1099;p43"/>
          <p:cNvPicPr preferRelativeResize="0"/>
          <p:nvPr>
            <p:ph idx="2" type="pic"/>
          </p:nvPr>
        </p:nvPicPr>
        <p:blipFill rotWithShape="1">
          <a:blip r:embed="rId3">
            <a:alphaModFix/>
          </a:blip>
          <a:srcRect b="0" l="0" r="0" t="0"/>
          <a:stretch/>
        </p:blipFill>
        <p:spPr>
          <a:xfrm>
            <a:off x="7275024" y="0"/>
            <a:ext cx="4916975" cy="6858000"/>
          </a:xfrm>
          <a:prstGeom prst="rect">
            <a:avLst/>
          </a:prstGeom>
          <a:noFill/>
          <a:ln>
            <a:noFill/>
          </a:ln>
        </p:spPr>
      </p:pic>
      <p:sp>
        <p:nvSpPr>
          <p:cNvPr id="1100" name="Google Shape;1100;p43"/>
          <p:cNvSpPr txBox="1"/>
          <p:nvPr/>
        </p:nvSpPr>
        <p:spPr>
          <a:xfrm rot="-5400000">
            <a:off x="9880860" y="4438231"/>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JONATHAN BOWERS, UNSPLASH</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5" name="Shape 1105"/>
        <p:cNvGrpSpPr/>
        <p:nvPr/>
      </p:nvGrpSpPr>
      <p:grpSpPr>
        <a:xfrm>
          <a:off x="0" y="0"/>
          <a:ext cx="0" cy="0"/>
          <a:chOff x="0" y="0"/>
          <a:chExt cx="0" cy="0"/>
        </a:xfrm>
      </p:grpSpPr>
      <p:sp>
        <p:nvSpPr>
          <p:cNvPr id="1106" name="Google Shape;1106;p44"/>
          <p:cNvSpPr/>
          <p:nvPr/>
        </p:nvSpPr>
        <p:spPr>
          <a:xfrm>
            <a:off x="2329603" y="0"/>
            <a:ext cx="2108285" cy="124358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07" name="Google Shape;1107;p44"/>
          <p:cNvSpPr txBox="1"/>
          <p:nvPr/>
        </p:nvSpPr>
        <p:spPr>
          <a:xfrm>
            <a:off x="6658636" y="1243584"/>
            <a:ext cx="3808820" cy="29238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accent3"/>
                </a:solidFill>
                <a:latin typeface="Arial Black"/>
                <a:ea typeface="Arial Black"/>
                <a:cs typeface="Arial Black"/>
                <a:sym typeface="Arial Black"/>
              </a:rPr>
              <a:t>3. IMPLEMENT</a:t>
            </a:r>
            <a:endParaRPr/>
          </a:p>
          <a:p>
            <a:pPr indent="-279400" lvl="0" marL="279400" marR="0" rtl="0" algn="l">
              <a:spcBef>
                <a:spcPts val="1200"/>
              </a:spcBef>
              <a:spcAft>
                <a:spcPts val="0"/>
              </a:spcAft>
              <a:buClr>
                <a:schemeClr val="dk1"/>
              </a:buClr>
              <a:buSzPts val="2800"/>
              <a:buFont typeface="Arial"/>
              <a:buChar char="•"/>
            </a:pPr>
            <a:r>
              <a:rPr lang="en-US" sz="2800">
                <a:solidFill>
                  <a:schemeClr val="dk1"/>
                </a:solidFill>
                <a:latin typeface="Arial"/>
                <a:ea typeface="Arial"/>
                <a:cs typeface="Arial"/>
                <a:sym typeface="Arial"/>
              </a:rPr>
              <a:t>Work plan, budget</a:t>
            </a:r>
            <a:endParaRPr sz="2800">
              <a:solidFill>
                <a:schemeClr val="dk1"/>
              </a:solidFill>
              <a:latin typeface="Arial"/>
              <a:ea typeface="Arial"/>
              <a:cs typeface="Arial"/>
              <a:sym typeface="Arial"/>
            </a:endParaRPr>
          </a:p>
          <a:p>
            <a:pPr indent="-279400" lvl="0" marL="279400" marR="0" rtl="0" algn="l">
              <a:spcBef>
                <a:spcPts val="1200"/>
              </a:spcBef>
              <a:spcAft>
                <a:spcPts val="0"/>
              </a:spcAft>
              <a:buClr>
                <a:schemeClr val="dk1"/>
              </a:buClr>
              <a:buSzPts val="2800"/>
              <a:buFont typeface="Arial"/>
              <a:buChar char="•"/>
            </a:pPr>
            <a:r>
              <a:rPr lang="en-US" sz="2800">
                <a:solidFill>
                  <a:schemeClr val="dk1"/>
                </a:solidFill>
                <a:latin typeface="Arial"/>
                <a:ea typeface="Arial"/>
                <a:cs typeface="Arial"/>
                <a:sym typeface="Arial"/>
              </a:rPr>
              <a:t>Implement</a:t>
            </a:r>
            <a:endParaRPr/>
          </a:p>
          <a:p>
            <a:pPr indent="-279400" lvl="0" marL="279400" marR="0" rtl="0" algn="l">
              <a:spcBef>
                <a:spcPts val="1200"/>
              </a:spcBef>
              <a:spcAft>
                <a:spcPts val="0"/>
              </a:spcAft>
              <a:buClr>
                <a:schemeClr val="dk1"/>
              </a:buClr>
              <a:buSzPts val="2800"/>
              <a:buFont typeface="Arial"/>
              <a:buChar char="•"/>
            </a:pPr>
            <a:r>
              <a:rPr lang="en-US" sz="2800">
                <a:solidFill>
                  <a:schemeClr val="dk1"/>
                </a:solidFill>
                <a:latin typeface="Arial"/>
                <a:ea typeface="Arial"/>
                <a:cs typeface="Arial"/>
                <a:sym typeface="Arial"/>
              </a:rPr>
              <a:t>Monitor</a:t>
            </a:r>
            <a:endParaRPr/>
          </a:p>
          <a:p>
            <a:pPr indent="-279400" lvl="0" marL="279400" marR="0" rtl="0" algn="l">
              <a:spcBef>
                <a:spcPts val="1200"/>
              </a:spcBef>
              <a:spcAft>
                <a:spcPts val="0"/>
              </a:spcAft>
              <a:buClr>
                <a:schemeClr val="dk1"/>
              </a:buClr>
              <a:buSzPts val="2800"/>
              <a:buFont typeface="Arial"/>
              <a:buChar char="•"/>
            </a:pPr>
            <a:r>
              <a:rPr lang="en-US" sz="2800">
                <a:solidFill>
                  <a:schemeClr val="dk1"/>
                </a:solidFill>
                <a:latin typeface="Arial"/>
                <a:ea typeface="Arial"/>
                <a:cs typeface="Arial"/>
                <a:sym typeface="Arial"/>
              </a:rPr>
              <a:t>Report</a:t>
            </a:r>
            <a:endParaRPr sz="2800">
              <a:solidFill>
                <a:schemeClr val="dk1"/>
              </a:solidFill>
              <a:latin typeface="Arial"/>
              <a:ea typeface="Arial"/>
              <a:cs typeface="Arial"/>
              <a:sym typeface="Arial"/>
            </a:endParaRPr>
          </a:p>
        </p:txBody>
      </p:sp>
      <p:pic>
        <p:nvPicPr>
          <p:cNvPr descr="A picture containing diagram&#10;&#10;Description automatically generated" id="1108" name="Google Shape;1108;p44"/>
          <p:cNvPicPr preferRelativeResize="0"/>
          <p:nvPr/>
        </p:nvPicPr>
        <p:blipFill rotWithShape="1">
          <a:blip r:embed="rId3">
            <a:alphaModFix/>
          </a:blip>
          <a:srcRect b="0" l="0" r="0" t="0"/>
          <a:stretch/>
        </p:blipFill>
        <p:spPr>
          <a:xfrm>
            <a:off x="1072941" y="832147"/>
            <a:ext cx="5076349" cy="5040000"/>
          </a:xfrm>
          <a:prstGeom prst="donut">
            <a:avLst>
              <a:gd fmla="val 26683" name="adj"/>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3" name="Shape 1113"/>
        <p:cNvGrpSpPr/>
        <p:nvPr/>
      </p:nvGrpSpPr>
      <p:grpSpPr>
        <a:xfrm>
          <a:off x="0" y="0"/>
          <a:ext cx="0" cy="0"/>
          <a:chOff x="0" y="0"/>
          <a:chExt cx="0" cy="0"/>
        </a:xfrm>
      </p:grpSpPr>
      <p:pic>
        <p:nvPicPr>
          <p:cNvPr id="1114" name="Google Shape;1114;p45"/>
          <p:cNvPicPr preferRelativeResize="0"/>
          <p:nvPr>
            <p:ph idx="2" type="pic"/>
          </p:nvPr>
        </p:nvPicPr>
        <p:blipFill rotWithShape="1">
          <a:blip r:embed="rId3">
            <a:alphaModFix/>
          </a:blip>
          <a:srcRect b="-185" l="0" r="0" t="0"/>
          <a:stretch/>
        </p:blipFill>
        <p:spPr>
          <a:xfrm>
            <a:off x="0" y="0"/>
            <a:ext cx="4916975" cy="6858000"/>
          </a:xfrm>
          <a:prstGeom prst="rect">
            <a:avLst/>
          </a:prstGeom>
          <a:noFill/>
          <a:ln>
            <a:noFill/>
          </a:ln>
        </p:spPr>
      </p:pic>
      <p:sp>
        <p:nvSpPr>
          <p:cNvPr id="1115" name="Google Shape;1115;p45"/>
          <p:cNvSpPr txBox="1"/>
          <p:nvPr>
            <p:ph idx="1" type="body"/>
          </p:nvPr>
        </p:nvSpPr>
        <p:spPr>
          <a:xfrm>
            <a:off x="5400000" y="756000"/>
            <a:ext cx="6369886" cy="475710"/>
          </a:xfrm>
          <a:prstGeom prst="rect">
            <a:avLst/>
          </a:prstGeom>
          <a:noFill/>
          <a:ln>
            <a:noFill/>
          </a:ln>
        </p:spPr>
        <p:txBody>
          <a:bodyPr anchorCtr="0" anchor="t" bIns="0" lIns="0" spcFirstLastPara="1" rIns="0" wrap="square" tIns="0">
            <a:noAutofit/>
          </a:bodyPr>
          <a:lstStyle/>
          <a:p>
            <a:pPr indent="0" lvl="0" marL="0" rtl="0" algn="l">
              <a:lnSpc>
                <a:spcPct val="107142"/>
              </a:lnSpc>
              <a:spcBef>
                <a:spcPts val="0"/>
              </a:spcBef>
              <a:spcAft>
                <a:spcPts val="0"/>
              </a:spcAft>
              <a:buSzPts val="2800"/>
              <a:buFont typeface="Arial Black"/>
              <a:buNone/>
            </a:pPr>
            <a:r>
              <a:rPr lang="en-US"/>
              <a:t>WORKPLANS</a:t>
            </a:r>
            <a:endParaRPr/>
          </a:p>
        </p:txBody>
      </p:sp>
      <p:sp>
        <p:nvSpPr>
          <p:cNvPr id="1116" name="Google Shape;1116;p45"/>
          <p:cNvSpPr txBox="1"/>
          <p:nvPr>
            <p:ph idx="3" type="body"/>
          </p:nvPr>
        </p:nvSpPr>
        <p:spPr>
          <a:xfrm>
            <a:off x="5400000" y="1440000"/>
            <a:ext cx="6272212" cy="3995738"/>
          </a:xfrm>
          <a:prstGeom prst="rect">
            <a:avLst/>
          </a:prstGeom>
          <a:noFill/>
          <a:ln>
            <a:noFill/>
          </a:ln>
        </p:spPr>
        <p:txBody>
          <a:bodyPr anchorCtr="0" anchor="t" bIns="0" lIns="0" spcFirstLastPara="1" rIns="0" wrap="square" tIns="0">
            <a:noAutofit/>
          </a:bodyPr>
          <a:lstStyle/>
          <a:p>
            <a:pPr indent="-228600" lvl="0" marL="228600" rtl="0" algn="l">
              <a:lnSpc>
                <a:spcPct val="150000"/>
              </a:lnSpc>
              <a:spcBef>
                <a:spcPts val="0"/>
              </a:spcBef>
              <a:spcAft>
                <a:spcPts val="0"/>
              </a:spcAft>
              <a:buClr>
                <a:schemeClr val="accent4"/>
              </a:buClr>
              <a:buSzPts val="2800"/>
              <a:buChar char="•"/>
            </a:pPr>
            <a:r>
              <a:rPr lang="en-US"/>
              <a:t>Short-term detail</a:t>
            </a:r>
            <a:endParaRPr/>
          </a:p>
          <a:p>
            <a:pPr indent="-228600" lvl="0" marL="228600" rtl="0" algn="l">
              <a:lnSpc>
                <a:spcPct val="150000"/>
              </a:lnSpc>
              <a:spcBef>
                <a:spcPts val="800"/>
              </a:spcBef>
              <a:spcAft>
                <a:spcPts val="0"/>
              </a:spcAft>
              <a:buClr>
                <a:schemeClr val="accent4"/>
              </a:buClr>
              <a:buSzPts val="2800"/>
              <a:buChar char="•"/>
            </a:pPr>
            <a:r>
              <a:rPr lang="en-US"/>
              <a:t>Budgets</a:t>
            </a:r>
            <a:endParaRPr/>
          </a:p>
          <a:p>
            <a:pPr indent="-228600" lvl="0" marL="228600" rtl="0" algn="l">
              <a:lnSpc>
                <a:spcPct val="150000"/>
              </a:lnSpc>
              <a:spcBef>
                <a:spcPts val="800"/>
              </a:spcBef>
              <a:spcAft>
                <a:spcPts val="0"/>
              </a:spcAft>
              <a:buClr>
                <a:schemeClr val="accent4"/>
              </a:buClr>
              <a:buSzPts val="2800"/>
              <a:buChar char="•"/>
            </a:pPr>
            <a:r>
              <a:rPr lang="en-US"/>
              <a:t>Responsibilities</a:t>
            </a:r>
            <a:endParaRPr/>
          </a:p>
          <a:p>
            <a:pPr indent="-228600" lvl="0" marL="228600" rtl="0" algn="l">
              <a:lnSpc>
                <a:spcPct val="150000"/>
              </a:lnSpc>
              <a:spcBef>
                <a:spcPts val="800"/>
              </a:spcBef>
              <a:spcAft>
                <a:spcPts val="0"/>
              </a:spcAft>
              <a:buClr>
                <a:schemeClr val="accent4"/>
              </a:buClr>
              <a:buSzPts val="2800"/>
              <a:buChar char="•"/>
            </a:pPr>
            <a:r>
              <a:rPr lang="en-US"/>
              <a:t>Timelines</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1" name="Shape 1121"/>
        <p:cNvGrpSpPr/>
        <p:nvPr/>
      </p:nvGrpSpPr>
      <p:grpSpPr>
        <a:xfrm>
          <a:off x="0" y="0"/>
          <a:ext cx="0" cy="0"/>
          <a:chOff x="0" y="0"/>
          <a:chExt cx="0" cy="0"/>
        </a:xfrm>
      </p:grpSpPr>
      <p:pic>
        <p:nvPicPr>
          <p:cNvPr descr="A bird flying over a body of water&#10;&#10;Description automatically generated" id="1122" name="Google Shape;1122;p46"/>
          <p:cNvPicPr preferRelativeResize="0"/>
          <p:nvPr/>
        </p:nvPicPr>
        <p:blipFill rotWithShape="1">
          <a:blip r:embed="rId3">
            <a:alphaModFix/>
          </a:blip>
          <a:srcRect b="0" l="0" r="0" t="-56"/>
          <a:stretch/>
        </p:blipFill>
        <p:spPr>
          <a:xfrm>
            <a:off x="0" y="0"/>
            <a:ext cx="12192000" cy="6858000"/>
          </a:xfrm>
          <a:prstGeom prst="rect">
            <a:avLst/>
          </a:prstGeom>
          <a:noFill/>
          <a:ln>
            <a:noFill/>
          </a:ln>
        </p:spPr>
      </p:pic>
      <p:grpSp>
        <p:nvGrpSpPr>
          <p:cNvPr id="1123" name="Google Shape;1123;p46"/>
          <p:cNvGrpSpPr/>
          <p:nvPr/>
        </p:nvGrpSpPr>
        <p:grpSpPr>
          <a:xfrm>
            <a:off x="243639" y="2354011"/>
            <a:ext cx="1772872" cy="1079592"/>
            <a:chOff x="449525" y="3855055"/>
            <a:chExt cx="2045036" cy="1211400"/>
          </a:xfrm>
        </p:grpSpPr>
        <p:sp>
          <p:nvSpPr>
            <p:cNvPr id="1124" name="Google Shape;1124;p46"/>
            <p:cNvSpPr/>
            <p:nvPr/>
          </p:nvSpPr>
          <p:spPr>
            <a:xfrm>
              <a:off x="449525" y="3855055"/>
              <a:ext cx="2045036" cy="1211400"/>
            </a:xfrm>
            <a:prstGeom prst="hexagon">
              <a:avLst>
                <a:gd fmla="val 25000" name="adj"/>
                <a:gd fmla="val 115470" name="vf"/>
              </a:avLst>
            </a:prstGeom>
            <a:solidFill>
              <a:srgbClr val="FBEE69"/>
            </a:solidFill>
            <a:ln>
              <a:noFill/>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125" name="Google Shape;1125;p46"/>
            <p:cNvSpPr txBox="1"/>
            <p:nvPr/>
          </p:nvSpPr>
          <p:spPr>
            <a:xfrm>
              <a:off x="492329" y="4025006"/>
              <a:ext cx="1995234" cy="828848"/>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Test and promote circle hooks to reduce bycatch</a:t>
              </a:r>
              <a:endParaRPr/>
            </a:p>
          </p:txBody>
        </p:sp>
      </p:grpSp>
      <p:grpSp>
        <p:nvGrpSpPr>
          <p:cNvPr id="1126" name="Google Shape;1126;p46"/>
          <p:cNvGrpSpPr/>
          <p:nvPr/>
        </p:nvGrpSpPr>
        <p:grpSpPr>
          <a:xfrm>
            <a:off x="377462" y="3628444"/>
            <a:ext cx="1505226" cy="1079592"/>
            <a:chOff x="2804506" y="3910675"/>
            <a:chExt cx="1895302" cy="1201362"/>
          </a:xfrm>
        </p:grpSpPr>
        <p:sp>
          <p:nvSpPr>
            <p:cNvPr id="1127" name="Google Shape;1127;p46"/>
            <p:cNvSpPr/>
            <p:nvPr/>
          </p:nvSpPr>
          <p:spPr>
            <a:xfrm>
              <a:off x="2804506" y="4042887"/>
              <a:ext cx="1895302" cy="951959"/>
            </a:xfrm>
            <a:prstGeom prst="roundRect">
              <a:avLst>
                <a:gd fmla="val 16667" name="adj"/>
              </a:avLst>
            </a:prstGeom>
            <a:solidFill>
              <a:srgbClr val="FFEE6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128" name="Google Shape;1128;p46"/>
            <p:cNvSpPr txBox="1"/>
            <p:nvPr/>
          </p:nvSpPr>
          <p:spPr>
            <a:xfrm>
              <a:off x="2804506" y="3910675"/>
              <a:ext cx="1895301" cy="1201362"/>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Collaborate with academia &amp; fishing authorities</a:t>
              </a:r>
              <a:endParaRPr/>
            </a:p>
          </p:txBody>
        </p:sp>
      </p:grpSp>
      <p:sp>
        <p:nvSpPr>
          <p:cNvPr id="1129" name="Google Shape;1129;p46"/>
          <p:cNvSpPr/>
          <p:nvPr/>
        </p:nvSpPr>
        <p:spPr>
          <a:xfrm>
            <a:off x="392982" y="4600657"/>
            <a:ext cx="1505226" cy="659968"/>
          </a:xfrm>
          <a:prstGeom prst="roundRect">
            <a:avLst>
              <a:gd fmla="val 16667" name="adj"/>
            </a:avLst>
          </a:prstGeom>
          <a:solidFill>
            <a:srgbClr val="FFEE6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Develop protocol to test circle hooks</a:t>
            </a:r>
            <a:endParaRPr/>
          </a:p>
        </p:txBody>
      </p:sp>
      <p:sp>
        <p:nvSpPr>
          <p:cNvPr id="1130" name="Google Shape;1130;p46"/>
          <p:cNvSpPr/>
          <p:nvPr/>
        </p:nvSpPr>
        <p:spPr>
          <a:xfrm>
            <a:off x="2547423" y="3941639"/>
            <a:ext cx="1505226" cy="756034"/>
          </a:xfrm>
          <a:prstGeom prst="roundRect">
            <a:avLst>
              <a:gd fmla="val 16667" name="adj"/>
            </a:avLst>
          </a:prstGeom>
          <a:solidFill>
            <a:srgbClr val="FFEE6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Evaluate circle hooks in longline fleet</a:t>
            </a:r>
            <a:endParaRPr/>
          </a:p>
        </p:txBody>
      </p:sp>
      <p:grpSp>
        <p:nvGrpSpPr>
          <p:cNvPr id="1131" name="Google Shape;1131;p46"/>
          <p:cNvGrpSpPr/>
          <p:nvPr/>
        </p:nvGrpSpPr>
        <p:grpSpPr>
          <a:xfrm>
            <a:off x="4496477" y="2409436"/>
            <a:ext cx="1412348" cy="1026249"/>
            <a:chOff x="3422283" y="3121698"/>
            <a:chExt cx="2008414" cy="1459366"/>
          </a:xfrm>
        </p:grpSpPr>
        <p:sp>
          <p:nvSpPr>
            <p:cNvPr id="1132" name="Google Shape;1132;p46"/>
            <p:cNvSpPr/>
            <p:nvPr/>
          </p:nvSpPr>
          <p:spPr>
            <a:xfrm>
              <a:off x="3422283" y="3121698"/>
              <a:ext cx="1996122" cy="1459366"/>
            </a:xfrm>
            <a:prstGeom prst="rect">
              <a:avLst/>
            </a:prstGeom>
            <a:solidFill>
              <a:srgbClr val="75CF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133" name="Google Shape;1133;p46"/>
            <p:cNvSpPr txBox="1"/>
            <p:nvPr/>
          </p:nvSpPr>
          <p:spPr>
            <a:xfrm>
              <a:off x="3440568" y="3168884"/>
              <a:ext cx="1990129" cy="1356777"/>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Fishers recognize advantages of circle hooks</a:t>
              </a:r>
              <a:endParaRPr/>
            </a:p>
          </p:txBody>
        </p:sp>
      </p:grpSp>
      <p:grpSp>
        <p:nvGrpSpPr>
          <p:cNvPr id="1134" name="Google Shape;1134;p46"/>
          <p:cNvGrpSpPr/>
          <p:nvPr/>
        </p:nvGrpSpPr>
        <p:grpSpPr>
          <a:xfrm>
            <a:off x="4496477" y="3736757"/>
            <a:ext cx="1412348" cy="1026249"/>
            <a:chOff x="3422283" y="3121698"/>
            <a:chExt cx="2008414" cy="1459366"/>
          </a:xfrm>
        </p:grpSpPr>
        <p:sp>
          <p:nvSpPr>
            <p:cNvPr id="1135" name="Google Shape;1135;p46"/>
            <p:cNvSpPr/>
            <p:nvPr/>
          </p:nvSpPr>
          <p:spPr>
            <a:xfrm>
              <a:off x="3422283" y="3121698"/>
              <a:ext cx="1996122" cy="1459366"/>
            </a:xfrm>
            <a:prstGeom prst="rect">
              <a:avLst/>
            </a:prstGeom>
            <a:solidFill>
              <a:srgbClr val="75CF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136" name="Google Shape;1136;p46"/>
            <p:cNvSpPr txBox="1"/>
            <p:nvPr/>
          </p:nvSpPr>
          <p:spPr>
            <a:xfrm>
              <a:off x="3440568" y="3322069"/>
              <a:ext cx="1990129" cy="1050409"/>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Fishers can get circle hooks for free</a:t>
              </a:r>
              <a:endParaRPr/>
            </a:p>
          </p:txBody>
        </p:sp>
      </p:grpSp>
      <p:sp>
        <p:nvSpPr>
          <p:cNvPr id="1137" name="Google Shape;1137;p46"/>
          <p:cNvSpPr txBox="1"/>
          <p:nvPr/>
        </p:nvSpPr>
        <p:spPr>
          <a:xfrm>
            <a:off x="720725" y="900000"/>
            <a:ext cx="10799763" cy="322513"/>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accent2"/>
              </a:buClr>
              <a:buSzPts val="2800"/>
              <a:buFont typeface="Arial"/>
              <a:buNone/>
            </a:pPr>
            <a:r>
              <a:rPr b="1" i="0" lang="en-US" sz="2800">
                <a:solidFill>
                  <a:schemeClr val="lt1"/>
                </a:solidFill>
                <a:latin typeface="Arial Black"/>
                <a:ea typeface="Arial Black"/>
                <a:cs typeface="Arial Black"/>
                <a:sym typeface="Arial Black"/>
              </a:rPr>
              <a:t>THEORY OF CHANGE to WORKPLAN</a:t>
            </a:r>
            <a:endParaRPr b="1" i="0" sz="2800">
              <a:solidFill>
                <a:schemeClr val="lt1"/>
              </a:solidFill>
              <a:latin typeface="Arial Black"/>
              <a:ea typeface="Arial Black"/>
              <a:cs typeface="Arial Black"/>
              <a:sym typeface="Arial Black"/>
            </a:endParaRPr>
          </a:p>
        </p:txBody>
      </p:sp>
      <p:grpSp>
        <p:nvGrpSpPr>
          <p:cNvPr id="1138" name="Google Shape;1138;p46"/>
          <p:cNvGrpSpPr/>
          <p:nvPr/>
        </p:nvGrpSpPr>
        <p:grpSpPr>
          <a:xfrm>
            <a:off x="2547423" y="2401205"/>
            <a:ext cx="1412348" cy="1026249"/>
            <a:chOff x="3422283" y="3121698"/>
            <a:chExt cx="2008414" cy="1459366"/>
          </a:xfrm>
        </p:grpSpPr>
        <p:sp>
          <p:nvSpPr>
            <p:cNvPr id="1139" name="Google Shape;1139;p46"/>
            <p:cNvSpPr/>
            <p:nvPr/>
          </p:nvSpPr>
          <p:spPr>
            <a:xfrm>
              <a:off x="3422283" y="3121698"/>
              <a:ext cx="1996122" cy="1459366"/>
            </a:xfrm>
            <a:prstGeom prst="rect">
              <a:avLst/>
            </a:prstGeom>
            <a:solidFill>
              <a:srgbClr val="75CF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140" name="Google Shape;1140;p46"/>
            <p:cNvSpPr txBox="1"/>
            <p:nvPr/>
          </p:nvSpPr>
          <p:spPr>
            <a:xfrm>
              <a:off x="3440568" y="3322068"/>
              <a:ext cx="1990129" cy="1050409"/>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Effectiveness of circle hooks  demonstrated</a:t>
              </a:r>
              <a:endParaRPr/>
            </a:p>
          </p:txBody>
        </p:sp>
      </p:grpSp>
      <p:grpSp>
        <p:nvGrpSpPr>
          <p:cNvPr id="1141" name="Google Shape;1141;p46"/>
          <p:cNvGrpSpPr/>
          <p:nvPr/>
        </p:nvGrpSpPr>
        <p:grpSpPr>
          <a:xfrm>
            <a:off x="6440958" y="2425114"/>
            <a:ext cx="1409429" cy="1024128"/>
            <a:chOff x="3422283" y="3121698"/>
            <a:chExt cx="2008414" cy="1459366"/>
          </a:xfrm>
        </p:grpSpPr>
        <p:sp>
          <p:nvSpPr>
            <p:cNvPr id="1142" name="Google Shape;1142;p46"/>
            <p:cNvSpPr/>
            <p:nvPr/>
          </p:nvSpPr>
          <p:spPr>
            <a:xfrm>
              <a:off x="3422283" y="3121698"/>
              <a:ext cx="1996122" cy="1459366"/>
            </a:xfrm>
            <a:prstGeom prst="rect">
              <a:avLst/>
            </a:prstGeom>
            <a:solidFill>
              <a:srgbClr val="75CF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143" name="Google Shape;1143;p46"/>
            <p:cNvSpPr txBox="1"/>
            <p:nvPr/>
          </p:nvSpPr>
          <p:spPr>
            <a:xfrm>
              <a:off x="3440568" y="3322066"/>
              <a:ext cx="1990129" cy="1050409"/>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Fishers accept and use circle hooks</a:t>
              </a:r>
              <a:endParaRPr/>
            </a:p>
          </p:txBody>
        </p:sp>
      </p:grpSp>
      <p:grpSp>
        <p:nvGrpSpPr>
          <p:cNvPr id="1144" name="Google Shape;1144;p46"/>
          <p:cNvGrpSpPr/>
          <p:nvPr/>
        </p:nvGrpSpPr>
        <p:grpSpPr>
          <a:xfrm>
            <a:off x="10124108" y="2368491"/>
            <a:ext cx="1765315" cy="1050631"/>
            <a:chOff x="9666030" y="2453077"/>
            <a:chExt cx="1780881" cy="1071582"/>
          </a:xfrm>
        </p:grpSpPr>
        <p:sp>
          <p:nvSpPr>
            <p:cNvPr id="1145" name="Google Shape;1145;p46"/>
            <p:cNvSpPr/>
            <p:nvPr/>
          </p:nvSpPr>
          <p:spPr>
            <a:xfrm>
              <a:off x="9666030" y="2453077"/>
              <a:ext cx="1780881" cy="1071582"/>
            </a:xfrm>
            <a:prstGeom prst="ellipse">
              <a:avLst/>
            </a:prstGeom>
            <a:solidFill>
              <a:srgbClr val="BAE5BB"/>
            </a:solidFill>
            <a:ln>
              <a:noFill/>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sz="1600">
                <a:solidFill>
                  <a:schemeClr val="dk1"/>
                </a:solidFill>
                <a:latin typeface="Arial"/>
                <a:ea typeface="Arial"/>
                <a:cs typeface="Arial"/>
                <a:sym typeface="Arial"/>
              </a:endParaRPr>
            </a:p>
          </p:txBody>
        </p:sp>
        <p:sp>
          <p:nvSpPr>
            <p:cNvPr id="1146" name="Google Shape;1146;p46"/>
            <p:cNvSpPr txBox="1"/>
            <p:nvPr/>
          </p:nvSpPr>
          <p:spPr>
            <a:xfrm>
              <a:off x="9773617" y="2842596"/>
              <a:ext cx="1628831" cy="345305"/>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Marine turtles</a:t>
              </a:r>
              <a:endParaRPr/>
            </a:p>
          </p:txBody>
        </p:sp>
      </p:grpSp>
      <p:grpSp>
        <p:nvGrpSpPr>
          <p:cNvPr id="1147" name="Google Shape;1147;p46"/>
          <p:cNvGrpSpPr/>
          <p:nvPr/>
        </p:nvGrpSpPr>
        <p:grpSpPr>
          <a:xfrm>
            <a:off x="8375574" y="2425114"/>
            <a:ext cx="1400803" cy="1024128"/>
            <a:chOff x="6928084" y="3166960"/>
            <a:chExt cx="1996122" cy="1459366"/>
          </a:xfrm>
        </p:grpSpPr>
        <p:sp>
          <p:nvSpPr>
            <p:cNvPr id="1148" name="Google Shape;1148;p46"/>
            <p:cNvSpPr/>
            <p:nvPr/>
          </p:nvSpPr>
          <p:spPr>
            <a:xfrm>
              <a:off x="6928084" y="3166960"/>
              <a:ext cx="1996122" cy="1459366"/>
            </a:xfrm>
            <a:prstGeom prst="rect">
              <a:avLst/>
            </a:prstGeom>
            <a:solidFill>
              <a:srgbClr val="C48ED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149" name="Google Shape;1149;p46"/>
            <p:cNvSpPr txBox="1"/>
            <p:nvPr/>
          </p:nvSpPr>
          <p:spPr>
            <a:xfrm>
              <a:off x="7024068" y="3261609"/>
              <a:ext cx="1804152" cy="1270066"/>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Bycatch mortality in hook lines reduced</a:t>
              </a:r>
              <a:endParaRPr/>
            </a:p>
          </p:txBody>
        </p:sp>
      </p:grpSp>
      <p:sp>
        <p:nvSpPr>
          <p:cNvPr id="1150" name="Google Shape;1150;p46"/>
          <p:cNvSpPr/>
          <p:nvPr/>
        </p:nvSpPr>
        <p:spPr>
          <a:xfrm>
            <a:off x="1123365" y="438289"/>
            <a:ext cx="2642642" cy="1315866"/>
          </a:xfrm>
          <a:prstGeom prst="wedgeRectCallout">
            <a:avLst>
              <a:gd fmla="val -1707" name="adj1"/>
              <a:gd fmla="val 184659" name="adj2"/>
            </a:avLst>
          </a:prstGeom>
          <a:solidFill>
            <a:srgbClr val="D5EEF5"/>
          </a:soli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Noto Sans Symbols"/>
              <a:buNone/>
            </a:pPr>
            <a:r>
              <a:rPr lang="en-US" sz="1800">
                <a:solidFill>
                  <a:schemeClr val="dk1"/>
                </a:solidFill>
                <a:latin typeface="Arial"/>
                <a:ea typeface="Arial"/>
                <a:cs typeface="Arial"/>
                <a:sym typeface="Arial"/>
              </a:rPr>
              <a:t>By July 2008, equal or better target catch and reduced turtle catch using circular hooks.</a:t>
            </a:r>
            <a:endParaRPr/>
          </a:p>
        </p:txBody>
      </p:sp>
      <p:sp>
        <p:nvSpPr>
          <p:cNvPr id="1151" name="Google Shape;1151;p46"/>
          <p:cNvSpPr/>
          <p:nvPr/>
        </p:nvSpPr>
        <p:spPr>
          <a:xfrm>
            <a:off x="2538779" y="3339144"/>
            <a:ext cx="1412347" cy="270823"/>
          </a:xfrm>
          <a:prstGeom prst="rect">
            <a:avLst/>
          </a:prstGeom>
          <a:solidFill>
            <a:srgbClr val="CAE9EA"/>
          </a:solidFill>
          <a:ln cap="flat" cmpd="sng" w="9525">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Objective</a:t>
            </a:r>
            <a:endParaRPr/>
          </a:p>
        </p:txBody>
      </p:sp>
      <p:sp>
        <p:nvSpPr>
          <p:cNvPr id="1152" name="Google Shape;1152;p46"/>
          <p:cNvSpPr/>
          <p:nvPr/>
        </p:nvSpPr>
        <p:spPr>
          <a:xfrm>
            <a:off x="6438057" y="3335583"/>
            <a:ext cx="1403704" cy="270823"/>
          </a:xfrm>
          <a:prstGeom prst="rect">
            <a:avLst/>
          </a:prstGeom>
          <a:solidFill>
            <a:srgbClr val="CAE9EA"/>
          </a:solidFill>
          <a:ln cap="flat" cmpd="sng" w="9525">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Objective</a:t>
            </a:r>
            <a:endParaRPr/>
          </a:p>
        </p:txBody>
      </p:sp>
      <p:sp>
        <p:nvSpPr>
          <p:cNvPr id="1153" name="Google Shape;1153;p46"/>
          <p:cNvSpPr/>
          <p:nvPr/>
        </p:nvSpPr>
        <p:spPr>
          <a:xfrm>
            <a:off x="8372673" y="3435685"/>
            <a:ext cx="1403704" cy="389715"/>
          </a:xfrm>
          <a:prstGeom prst="rect">
            <a:avLst/>
          </a:prstGeom>
          <a:solidFill>
            <a:srgbClr val="CAE9EA"/>
          </a:solidFill>
          <a:ln cap="flat" cmpd="sng" w="9525">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Threat reduction objective</a:t>
            </a:r>
            <a:endParaRPr/>
          </a:p>
        </p:txBody>
      </p:sp>
      <p:sp>
        <p:nvSpPr>
          <p:cNvPr id="1154" name="Google Shape;1154;p46"/>
          <p:cNvSpPr/>
          <p:nvPr/>
        </p:nvSpPr>
        <p:spPr>
          <a:xfrm>
            <a:off x="10370005" y="3088948"/>
            <a:ext cx="1273519" cy="307777"/>
          </a:xfrm>
          <a:prstGeom prst="ellipse">
            <a:avLst/>
          </a:prstGeom>
          <a:solidFill>
            <a:srgbClr val="D2EEFE"/>
          </a:solidFill>
          <a:ln cap="flat" cmpd="sng" w="12700">
            <a:solidFill>
              <a:srgbClr val="7F7F7F"/>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Goal</a:t>
            </a:r>
            <a:endParaRPr/>
          </a:p>
        </p:txBody>
      </p:sp>
      <p:sp>
        <p:nvSpPr>
          <p:cNvPr id="1155" name="Google Shape;1155;p46"/>
          <p:cNvSpPr/>
          <p:nvPr/>
        </p:nvSpPr>
        <p:spPr>
          <a:xfrm>
            <a:off x="3207841" y="1184151"/>
            <a:ext cx="558166" cy="574799"/>
          </a:xfrm>
          <a:prstGeom prst="triangle">
            <a:avLst>
              <a:gd fmla="val 50000" name="adj"/>
            </a:avLst>
          </a:prstGeom>
          <a:solidFill>
            <a:srgbClr val="C48ED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I</a:t>
            </a:r>
            <a:endParaRPr/>
          </a:p>
        </p:txBody>
      </p:sp>
      <p:sp>
        <p:nvSpPr>
          <p:cNvPr id="1156" name="Google Shape;1156;p46"/>
          <p:cNvSpPr txBox="1"/>
          <p:nvPr/>
        </p:nvSpPr>
        <p:spPr>
          <a:xfrm rot="-5400000">
            <a:off x="9961386" y="4553349"/>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JEREMY BISHOP, PEXELS</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6"/>
                                        </p:tgtEl>
                                        <p:attrNameLst>
                                          <p:attrName>style.visibility</p:attrName>
                                        </p:attrNameLst>
                                      </p:cBhvr>
                                      <p:to>
                                        <p:strVal val="visible"/>
                                      </p:to>
                                    </p:set>
                                    <p:animEffect filter="fade" transition="in">
                                      <p:cBhvr>
                                        <p:cTn dur="500"/>
                                        <p:tgtEl>
                                          <p:spTgt spid="1126"/>
                                        </p:tgtEl>
                                      </p:cBhvr>
                                    </p:animEffect>
                                  </p:childTnLst>
                                </p:cTn>
                              </p:par>
                              <p:par>
                                <p:cTn fill="hold" nodeType="withEffect" presetClass="entr" presetID="10" presetSubtype="0">
                                  <p:stCondLst>
                                    <p:cond delay="0"/>
                                  </p:stCondLst>
                                  <p:childTnLst>
                                    <p:set>
                                      <p:cBhvr>
                                        <p:cTn dur="1" fill="hold">
                                          <p:stCondLst>
                                            <p:cond delay="0"/>
                                          </p:stCondLst>
                                        </p:cTn>
                                        <p:tgtEl>
                                          <p:spTgt spid="1129"/>
                                        </p:tgtEl>
                                        <p:attrNameLst>
                                          <p:attrName>style.visibility</p:attrName>
                                        </p:attrNameLst>
                                      </p:cBhvr>
                                      <p:to>
                                        <p:strVal val="visible"/>
                                      </p:to>
                                    </p:set>
                                    <p:animEffect filter="fade" transition="in">
                                      <p:cBhvr>
                                        <p:cTn dur="500"/>
                                        <p:tgtEl>
                                          <p:spTgt spid="11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0"/>
                                        </p:tgtEl>
                                        <p:attrNameLst>
                                          <p:attrName>style.visibility</p:attrName>
                                        </p:attrNameLst>
                                      </p:cBhvr>
                                      <p:to>
                                        <p:strVal val="visible"/>
                                      </p:to>
                                    </p:set>
                                    <p:animEffect filter="fade" transition="in">
                                      <p:cBhvr>
                                        <p:cTn dur="500"/>
                                        <p:tgtEl>
                                          <p:spTgt spid="1130"/>
                                        </p:tgtEl>
                                      </p:cBhvr>
                                    </p:animEffect>
                                  </p:childTnLst>
                                </p:cTn>
                              </p:par>
                              <p:par>
                                <p:cTn fill="hold" nodeType="withEffect" presetClass="entr" presetID="10" presetSubtype="0">
                                  <p:stCondLst>
                                    <p:cond delay="0"/>
                                  </p:stCondLst>
                                  <p:childTnLst>
                                    <p:set>
                                      <p:cBhvr>
                                        <p:cTn dur="1" fill="hold">
                                          <p:stCondLst>
                                            <p:cond delay="0"/>
                                          </p:stCondLst>
                                        </p:cTn>
                                        <p:tgtEl>
                                          <p:spTgt spid="1150"/>
                                        </p:tgtEl>
                                        <p:attrNameLst>
                                          <p:attrName>style.visibility</p:attrName>
                                        </p:attrNameLst>
                                      </p:cBhvr>
                                      <p:to>
                                        <p:strVal val="visible"/>
                                      </p:to>
                                    </p:set>
                                    <p:animEffect filter="fade" transition="in">
                                      <p:cBhvr>
                                        <p:cTn dur="500"/>
                                        <p:tgtEl>
                                          <p:spTgt spid="1150"/>
                                        </p:tgtEl>
                                      </p:cBhvr>
                                    </p:animEffect>
                                  </p:childTnLst>
                                </p:cTn>
                              </p:par>
                              <p:par>
                                <p:cTn fill="hold" nodeType="withEffect" presetClass="entr" presetID="10" presetSubtype="0">
                                  <p:stCondLst>
                                    <p:cond delay="0"/>
                                  </p:stCondLst>
                                  <p:childTnLst>
                                    <p:set>
                                      <p:cBhvr>
                                        <p:cTn dur="1" fill="hold">
                                          <p:stCondLst>
                                            <p:cond delay="0"/>
                                          </p:stCondLst>
                                        </p:cTn>
                                        <p:tgtEl>
                                          <p:spTgt spid="1155"/>
                                        </p:tgtEl>
                                        <p:attrNameLst>
                                          <p:attrName>style.visibility</p:attrName>
                                        </p:attrNameLst>
                                      </p:cBhvr>
                                      <p:to>
                                        <p:strVal val="visible"/>
                                      </p:to>
                                    </p:set>
                                    <p:animEffect filter="fade" transition="in">
                                      <p:cBhvr>
                                        <p:cTn dur="500"/>
                                        <p:tgtEl>
                                          <p:spTgt spid="11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1" name="Shape 1161"/>
        <p:cNvGrpSpPr/>
        <p:nvPr/>
      </p:nvGrpSpPr>
      <p:grpSpPr>
        <a:xfrm>
          <a:off x="0" y="0"/>
          <a:ext cx="0" cy="0"/>
          <a:chOff x="0" y="0"/>
          <a:chExt cx="0" cy="0"/>
        </a:xfrm>
      </p:grpSpPr>
      <p:pic>
        <p:nvPicPr>
          <p:cNvPr descr="A bird flying over a body of water&#10;&#10;Description automatically generated" id="1162" name="Google Shape;1162;p47"/>
          <p:cNvPicPr preferRelativeResize="0"/>
          <p:nvPr/>
        </p:nvPicPr>
        <p:blipFill rotWithShape="1">
          <a:blip r:embed="rId3">
            <a:alphaModFix/>
          </a:blip>
          <a:srcRect b="0" l="0" r="0" t="-56"/>
          <a:stretch/>
        </p:blipFill>
        <p:spPr>
          <a:xfrm>
            <a:off x="0" y="-9878"/>
            <a:ext cx="12192000" cy="6858000"/>
          </a:xfrm>
          <a:prstGeom prst="rect">
            <a:avLst/>
          </a:prstGeom>
          <a:noFill/>
          <a:ln>
            <a:noFill/>
          </a:ln>
        </p:spPr>
      </p:pic>
      <p:grpSp>
        <p:nvGrpSpPr>
          <p:cNvPr id="1163" name="Google Shape;1163;p47"/>
          <p:cNvGrpSpPr/>
          <p:nvPr/>
        </p:nvGrpSpPr>
        <p:grpSpPr>
          <a:xfrm>
            <a:off x="243639" y="2354011"/>
            <a:ext cx="1772872" cy="1079592"/>
            <a:chOff x="449525" y="3855055"/>
            <a:chExt cx="2045036" cy="1211400"/>
          </a:xfrm>
        </p:grpSpPr>
        <p:sp>
          <p:nvSpPr>
            <p:cNvPr id="1164" name="Google Shape;1164;p47"/>
            <p:cNvSpPr/>
            <p:nvPr/>
          </p:nvSpPr>
          <p:spPr>
            <a:xfrm>
              <a:off x="449525" y="3855055"/>
              <a:ext cx="2045036" cy="1211400"/>
            </a:xfrm>
            <a:prstGeom prst="hexagon">
              <a:avLst>
                <a:gd fmla="val 25000" name="adj"/>
                <a:gd fmla="val 115470" name="vf"/>
              </a:avLst>
            </a:prstGeom>
            <a:solidFill>
              <a:srgbClr val="FBEE69"/>
            </a:solidFill>
            <a:ln cap="flat" cmpd="sng" w="12700">
              <a:solidFill>
                <a:srgbClr val="7F7F7F"/>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165" name="Google Shape;1165;p47"/>
            <p:cNvSpPr txBox="1"/>
            <p:nvPr/>
          </p:nvSpPr>
          <p:spPr>
            <a:xfrm>
              <a:off x="492329" y="4025006"/>
              <a:ext cx="1995234" cy="828848"/>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Test and promote circle hooks to reduce bycatch</a:t>
              </a:r>
              <a:endParaRPr/>
            </a:p>
          </p:txBody>
        </p:sp>
      </p:grpSp>
      <p:grpSp>
        <p:nvGrpSpPr>
          <p:cNvPr id="1166" name="Google Shape;1166;p47"/>
          <p:cNvGrpSpPr/>
          <p:nvPr/>
        </p:nvGrpSpPr>
        <p:grpSpPr>
          <a:xfrm>
            <a:off x="377462" y="3285544"/>
            <a:ext cx="1505226" cy="1079592"/>
            <a:chOff x="2804506" y="3910675"/>
            <a:chExt cx="1895302" cy="1201362"/>
          </a:xfrm>
        </p:grpSpPr>
        <p:sp>
          <p:nvSpPr>
            <p:cNvPr id="1167" name="Google Shape;1167;p47"/>
            <p:cNvSpPr/>
            <p:nvPr/>
          </p:nvSpPr>
          <p:spPr>
            <a:xfrm>
              <a:off x="2804506" y="4042887"/>
              <a:ext cx="1895302" cy="951959"/>
            </a:xfrm>
            <a:prstGeom prst="roundRect">
              <a:avLst>
                <a:gd fmla="val 16667" name="adj"/>
              </a:avLst>
            </a:prstGeom>
            <a:solidFill>
              <a:srgbClr val="FFEE67"/>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168" name="Google Shape;1168;p47"/>
            <p:cNvSpPr txBox="1"/>
            <p:nvPr/>
          </p:nvSpPr>
          <p:spPr>
            <a:xfrm>
              <a:off x="2804506" y="3910675"/>
              <a:ext cx="1895301" cy="1201362"/>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Collaborate with academia &amp; fishing authorities</a:t>
              </a:r>
              <a:endParaRPr/>
            </a:p>
          </p:txBody>
        </p:sp>
      </p:grpSp>
      <p:sp>
        <p:nvSpPr>
          <p:cNvPr id="1169" name="Google Shape;1169;p47"/>
          <p:cNvSpPr txBox="1"/>
          <p:nvPr/>
        </p:nvSpPr>
        <p:spPr>
          <a:xfrm>
            <a:off x="11471275" y="24178"/>
            <a:ext cx="672000"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accent4"/>
                </a:solidFill>
                <a:latin typeface="Arial"/>
                <a:ea typeface="Arial"/>
                <a:cs typeface="Arial"/>
                <a:sym typeface="Arial"/>
              </a:rPr>
              <a:t>MS</a:t>
            </a:r>
            <a:endParaRPr/>
          </a:p>
        </p:txBody>
      </p:sp>
      <p:graphicFrame>
        <p:nvGraphicFramePr>
          <p:cNvPr id="1170" name="Google Shape;1170;p47"/>
          <p:cNvGraphicFramePr/>
          <p:nvPr/>
        </p:nvGraphicFramePr>
        <p:xfrm>
          <a:off x="3178469" y="736600"/>
          <a:ext cx="3000000" cy="3000000"/>
        </p:xfrm>
        <a:graphic>
          <a:graphicData uri="http://schemas.openxmlformats.org/drawingml/2006/table">
            <a:tbl>
              <a:tblPr bandRow="1" firstCol="1" firstRow="1">
                <a:noFill/>
                <a:tableStyleId>{06547663-92BC-45EE-9832-81C24A402708}</a:tableStyleId>
              </a:tblPr>
              <a:tblGrid>
                <a:gridCol w="2032625"/>
                <a:gridCol w="1788625"/>
                <a:gridCol w="1541400"/>
                <a:gridCol w="1469325"/>
                <a:gridCol w="1796825"/>
              </a:tblGrid>
              <a:tr h="779850">
                <a:tc>
                  <a:txBody>
                    <a:bodyPr/>
                    <a:lstStyle/>
                    <a:p>
                      <a:pPr indent="0" lvl="0" marL="0" marR="0" rtl="0" algn="l">
                        <a:lnSpc>
                          <a:spcPct val="115000"/>
                        </a:lnSpc>
                        <a:spcBef>
                          <a:spcPts val="0"/>
                        </a:spcBef>
                        <a:spcAft>
                          <a:spcPts val="0"/>
                        </a:spcAft>
                        <a:buNone/>
                      </a:pPr>
                      <a:r>
                        <a:rPr lang="en-US" sz="2000" u="none" cap="none" strike="noStrike"/>
                        <a:t>Action</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15000"/>
                        </a:lnSpc>
                        <a:spcBef>
                          <a:spcPts val="0"/>
                        </a:spcBef>
                        <a:spcAft>
                          <a:spcPts val="0"/>
                        </a:spcAft>
                        <a:buNone/>
                      </a:pPr>
                      <a:r>
                        <a:rPr lang="en-US" sz="2000" u="none" cap="none" strike="noStrike"/>
                        <a:t>Who</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15000"/>
                        </a:lnSpc>
                        <a:spcBef>
                          <a:spcPts val="0"/>
                        </a:spcBef>
                        <a:spcAft>
                          <a:spcPts val="0"/>
                        </a:spcAft>
                        <a:buNone/>
                      </a:pPr>
                      <a:r>
                        <a:rPr lang="en-US" sz="2000" u="none" cap="none" strike="noStrike"/>
                        <a:t>Cost / Source</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15000"/>
                        </a:lnSpc>
                        <a:spcBef>
                          <a:spcPts val="0"/>
                        </a:spcBef>
                        <a:spcAft>
                          <a:spcPts val="0"/>
                        </a:spcAft>
                        <a:buNone/>
                      </a:pPr>
                      <a:r>
                        <a:rPr lang="en-US" sz="2000" u="none" cap="none" strike="noStrike"/>
                        <a:t>When</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15000"/>
                        </a:lnSpc>
                        <a:spcBef>
                          <a:spcPts val="0"/>
                        </a:spcBef>
                        <a:spcAft>
                          <a:spcPts val="0"/>
                        </a:spcAft>
                        <a:buNone/>
                      </a:pPr>
                      <a:r>
                        <a:rPr lang="en-US" sz="2000" u="none" cap="none" strike="noStrike"/>
                        <a:t>Output</a:t>
                      </a:r>
                      <a:endParaRPr sz="1800" u="none" cap="none" strike="noStrike">
                        <a:latin typeface="Calibri"/>
                        <a:ea typeface="Calibri"/>
                        <a:cs typeface="Calibri"/>
                        <a:sym typeface="Calibri"/>
                      </a:endParaRPr>
                    </a:p>
                  </a:txBody>
                  <a:tcPr marT="0" marB="0" marR="68575" marL="68575"/>
                </a:tc>
              </a:tr>
              <a:tr h="1476375">
                <a:tc>
                  <a:txBody>
                    <a:bodyPr/>
                    <a:lstStyle/>
                    <a:p>
                      <a:pPr indent="0" lvl="0" marL="0" marR="0" rtl="0" algn="l">
                        <a:lnSpc>
                          <a:spcPct val="115000"/>
                        </a:lnSpc>
                        <a:spcBef>
                          <a:spcPts val="0"/>
                        </a:spcBef>
                        <a:spcAft>
                          <a:spcPts val="0"/>
                        </a:spcAft>
                        <a:buNone/>
                      </a:pPr>
                      <a:r>
                        <a:rPr lang="en-US" sz="2200" u="none" cap="none" strike="noStrike"/>
                        <a:t> Identify academics</a:t>
                      </a:r>
                      <a:endParaRPr/>
                    </a:p>
                    <a:p>
                      <a:pPr indent="0" lvl="0" marL="0" marR="0" rtl="0" algn="l">
                        <a:lnSpc>
                          <a:spcPct val="115000"/>
                        </a:lnSpc>
                        <a:spcBef>
                          <a:spcPts val="0"/>
                        </a:spcBef>
                        <a:spcAft>
                          <a:spcPts val="0"/>
                        </a:spcAft>
                        <a:buNone/>
                      </a:pPr>
                      <a:r>
                        <a:rPr lang="en-US" sz="2200" u="none" cap="none" strike="noStrike"/>
                        <a:t> </a:t>
                      </a:r>
                      <a:endParaRPr sz="2200" u="none" cap="none" strike="noStrike">
                        <a:latin typeface="Calibri"/>
                        <a:ea typeface="Calibri"/>
                        <a:cs typeface="Calibri"/>
                        <a:sym typeface="Calibri"/>
                      </a:endParaRPr>
                    </a:p>
                  </a:txBody>
                  <a:tcPr marT="0" marB="0" marR="68575" marL="68575"/>
                </a:tc>
                <a:tc>
                  <a:txBody>
                    <a:bodyPr/>
                    <a:lstStyle/>
                    <a:p>
                      <a:pPr indent="0" lvl="0" marL="0" marR="0" rtl="0" algn="l">
                        <a:lnSpc>
                          <a:spcPct val="115000"/>
                        </a:lnSpc>
                        <a:spcBef>
                          <a:spcPts val="0"/>
                        </a:spcBef>
                        <a:spcAft>
                          <a:spcPts val="0"/>
                        </a:spcAft>
                        <a:buNone/>
                      </a:pPr>
                      <a:r>
                        <a:t/>
                      </a:r>
                      <a:endParaRPr sz="2200" u="none" cap="none" strike="noStrike">
                        <a:latin typeface="Calibri"/>
                        <a:ea typeface="Calibri"/>
                        <a:cs typeface="Calibri"/>
                        <a:sym typeface="Calibri"/>
                      </a:endParaRPr>
                    </a:p>
                  </a:txBody>
                  <a:tcPr marT="0" marB="0" marR="68575" marL="68575"/>
                </a:tc>
                <a:tc>
                  <a:txBody>
                    <a:bodyPr/>
                    <a:lstStyle/>
                    <a:p>
                      <a:pPr indent="0" lvl="0" marL="0" marR="0" rtl="0" algn="l">
                        <a:lnSpc>
                          <a:spcPct val="115000"/>
                        </a:lnSpc>
                        <a:spcBef>
                          <a:spcPts val="0"/>
                        </a:spcBef>
                        <a:spcAft>
                          <a:spcPts val="0"/>
                        </a:spcAft>
                        <a:buNone/>
                      </a:pPr>
                      <a:r>
                        <a:t/>
                      </a:r>
                      <a:endParaRPr sz="2200" u="none" cap="none" strike="noStrike">
                        <a:latin typeface="Calibri"/>
                        <a:ea typeface="Calibri"/>
                        <a:cs typeface="Calibri"/>
                        <a:sym typeface="Calibri"/>
                      </a:endParaRPr>
                    </a:p>
                  </a:txBody>
                  <a:tcPr marT="0" marB="0" marR="68575" marL="68575"/>
                </a:tc>
                <a:tc>
                  <a:txBody>
                    <a:bodyPr/>
                    <a:lstStyle/>
                    <a:p>
                      <a:pPr indent="0" lvl="0" marL="0" marR="0" rtl="0" algn="l">
                        <a:lnSpc>
                          <a:spcPct val="115000"/>
                        </a:lnSpc>
                        <a:spcBef>
                          <a:spcPts val="0"/>
                        </a:spcBef>
                        <a:spcAft>
                          <a:spcPts val="0"/>
                        </a:spcAft>
                        <a:buNone/>
                      </a:pPr>
                      <a:r>
                        <a:t/>
                      </a:r>
                      <a:endParaRPr sz="2200" u="none" cap="none" strike="noStrike">
                        <a:latin typeface="Calibri"/>
                        <a:ea typeface="Calibri"/>
                        <a:cs typeface="Calibri"/>
                        <a:sym typeface="Calibri"/>
                      </a:endParaRPr>
                    </a:p>
                  </a:txBody>
                  <a:tcPr marT="0" marB="0" marR="68575" marL="68575"/>
                </a:tc>
                <a:tc>
                  <a:txBody>
                    <a:bodyPr/>
                    <a:lstStyle/>
                    <a:p>
                      <a:pPr indent="0" lvl="0" marL="0" marR="0" rtl="0" algn="l">
                        <a:lnSpc>
                          <a:spcPct val="115000"/>
                        </a:lnSpc>
                        <a:spcBef>
                          <a:spcPts val="0"/>
                        </a:spcBef>
                        <a:spcAft>
                          <a:spcPts val="0"/>
                        </a:spcAft>
                        <a:buNone/>
                      </a:pPr>
                      <a:r>
                        <a:t/>
                      </a:r>
                      <a:endParaRPr sz="2200" u="none" cap="none" strike="noStrike">
                        <a:latin typeface="Calibri"/>
                        <a:ea typeface="Calibri"/>
                        <a:cs typeface="Calibri"/>
                        <a:sym typeface="Calibri"/>
                      </a:endParaRPr>
                    </a:p>
                  </a:txBody>
                  <a:tcPr marT="0" marB="0" marR="68575" marL="68575"/>
                </a:tc>
              </a:tr>
              <a:tr h="1246125">
                <a:tc>
                  <a:txBody>
                    <a:bodyPr/>
                    <a:lstStyle/>
                    <a:p>
                      <a:pPr indent="0" lvl="0" marL="0" marR="0" rtl="0" algn="l">
                        <a:lnSpc>
                          <a:spcPct val="115000"/>
                        </a:lnSpc>
                        <a:spcBef>
                          <a:spcPts val="0"/>
                        </a:spcBef>
                        <a:spcAft>
                          <a:spcPts val="0"/>
                        </a:spcAft>
                        <a:buNone/>
                      </a:pPr>
                      <a:r>
                        <a:rPr lang="en-US" sz="2200" u="none" cap="none" strike="noStrike"/>
                        <a:t> Develop agreement</a:t>
                      </a:r>
                      <a:endParaRPr sz="2200" u="none" cap="none" strike="noStrike"/>
                    </a:p>
                    <a:p>
                      <a:pPr indent="0" lvl="0" marL="0" marR="0" rtl="0" algn="l">
                        <a:lnSpc>
                          <a:spcPct val="115000"/>
                        </a:lnSpc>
                        <a:spcBef>
                          <a:spcPts val="0"/>
                        </a:spcBef>
                        <a:spcAft>
                          <a:spcPts val="0"/>
                        </a:spcAft>
                        <a:buNone/>
                      </a:pPr>
                      <a:r>
                        <a:t/>
                      </a:r>
                      <a:endParaRPr sz="2200" u="none" cap="none" strike="noStrike">
                        <a:latin typeface="Calibri"/>
                        <a:ea typeface="Calibri"/>
                        <a:cs typeface="Calibri"/>
                        <a:sym typeface="Calibri"/>
                      </a:endParaRPr>
                    </a:p>
                  </a:txBody>
                  <a:tcPr marT="0" marB="0" marR="68575" marL="68575"/>
                </a:tc>
                <a:tc>
                  <a:txBody>
                    <a:bodyPr/>
                    <a:lstStyle/>
                    <a:p>
                      <a:pPr indent="0" lvl="0" marL="0" marR="0" rtl="0" algn="l">
                        <a:lnSpc>
                          <a:spcPct val="115000"/>
                        </a:lnSpc>
                        <a:spcBef>
                          <a:spcPts val="0"/>
                        </a:spcBef>
                        <a:spcAft>
                          <a:spcPts val="0"/>
                        </a:spcAft>
                        <a:buClr>
                          <a:schemeClr val="dk1"/>
                        </a:buClr>
                        <a:buSzPts val="2200"/>
                        <a:buFont typeface="Arial"/>
                        <a:buNone/>
                      </a:pPr>
                      <a:r>
                        <a:t/>
                      </a:r>
                      <a:endParaRPr sz="2200" u="none" cap="none" strike="noStrike"/>
                    </a:p>
                  </a:txBody>
                  <a:tcPr marT="0" marB="0" marR="68575" marL="68575"/>
                </a:tc>
                <a:tc>
                  <a:txBody>
                    <a:bodyPr/>
                    <a:lstStyle/>
                    <a:p>
                      <a:pPr indent="0" lvl="0" marL="0" marR="0" rtl="0" algn="l">
                        <a:lnSpc>
                          <a:spcPct val="115000"/>
                        </a:lnSpc>
                        <a:spcBef>
                          <a:spcPts val="0"/>
                        </a:spcBef>
                        <a:spcAft>
                          <a:spcPts val="0"/>
                        </a:spcAft>
                        <a:buNone/>
                      </a:pPr>
                      <a:r>
                        <a:t/>
                      </a:r>
                      <a:endParaRPr sz="2200" u="none" cap="none" strike="noStrike">
                        <a:latin typeface="Calibri"/>
                        <a:ea typeface="Calibri"/>
                        <a:cs typeface="Calibri"/>
                        <a:sym typeface="Calibri"/>
                      </a:endParaRPr>
                    </a:p>
                  </a:txBody>
                  <a:tcPr marT="0" marB="0" marR="68575" marL="68575"/>
                </a:tc>
                <a:tc>
                  <a:txBody>
                    <a:bodyPr/>
                    <a:lstStyle/>
                    <a:p>
                      <a:pPr indent="0" lvl="0" marL="0" marR="0" rtl="0" algn="l">
                        <a:lnSpc>
                          <a:spcPct val="115000"/>
                        </a:lnSpc>
                        <a:spcBef>
                          <a:spcPts val="0"/>
                        </a:spcBef>
                        <a:spcAft>
                          <a:spcPts val="0"/>
                        </a:spcAft>
                        <a:buNone/>
                      </a:pPr>
                      <a:r>
                        <a:t/>
                      </a:r>
                      <a:endParaRPr sz="2200" u="none" cap="none" strike="noStrike">
                        <a:latin typeface="Calibri"/>
                        <a:ea typeface="Calibri"/>
                        <a:cs typeface="Calibri"/>
                        <a:sym typeface="Calibri"/>
                      </a:endParaRPr>
                    </a:p>
                  </a:txBody>
                  <a:tcPr marT="0" marB="0" marR="68575" marL="68575"/>
                </a:tc>
                <a:tc>
                  <a:txBody>
                    <a:bodyPr/>
                    <a:lstStyle/>
                    <a:p>
                      <a:pPr indent="0" lvl="0" marL="0" marR="0" rtl="0" algn="l">
                        <a:lnSpc>
                          <a:spcPct val="115000"/>
                        </a:lnSpc>
                        <a:spcBef>
                          <a:spcPts val="0"/>
                        </a:spcBef>
                        <a:spcAft>
                          <a:spcPts val="0"/>
                        </a:spcAft>
                        <a:buNone/>
                      </a:pPr>
                      <a:r>
                        <a:t/>
                      </a:r>
                      <a:endParaRPr sz="2200" u="none" cap="none" strike="noStrike">
                        <a:latin typeface="Calibri"/>
                        <a:ea typeface="Calibri"/>
                        <a:cs typeface="Calibri"/>
                        <a:sym typeface="Calibri"/>
                      </a:endParaRPr>
                    </a:p>
                  </a:txBody>
                  <a:tcPr marT="0" marB="0" marR="68575" marL="68575"/>
                </a:tc>
              </a:tr>
              <a:tr h="1246125">
                <a:tc>
                  <a:txBody>
                    <a:bodyPr/>
                    <a:lstStyle/>
                    <a:p>
                      <a:pPr indent="0" lvl="0" marL="0" marR="0" rtl="0" algn="l">
                        <a:lnSpc>
                          <a:spcPct val="115000"/>
                        </a:lnSpc>
                        <a:spcBef>
                          <a:spcPts val="0"/>
                        </a:spcBef>
                        <a:spcAft>
                          <a:spcPts val="0"/>
                        </a:spcAft>
                        <a:buNone/>
                      </a:pPr>
                      <a:r>
                        <a:rPr lang="en-US" sz="2200" u="none" cap="none" strike="noStrike"/>
                        <a:t> Secure funding</a:t>
                      </a:r>
                      <a:endParaRPr sz="2200" u="none" cap="none" strike="noStrike"/>
                    </a:p>
                    <a:p>
                      <a:pPr indent="0" lvl="0" marL="0" marR="0" rtl="0" algn="l">
                        <a:lnSpc>
                          <a:spcPct val="115000"/>
                        </a:lnSpc>
                        <a:spcBef>
                          <a:spcPts val="0"/>
                        </a:spcBef>
                        <a:spcAft>
                          <a:spcPts val="0"/>
                        </a:spcAft>
                        <a:buNone/>
                      </a:pPr>
                      <a:r>
                        <a:rPr lang="en-US" sz="2200" u="none" cap="none" strike="noStrike"/>
                        <a:t> </a:t>
                      </a:r>
                      <a:endParaRPr sz="2200" u="none" cap="none" strike="noStrike">
                        <a:latin typeface="Calibri"/>
                        <a:ea typeface="Calibri"/>
                        <a:cs typeface="Calibri"/>
                        <a:sym typeface="Calibri"/>
                      </a:endParaRPr>
                    </a:p>
                  </a:txBody>
                  <a:tcPr marT="0" marB="0" marR="68575" marL="68575"/>
                </a:tc>
                <a:tc>
                  <a:txBody>
                    <a:bodyPr/>
                    <a:lstStyle/>
                    <a:p>
                      <a:pPr indent="0" lvl="0" marL="0" marR="0" rtl="0" algn="l">
                        <a:lnSpc>
                          <a:spcPct val="115000"/>
                        </a:lnSpc>
                        <a:spcBef>
                          <a:spcPts val="0"/>
                        </a:spcBef>
                        <a:spcAft>
                          <a:spcPts val="0"/>
                        </a:spcAft>
                        <a:buNone/>
                      </a:pPr>
                      <a:r>
                        <a:t/>
                      </a:r>
                      <a:endParaRPr sz="2200" u="none" cap="none" strike="noStrike">
                        <a:latin typeface="Calibri"/>
                        <a:ea typeface="Calibri"/>
                        <a:cs typeface="Calibri"/>
                        <a:sym typeface="Calibri"/>
                      </a:endParaRPr>
                    </a:p>
                  </a:txBody>
                  <a:tcPr marT="0" marB="0" marR="68575" marL="68575"/>
                </a:tc>
                <a:tc>
                  <a:txBody>
                    <a:bodyPr/>
                    <a:lstStyle/>
                    <a:p>
                      <a:pPr indent="0" lvl="0" marL="0" marR="0" rtl="0" algn="l">
                        <a:lnSpc>
                          <a:spcPct val="115000"/>
                        </a:lnSpc>
                        <a:spcBef>
                          <a:spcPts val="0"/>
                        </a:spcBef>
                        <a:spcAft>
                          <a:spcPts val="0"/>
                        </a:spcAft>
                        <a:buNone/>
                      </a:pPr>
                      <a:r>
                        <a:t/>
                      </a:r>
                      <a:endParaRPr sz="2200" u="none" cap="none" strike="noStrike">
                        <a:latin typeface="Calibri"/>
                        <a:ea typeface="Calibri"/>
                        <a:cs typeface="Calibri"/>
                        <a:sym typeface="Calibri"/>
                      </a:endParaRPr>
                    </a:p>
                  </a:txBody>
                  <a:tcPr marT="0" marB="0" marR="68575" marL="68575"/>
                </a:tc>
                <a:tc>
                  <a:txBody>
                    <a:bodyPr/>
                    <a:lstStyle/>
                    <a:p>
                      <a:pPr indent="0" lvl="0" marL="0" marR="0" rtl="0" algn="l">
                        <a:lnSpc>
                          <a:spcPct val="115000"/>
                        </a:lnSpc>
                        <a:spcBef>
                          <a:spcPts val="0"/>
                        </a:spcBef>
                        <a:spcAft>
                          <a:spcPts val="0"/>
                        </a:spcAft>
                        <a:buNone/>
                      </a:pPr>
                      <a:r>
                        <a:t/>
                      </a:r>
                      <a:endParaRPr sz="2200" u="none" cap="none" strike="noStrike">
                        <a:latin typeface="Calibri"/>
                        <a:ea typeface="Calibri"/>
                        <a:cs typeface="Calibri"/>
                        <a:sym typeface="Calibri"/>
                      </a:endParaRPr>
                    </a:p>
                  </a:txBody>
                  <a:tcPr marT="0" marB="0" marR="68575" marL="68575"/>
                </a:tc>
                <a:tc>
                  <a:txBody>
                    <a:bodyPr/>
                    <a:lstStyle/>
                    <a:p>
                      <a:pPr indent="0" lvl="0" marL="0" marR="0" rtl="0" algn="l">
                        <a:lnSpc>
                          <a:spcPct val="115000"/>
                        </a:lnSpc>
                        <a:spcBef>
                          <a:spcPts val="0"/>
                        </a:spcBef>
                        <a:spcAft>
                          <a:spcPts val="0"/>
                        </a:spcAft>
                        <a:buNone/>
                      </a:pPr>
                      <a:r>
                        <a:t/>
                      </a:r>
                      <a:endParaRPr sz="2200" u="none" cap="none" strike="noStrike">
                        <a:latin typeface="Calibri"/>
                        <a:ea typeface="Calibri"/>
                        <a:cs typeface="Calibri"/>
                        <a:sym typeface="Calibri"/>
                      </a:endParaRPr>
                    </a:p>
                  </a:txBody>
                  <a:tcPr marT="0" marB="0" marR="68575" marL="68575"/>
                </a:tc>
              </a:tr>
            </a:tbl>
          </a:graphicData>
        </a:graphic>
      </p:graphicFrame>
      <p:graphicFrame>
        <p:nvGraphicFramePr>
          <p:cNvPr id="1171" name="Google Shape;1171;p47"/>
          <p:cNvGraphicFramePr/>
          <p:nvPr/>
        </p:nvGraphicFramePr>
        <p:xfrm>
          <a:off x="3186098" y="747261"/>
          <a:ext cx="3000000" cy="3000000"/>
        </p:xfrm>
        <a:graphic>
          <a:graphicData uri="http://schemas.openxmlformats.org/drawingml/2006/table">
            <a:tbl>
              <a:tblPr bandRow="1" firstCol="1" firstRow="1">
                <a:noFill/>
                <a:tableStyleId>{06547663-92BC-45EE-9832-81C24A402708}</a:tableStyleId>
              </a:tblPr>
              <a:tblGrid>
                <a:gridCol w="2032625"/>
                <a:gridCol w="1788625"/>
                <a:gridCol w="1541400"/>
                <a:gridCol w="1469325"/>
                <a:gridCol w="1796825"/>
              </a:tblGrid>
              <a:tr h="780750">
                <a:tc>
                  <a:txBody>
                    <a:bodyPr/>
                    <a:lstStyle/>
                    <a:p>
                      <a:pPr indent="0" lvl="0" marL="0" marR="0" rtl="0" algn="l">
                        <a:lnSpc>
                          <a:spcPct val="115000"/>
                        </a:lnSpc>
                        <a:spcBef>
                          <a:spcPts val="0"/>
                        </a:spcBef>
                        <a:spcAft>
                          <a:spcPts val="0"/>
                        </a:spcAft>
                        <a:buNone/>
                      </a:pPr>
                      <a:r>
                        <a:rPr lang="en-US" sz="2000" u="none" cap="none" strike="noStrike"/>
                        <a:t>Action</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15000"/>
                        </a:lnSpc>
                        <a:spcBef>
                          <a:spcPts val="0"/>
                        </a:spcBef>
                        <a:spcAft>
                          <a:spcPts val="0"/>
                        </a:spcAft>
                        <a:buNone/>
                      </a:pPr>
                      <a:r>
                        <a:rPr lang="en-US" sz="2000" u="none" cap="none" strike="noStrike"/>
                        <a:t>Who</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15000"/>
                        </a:lnSpc>
                        <a:spcBef>
                          <a:spcPts val="0"/>
                        </a:spcBef>
                        <a:spcAft>
                          <a:spcPts val="0"/>
                        </a:spcAft>
                        <a:buNone/>
                      </a:pPr>
                      <a:r>
                        <a:rPr lang="en-US" sz="2000" u="none" cap="none" strike="noStrike"/>
                        <a:t>Cost / Source</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15000"/>
                        </a:lnSpc>
                        <a:spcBef>
                          <a:spcPts val="0"/>
                        </a:spcBef>
                        <a:spcAft>
                          <a:spcPts val="0"/>
                        </a:spcAft>
                        <a:buNone/>
                      </a:pPr>
                      <a:r>
                        <a:rPr lang="en-US" sz="2000" u="none" cap="none" strike="noStrike"/>
                        <a:t>When</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15000"/>
                        </a:lnSpc>
                        <a:spcBef>
                          <a:spcPts val="0"/>
                        </a:spcBef>
                        <a:spcAft>
                          <a:spcPts val="0"/>
                        </a:spcAft>
                        <a:buNone/>
                      </a:pPr>
                      <a:r>
                        <a:rPr lang="en-US" sz="2000" u="none" cap="none" strike="noStrike"/>
                        <a:t>Output</a:t>
                      </a:r>
                      <a:endParaRPr sz="1800" u="none" cap="none" strike="noStrike">
                        <a:latin typeface="Calibri"/>
                        <a:ea typeface="Calibri"/>
                        <a:cs typeface="Calibri"/>
                        <a:sym typeface="Calibri"/>
                      </a:endParaRPr>
                    </a:p>
                  </a:txBody>
                  <a:tcPr marT="0" marB="0" marR="68575" marL="68575"/>
                </a:tc>
              </a:tr>
              <a:tr h="1476375">
                <a:tc>
                  <a:txBody>
                    <a:bodyPr/>
                    <a:lstStyle/>
                    <a:p>
                      <a:pPr indent="0" lvl="0" marL="0" marR="0" rtl="0" algn="l">
                        <a:lnSpc>
                          <a:spcPct val="115000"/>
                        </a:lnSpc>
                        <a:spcBef>
                          <a:spcPts val="0"/>
                        </a:spcBef>
                        <a:spcAft>
                          <a:spcPts val="0"/>
                        </a:spcAft>
                        <a:buNone/>
                      </a:pPr>
                      <a:r>
                        <a:rPr lang="en-US" sz="2200" u="none" cap="none" strike="noStrike"/>
                        <a:t> Identify academics</a:t>
                      </a:r>
                      <a:endParaRPr/>
                    </a:p>
                    <a:p>
                      <a:pPr indent="0" lvl="0" marL="0" marR="0" rtl="0" algn="l">
                        <a:lnSpc>
                          <a:spcPct val="115000"/>
                        </a:lnSpc>
                        <a:spcBef>
                          <a:spcPts val="0"/>
                        </a:spcBef>
                        <a:spcAft>
                          <a:spcPts val="0"/>
                        </a:spcAft>
                        <a:buNone/>
                      </a:pPr>
                      <a:r>
                        <a:rPr lang="en-US" sz="2200" u="none" cap="none" strike="noStrike"/>
                        <a:t> </a:t>
                      </a:r>
                      <a:endParaRPr sz="2200" u="none" cap="none" strike="noStrike">
                        <a:latin typeface="Calibri"/>
                        <a:ea typeface="Calibri"/>
                        <a:cs typeface="Calibri"/>
                        <a:sym typeface="Calibri"/>
                      </a:endParaRPr>
                    </a:p>
                  </a:txBody>
                  <a:tcPr marT="0" marB="0" marR="68575" marL="68575"/>
                </a:tc>
                <a:tc>
                  <a:txBody>
                    <a:bodyPr/>
                    <a:lstStyle/>
                    <a:p>
                      <a:pPr indent="0" lvl="0" marL="0" marR="0" rtl="0" algn="l">
                        <a:lnSpc>
                          <a:spcPct val="115000"/>
                        </a:lnSpc>
                        <a:spcBef>
                          <a:spcPts val="0"/>
                        </a:spcBef>
                        <a:spcAft>
                          <a:spcPts val="0"/>
                        </a:spcAft>
                        <a:buNone/>
                      </a:pPr>
                      <a:r>
                        <a:rPr lang="en-US" sz="2200" u="none" cap="none" strike="noStrike"/>
                        <a:t>project manager</a:t>
                      </a:r>
                      <a:endParaRPr/>
                    </a:p>
                    <a:p>
                      <a:pPr indent="0" lvl="0" marL="0" marR="0" rtl="0" algn="l">
                        <a:lnSpc>
                          <a:spcPct val="115000"/>
                        </a:lnSpc>
                        <a:spcBef>
                          <a:spcPts val="0"/>
                        </a:spcBef>
                        <a:spcAft>
                          <a:spcPts val="0"/>
                        </a:spcAft>
                        <a:buNone/>
                      </a:pPr>
                      <a:r>
                        <a:t/>
                      </a:r>
                      <a:endParaRPr sz="2200" u="none" cap="none" strike="noStrike">
                        <a:latin typeface="Calibri"/>
                        <a:ea typeface="Calibri"/>
                        <a:cs typeface="Calibri"/>
                        <a:sym typeface="Calibri"/>
                      </a:endParaRPr>
                    </a:p>
                  </a:txBody>
                  <a:tcPr marT="0" marB="0" marR="68575" marL="68575"/>
                </a:tc>
                <a:tc>
                  <a:txBody>
                    <a:bodyPr/>
                    <a:lstStyle/>
                    <a:p>
                      <a:pPr indent="0" lvl="0" marL="0" marR="0" rtl="0" algn="l">
                        <a:lnSpc>
                          <a:spcPct val="115000"/>
                        </a:lnSpc>
                        <a:spcBef>
                          <a:spcPts val="0"/>
                        </a:spcBef>
                        <a:spcAft>
                          <a:spcPts val="0"/>
                        </a:spcAft>
                        <a:buNone/>
                      </a:pPr>
                      <a:r>
                        <a:rPr lang="en-US" sz="2200" u="none" cap="none" strike="noStrike"/>
                        <a:t> 10 days</a:t>
                      </a:r>
                      <a:endParaRPr sz="2200" u="none" cap="none" strike="noStrike">
                        <a:latin typeface="Calibri"/>
                        <a:ea typeface="Calibri"/>
                        <a:cs typeface="Calibri"/>
                        <a:sym typeface="Calibri"/>
                      </a:endParaRPr>
                    </a:p>
                  </a:txBody>
                  <a:tcPr marT="0" marB="0" marR="68575" marL="68575"/>
                </a:tc>
                <a:tc>
                  <a:txBody>
                    <a:bodyPr/>
                    <a:lstStyle/>
                    <a:p>
                      <a:pPr indent="0" lvl="0" marL="0" marR="0" rtl="0" algn="l">
                        <a:lnSpc>
                          <a:spcPct val="115000"/>
                        </a:lnSpc>
                        <a:spcBef>
                          <a:spcPts val="0"/>
                        </a:spcBef>
                        <a:spcAft>
                          <a:spcPts val="0"/>
                        </a:spcAft>
                        <a:buNone/>
                      </a:pPr>
                      <a:r>
                        <a:rPr lang="en-US" sz="2200" u="none" cap="none" strike="noStrike"/>
                        <a:t> 04/06</a:t>
                      </a:r>
                      <a:endParaRPr sz="2200" u="none" cap="none" strike="noStrike">
                        <a:latin typeface="Calibri"/>
                        <a:ea typeface="Calibri"/>
                        <a:cs typeface="Calibri"/>
                        <a:sym typeface="Calibri"/>
                      </a:endParaRPr>
                    </a:p>
                  </a:txBody>
                  <a:tcPr marT="0" marB="0" marR="68575" marL="68575"/>
                </a:tc>
                <a:tc>
                  <a:txBody>
                    <a:bodyPr/>
                    <a:lstStyle/>
                    <a:p>
                      <a:pPr indent="0" lvl="0" marL="0" marR="0" rtl="0" algn="l">
                        <a:lnSpc>
                          <a:spcPct val="115000"/>
                        </a:lnSpc>
                        <a:spcBef>
                          <a:spcPts val="0"/>
                        </a:spcBef>
                        <a:spcAft>
                          <a:spcPts val="0"/>
                        </a:spcAft>
                        <a:buNone/>
                      </a:pPr>
                      <a:r>
                        <a:rPr lang="en-US" sz="2200" u="none" cap="none" strike="noStrike"/>
                        <a:t>Broad agreement</a:t>
                      </a:r>
                      <a:endParaRPr sz="2200" u="none" cap="none" strike="noStrike">
                        <a:latin typeface="Calibri"/>
                        <a:ea typeface="Calibri"/>
                        <a:cs typeface="Calibri"/>
                        <a:sym typeface="Calibri"/>
                      </a:endParaRPr>
                    </a:p>
                  </a:txBody>
                  <a:tcPr marT="0" marB="0" marR="68575" marL="68575"/>
                </a:tc>
              </a:tr>
              <a:tr h="1246125">
                <a:tc>
                  <a:txBody>
                    <a:bodyPr/>
                    <a:lstStyle/>
                    <a:p>
                      <a:pPr indent="0" lvl="0" marL="0" marR="0" rtl="0" algn="l">
                        <a:lnSpc>
                          <a:spcPct val="115000"/>
                        </a:lnSpc>
                        <a:spcBef>
                          <a:spcPts val="0"/>
                        </a:spcBef>
                        <a:spcAft>
                          <a:spcPts val="0"/>
                        </a:spcAft>
                        <a:buNone/>
                      </a:pPr>
                      <a:r>
                        <a:rPr lang="en-US" sz="2200" u="none" cap="none" strike="noStrike"/>
                        <a:t> Develop agreement</a:t>
                      </a:r>
                      <a:endParaRPr sz="2200" u="none" cap="none" strike="noStrike"/>
                    </a:p>
                    <a:p>
                      <a:pPr indent="0" lvl="0" marL="0" marR="0" rtl="0" algn="l">
                        <a:lnSpc>
                          <a:spcPct val="115000"/>
                        </a:lnSpc>
                        <a:spcBef>
                          <a:spcPts val="0"/>
                        </a:spcBef>
                        <a:spcAft>
                          <a:spcPts val="0"/>
                        </a:spcAft>
                        <a:buNone/>
                      </a:pPr>
                      <a:r>
                        <a:t/>
                      </a:r>
                      <a:endParaRPr sz="2200" u="none" cap="none" strike="noStrike">
                        <a:latin typeface="Calibri"/>
                        <a:ea typeface="Calibri"/>
                        <a:cs typeface="Calibri"/>
                        <a:sym typeface="Calibri"/>
                      </a:endParaRPr>
                    </a:p>
                  </a:txBody>
                  <a:tcPr marT="0" marB="0" marR="68575" marL="68575"/>
                </a:tc>
                <a:tc>
                  <a:txBody>
                    <a:bodyPr/>
                    <a:lstStyle/>
                    <a:p>
                      <a:pPr indent="0" lvl="0" marL="0" marR="0" rtl="0" algn="l">
                        <a:lnSpc>
                          <a:spcPct val="115000"/>
                        </a:lnSpc>
                        <a:spcBef>
                          <a:spcPts val="0"/>
                        </a:spcBef>
                        <a:spcAft>
                          <a:spcPts val="0"/>
                        </a:spcAft>
                        <a:buClr>
                          <a:schemeClr val="dk1"/>
                        </a:buClr>
                        <a:buSzPts val="2200"/>
                        <a:buFont typeface="Arial"/>
                        <a:buNone/>
                      </a:pPr>
                      <a:r>
                        <a:rPr lang="en-US" sz="2200" u="none" cap="none" strike="noStrike"/>
                        <a:t>project manager</a:t>
                      </a:r>
                      <a:endParaRPr/>
                    </a:p>
                  </a:txBody>
                  <a:tcPr marT="0" marB="0" marR="68575" marL="68575"/>
                </a:tc>
                <a:tc>
                  <a:txBody>
                    <a:bodyPr/>
                    <a:lstStyle/>
                    <a:p>
                      <a:pPr indent="0" lvl="0" marL="0" marR="0" rtl="0" algn="l">
                        <a:lnSpc>
                          <a:spcPct val="115000"/>
                        </a:lnSpc>
                        <a:spcBef>
                          <a:spcPts val="0"/>
                        </a:spcBef>
                        <a:spcAft>
                          <a:spcPts val="0"/>
                        </a:spcAft>
                        <a:buNone/>
                      </a:pPr>
                      <a:r>
                        <a:rPr lang="en-US" sz="2200" u="none" cap="none" strike="noStrike"/>
                        <a:t> 5 days</a:t>
                      </a:r>
                      <a:endParaRPr sz="2200" u="none" cap="none" strike="noStrike">
                        <a:latin typeface="Calibri"/>
                        <a:ea typeface="Calibri"/>
                        <a:cs typeface="Calibri"/>
                        <a:sym typeface="Calibri"/>
                      </a:endParaRPr>
                    </a:p>
                  </a:txBody>
                  <a:tcPr marT="0" marB="0" marR="68575" marL="68575"/>
                </a:tc>
                <a:tc>
                  <a:txBody>
                    <a:bodyPr/>
                    <a:lstStyle/>
                    <a:p>
                      <a:pPr indent="0" lvl="0" marL="0" marR="0" rtl="0" algn="l">
                        <a:lnSpc>
                          <a:spcPct val="115000"/>
                        </a:lnSpc>
                        <a:spcBef>
                          <a:spcPts val="0"/>
                        </a:spcBef>
                        <a:spcAft>
                          <a:spcPts val="0"/>
                        </a:spcAft>
                        <a:buNone/>
                      </a:pPr>
                      <a:r>
                        <a:rPr lang="en-US" sz="2200" u="none" cap="none" strike="noStrike"/>
                        <a:t> 06/06</a:t>
                      </a:r>
                      <a:endParaRPr sz="2200" u="none" cap="none" strike="noStrike">
                        <a:latin typeface="Calibri"/>
                        <a:ea typeface="Calibri"/>
                        <a:cs typeface="Calibri"/>
                        <a:sym typeface="Calibri"/>
                      </a:endParaRPr>
                    </a:p>
                  </a:txBody>
                  <a:tcPr marT="0" marB="0" marR="68575" marL="68575"/>
                </a:tc>
                <a:tc>
                  <a:txBody>
                    <a:bodyPr/>
                    <a:lstStyle/>
                    <a:p>
                      <a:pPr indent="0" lvl="0" marL="0" marR="0" rtl="0" algn="l">
                        <a:lnSpc>
                          <a:spcPct val="115000"/>
                        </a:lnSpc>
                        <a:spcBef>
                          <a:spcPts val="0"/>
                        </a:spcBef>
                        <a:spcAft>
                          <a:spcPts val="0"/>
                        </a:spcAft>
                        <a:buNone/>
                      </a:pPr>
                      <a:r>
                        <a:rPr lang="en-US" sz="2200" u="none" cap="none" strike="noStrike"/>
                        <a:t>Signed agreement</a:t>
                      </a:r>
                      <a:endParaRPr sz="2200" u="none" cap="none" strike="noStrike">
                        <a:latin typeface="Calibri"/>
                        <a:ea typeface="Calibri"/>
                        <a:cs typeface="Calibri"/>
                        <a:sym typeface="Calibri"/>
                      </a:endParaRPr>
                    </a:p>
                  </a:txBody>
                  <a:tcPr marT="0" marB="0" marR="68575" marL="68575"/>
                </a:tc>
              </a:tr>
              <a:tr h="1246125">
                <a:tc>
                  <a:txBody>
                    <a:bodyPr/>
                    <a:lstStyle/>
                    <a:p>
                      <a:pPr indent="0" lvl="0" marL="0" marR="0" rtl="0" algn="l">
                        <a:lnSpc>
                          <a:spcPct val="115000"/>
                        </a:lnSpc>
                        <a:spcBef>
                          <a:spcPts val="0"/>
                        </a:spcBef>
                        <a:spcAft>
                          <a:spcPts val="0"/>
                        </a:spcAft>
                        <a:buNone/>
                      </a:pPr>
                      <a:r>
                        <a:rPr lang="en-US" sz="2200" u="none" cap="none" strike="noStrike"/>
                        <a:t> Secure funding</a:t>
                      </a:r>
                      <a:endParaRPr sz="2200" u="none" cap="none" strike="noStrike"/>
                    </a:p>
                    <a:p>
                      <a:pPr indent="0" lvl="0" marL="0" marR="0" rtl="0" algn="l">
                        <a:lnSpc>
                          <a:spcPct val="115000"/>
                        </a:lnSpc>
                        <a:spcBef>
                          <a:spcPts val="0"/>
                        </a:spcBef>
                        <a:spcAft>
                          <a:spcPts val="0"/>
                        </a:spcAft>
                        <a:buNone/>
                      </a:pPr>
                      <a:r>
                        <a:rPr lang="en-US" sz="2200" u="none" cap="none" strike="noStrike"/>
                        <a:t> </a:t>
                      </a:r>
                      <a:endParaRPr sz="2200" u="none" cap="none" strike="noStrike">
                        <a:latin typeface="Calibri"/>
                        <a:ea typeface="Calibri"/>
                        <a:cs typeface="Calibri"/>
                        <a:sym typeface="Calibri"/>
                      </a:endParaRPr>
                    </a:p>
                  </a:txBody>
                  <a:tcPr marT="0" marB="0" marR="68575" marL="68575"/>
                </a:tc>
                <a:tc>
                  <a:txBody>
                    <a:bodyPr/>
                    <a:lstStyle/>
                    <a:p>
                      <a:pPr indent="0" lvl="0" marL="0" marR="0" rtl="0" algn="l">
                        <a:lnSpc>
                          <a:spcPct val="115000"/>
                        </a:lnSpc>
                        <a:spcBef>
                          <a:spcPts val="0"/>
                        </a:spcBef>
                        <a:spcAft>
                          <a:spcPts val="0"/>
                        </a:spcAft>
                        <a:buNone/>
                      </a:pPr>
                      <a:r>
                        <a:rPr lang="en-US" sz="2200" u="none" cap="none" strike="noStrike"/>
                        <a:t>project manager</a:t>
                      </a:r>
                      <a:endParaRPr sz="2200" u="none" cap="none" strike="noStrike">
                        <a:latin typeface="Calibri"/>
                        <a:ea typeface="Calibri"/>
                        <a:cs typeface="Calibri"/>
                        <a:sym typeface="Calibri"/>
                      </a:endParaRPr>
                    </a:p>
                  </a:txBody>
                  <a:tcPr marT="0" marB="0" marR="68575" marL="68575"/>
                </a:tc>
                <a:tc>
                  <a:txBody>
                    <a:bodyPr/>
                    <a:lstStyle/>
                    <a:p>
                      <a:pPr indent="0" lvl="0" marL="0" marR="0" rtl="0" algn="l">
                        <a:lnSpc>
                          <a:spcPct val="115000"/>
                        </a:lnSpc>
                        <a:spcBef>
                          <a:spcPts val="0"/>
                        </a:spcBef>
                        <a:spcAft>
                          <a:spcPts val="0"/>
                        </a:spcAft>
                        <a:buNone/>
                      </a:pPr>
                      <a:r>
                        <a:rPr lang="en-US" sz="2200" u="none" cap="none" strike="noStrike"/>
                        <a:t>$15,000 WWF</a:t>
                      </a:r>
                      <a:endParaRPr sz="2200" u="none" cap="none" strike="noStrike">
                        <a:latin typeface="Calibri"/>
                        <a:ea typeface="Calibri"/>
                        <a:cs typeface="Calibri"/>
                        <a:sym typeface="Calibri"/>
                      </a:endParaRPr>
                    </a:p>
                  </a:txBody>
                  <a:tcPr marT="0" marB="0" marR="68575" marL="68575"/>
                </a:tc>
                <a:tc>
                  <a:txBody>
                    <a:bodyPr/>
                    <a:lstStyle/>
                    <a:p>
                      <a:pPr indent="0" lvl="0" marL="0" marR="0" rtl="0" algn="l">
                        <a:lnSpc>
                          <a:spcPct val="115000"/>
                        </a:lnSpc>
                        <a:spcBef>
                          <a:spcPts val="0"/>
                        </a:spcBef>
                        <a:spcAft>
                          <a:spcPts val="0"/>
                        </a:spcAft>
                        <a:buNone/>
                      </a:pPr>
                      <a:r>
                        <a:rPr lang="en-US" sz="2200" u="none" cap="none" strike="noStrike"/>
                        <a:t> 12/06</a:t>
                      </a:r>
                      <a:endParaRPr sz="2200" u="none" cap="none" strike="noStrike">
                        <a:latin typeface="Calibri"/>
                        <a:ea typeface="Calibri"/>
                        <a:cs typeface="Calibri"/>
                        <a:sym typeface="Calibri"/>
                      </a:endParaRPr>
                    </a:p>
                  </a:txBody>
                  <a:tcPr marT="0" marB="0" marR="68575" marL="68575"/>
                </a:tc>
                <a:tc>
                  <a:txBody>
                    <a:bodyPr/>
                    <a:lstStyle/>
                    <a:p>
                      <a:pPr indent="0" lvl="0" marL="0" marR="0" rtl="0" algn="l">
                        <a:lnSpc>
                          <a:spcPct val="115000"/>
                        </a:lnSpc>
                        <a:spcBef>
                          <a:spcPts val="0"/>
                        </a:spcBef>
                        <a:spcAft>
                          <a:spcPts val="0"/>
                        </a:spcAft>
                        <a:buNone/>
                      </a:pPr>
                      <a:r>
                        <a:rPr lang="en-US" sz="2200" u="none" cap="none" strike="noStrike"/>
                        <a:t>Grant secured </a:t>
                      </a:r>
                      <a:endParaRPr sz="2200" u="none" cap="none" strike="noStrike">
                        <a:latin typeface="Calibri"/>
                        <a:ea typeface="Calibri"/>
                        <a:cs typeface="Calibri"/>
                        <a:sym typeface="Calibri"/>
                      </a:endParaRPr>
                    </a:p>
                  </a:txBody>
                  <a:tcPr marT="0" marB="0" marR="68575" marL="68575"/>
                </a:tc>
              </a:tr>
            </a:tbl>
          </a:graphicData>
        </a:graphic>
      </p:graphicFrame>
      <p:sp>
        <p:nvSpPr>
          <p:cNvPr id="1172" name="Google Shape;1172;p47"/>
          <p:cNvSpPr txBox="1"/>
          <p:nvPr/>
        </p:nvSpPr>
        <p:spPr>
          <a:xfrm rot="-5400000">
            <a:off x="9961386" y="4553349"/>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JEREMY BISHOP, PEXELS</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0"/>
                                        </p:tgtEl>
                                        <p:attrNameLst>
                                          <p:attrName>style.visibility</p:attrName>
                                        </p:attrNameLst>
                                      </p:cBhvr>
                                      <p:to>
                                        <p:strVal val="visible"/>
                                      </p:to>
                                    </p:set>
                                    <p:animEffect filter="fade" transition="in">
                                      <p:cBhvr>
                                        <p:cTn dur="500"/>
                                        <p:tgtEl>
                                          <p:spTgt spid="11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1"/>
                                        </p:tgtEl>
                                        <p:attrNameLst>
                                          <p:attrName>style.visibility</p:attrName>
                                        </p:attrNameLst>
                                      </p:cBhvr>
                                      <p:to>
                                        <p:strVal val="visible"/>
                                      </p:to>
                                    </p:set>
                                    <p:animEffect filter="fade" transition="in">
                                      <p:cBhvr>
                                        <p:cTn dur="500"/>
                                        <p:tgtEl>
                                          <p:spTgt spid="11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7" name="Shape 1177"/>
        <p:cNvGrpSpPr/>
        <p:nvPr/>
      </p:nvGrpSpPr>
      <p:grpSpPr>
        <a:xfrm>
          <a:off x="0" y="0"/>
          <a:ext cx="0" cy="0"/>
          <a:chOff x="0" y="0"/>
          <a:chExt cx="0" cy="0"/>
        </a:xfrm>
      </p:grpSpPr>
      <p:pic>
        <p:nvPicPr>
          <p:cNvPr descr="A bird flying over a body of water&#10;&#10;Description automatically generated" id="1178" name="Google Shape;1178;p48"/>
          <p:cNvPicPr preferRelativeResize="0"/>
          <p:nvPr/>
        </p:nvPicPr>
        <p:blipFill rotWithShape="1">
          <a:blip r:embed="rId3">
            <a:alphaModFix/>
          </a:blip>
          <a:srcRect b="0" l="0" r="0" t="-56"/>
          <a:stretch/>
        </p:blipFill>
        <p:spPr>
          <a:xfrm>
            <a:off x="-657" y="1696"/>
            <a:ext cx="12192000" cy="6858000"/>
          </a:xfrm>
          <a:prstGeom prst="rect">
            <a:avLst/>
          </a:prstGeom>
          <a:noFill/>
          <a:ln>
            <a:noFill/>
          </a:ln>
        </p:spPr>
      </p:pic>
      <p:sp>
        <p:nvSpPr>
          <p:cNvPr id="1179" name="Google Shape;1179;p48"/>
          <p:cNvSpPr/>
          <p:nvPr/>
        </p:nvSpPr>
        <p:spPr>
          <a:xfrm>
            <a:off x="632489" y="2079365"/>
            <a:ext cx="1505226" cy="756034"/>
          </a:xfrm>
          <a:prstGeom prst="roundRect">
            <a:avLst>
              <a:gd fmla="val 16667" name="adj"/>
            </a:avLst>
          </a:prstGeom>
          <a:solidFill>
            <a:srgbClr val="FFEE67"/>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Evaluate circle hooks in Eastern Pacific</a:t>
            </a:r>
            <a:endParaRPr/>
          </a:p>
        </p:txBody>
      </p:sp>
      <p:graphicFrame>
        <p:nvGraphicFramePr>
          <p:cNvPr id="1180" name="Google Shape;1180;p48"/>
          <p:cNvGraphicFramePr/>
          <p:nvPr/>
        </p:nvGraphicFramePr>
        <p:xfrm>
          <a:off x="2770860" y="1329093"/>
          <a:ext cx="3000000" cy="3000000"/>
        </p:xfrm>
        <a:graphic>
          <a:graphicData uri="http://schemas.openxmlformats.org/drawingml/2006/table">
            <a:tbl>
              <a:tblPr bandRow="1" firstCol="1" firstRow="1">
                <a:noFill/>
                <a:tableStyleId>{06547663-92BC-45EE-9832-81C24A402708}</a:tableStyleId>
              </a:tblPr>
              <a:tblGrid>
                <a:gridCol w="2225200"/>
                <a:gridCol w="1308475"/>
                <a:gridCol w="1475875"/>
                <a:gridCol w="1347525"/>
                <a:gridCol w="2646950"/>
              </a:tblGrid>
              <a:tr h="896325">
                <a:tc>
                  <a:txBody>
                    <a:bodyPr/>
                    <a:lstStyle/>
                    <a:p>
                      <a:pPr indent="0" lvl="0" marL="0" marR="0" rtl="0" algn="l">
                        <a:lnSpc>
                          <a:spcPct val="115000"/>
                        </a:lnSpc>
                        <a:spcBef>
                          <a:spcPts val="0"/>
                        </a:spcBef>
                        <a:spcAft>
                          <a:spcPts val="0"/>
                        </a:spcAft>
                        <a:buNone/>
                      </a:pPr>
                      <a:r>
                        <a:rPr lang="en-US" sz="2000" u="none" cap="none" strike="noStrike">
                          <a:latin typeface="Arial"/>
                          <a:ea typeface="Arial"/>
                          <a:cs typeface="Arial"/>
                          <a:sym typeface="Arial"/>
                        </a:rPr>
                        <a:t>Monitoring</a:t>
                      </a:r>
                      <a:endParaRPr sz="1800" u="none" cap="none" strike="noStrike">
                        <a:latin typeface="Calibri"/>
                        <a:ea typeface="Calibri"/>
                        <a:cs typeface="Calibri"/>
                        <a:sym typeface="Calibri"/>
                      </a:endParaRPr>
                    </a:p>
                  </a:txBody>
                  <a:tcPr marT="0" marB="0" marR="68575" marL="68575">
                    <a:solidFill>
                      <a:srgbClr val="C48ED6"/>
                    </a:solidFill>
                  </a:tcPr>
                </a:tc>
                <a:tc>
                  <a:txBody>
                    <a:bodyPr/>
                    <a:lstStyle/>
                    <a:p>
                      <a:pPr indent="0" lvl="0" marL="0" marR="0" rtl="0" algn="l">
                        <a:lnSpc>
                          <a:spcPct val="115000"/>
                        </a:lnSpc>
                        <a:spcBef>
                          <a:spcPts val="0"/>
                        </a:spcBef>
                        <a:spcAft>
                          <a:spcPts val="0"/>
                        </a:spcAft>
                        <a:buNone/>
                      </a:pPr>
                      <a:r>
                        <a:rPr lang="en-US" sz="2000" u="none" cap="none" strike="noStrike"/>
                        <a:t>Who</a:t>
                      </a:r>
                      <a:endParaRPr sz="1800" u="none" cap="none" strike="noStrike">
                        <a:latin typeface="Calibri"/>
                        <a:ea typeface="Calibri"/>
                        <a:cs typeface="Calibri"/>
                        <a:sym typeface="Calibri"/>
                      </a:endParaRPr>
                    </a:p>
                  </a:txBody>
                  <a:tcPr marT="0" marB="0" marR="68575" marL="68575">
                    <a:solidFill>
                      <a:srgbClr val="C48ED6"/>
                    </a:solidFill>
                  </a:tcPr>
                </a:tc>
                <a:tc>
                  <a:txBody>
                    <a:bodyPr/>
                    <a:lstStyle/>
                    <a:p>
                      <a:pPr indent="0" lvl="0" marL="0" marR="0" rtl="0" algn="l">
                        <a:lnSpc>
                          <a:spcPct val="115000"/>
                        </a:lnSpc>
                        <a:spcBef>
                          <a:spcPts val="0"/>
                        </a:spcBef>
                        <a:spcAft>
                          <a:spcPts val="0"/>
                        </a:spcAft>
                        <a:buNone/>
                      </a:pPr>
                      <a:r>
                        <a:rPr lang="en-US" sz="2400" u="none" cap="none" strike="noStrike">
                          <a:latin typeface="Calibri"/>
                          <a:ea typeface="Calibri"/>
                          <a:cs typeface="Calibri"/>
                          <a:sym typeface="Calibri"/>
                        </a:rPr>
                        <a:t>Frequency</a:t>
                      </a:r>
                      <a:endParaRPr sz="1800" u="none" cap="none" strike="noStrike">
                        <a:latin typeface="Calibri"/>
                        <a:ea typeface="Calibri"/>
                        <a:cs typeface="Calibri"/>
                        <a:sym typeface="Calibri"/>
                      </a:endParaRPr>
                    </a:p>
                  </a:txBody>
                  <a:tcPr marT="0" marB="0" marR="68575" marL="68575">
                    <a:solidFill>
                      <a:srgbClr val="C48ED6"/>
                    </a:solidFill>
                  </a:tcPr>
                </a:tc>
                <a:tc>
                  <a:txBody>
                    <a:bodyPr/>
                    <a:lstStyle/>
                    <a:p>
                      <a:pPr indent="0" lvl="0" marL="0" marR="0" rtl="0" algn="l">
                        <a:lnSpc>
                          <a:spcPct val="115000"/>
                        </a:lnSpc>
                        <a:spcBef>
                          <a:spcPts val="0"/>
                        </a:spcBef>
                        <a:spcAft>
                          <a:spcPts val="0"/>
                        </a:spcAft>
                        <a:buNone/>
                      </a:pPr>
                      <a:r>
                        <a:rPr lang="en-US" sz="2000" u="none" cap="none" strike="noStrike"/>
                        <a:t>Cost / Source</a:t>
                      </a:r>
                      <a:endParaRPr sz="1800" u="none" cap="none" strike="noStrike">
                        <a:latin typeface="Calibri"/>
                        <a:ea typeface="Calibri"/>
                        <a:cs typeface="Calibri"/>
                        <a:sym typeface="Calibri"/>
                      </a:endParaRPr>
                    </a:p>
                  </a:txBody>
                  <a:tcPr marT="0" marB="0" marR="68575" marL="68575">
                    <a:solidFill>
                      <a:srgbClr val="C48ED6"/>
                    </a:solidFill>
                  </a:tcPr>
                </a:tc>
                <a:tc>
                  <a:txBody>
                    <a:bodyPr/>
                    <a:lstStyle/>
                    <a:p>
                      <a:pPr indent="0" lvl="0" marL="0" marR="0" rtl="0" algn="l">
                        <a:lnSpc>
                          <a:spcPct val="115000"/>
                        </a:lnSpc>
                        <a:spcBef>
                          <a:spcPts val="0"/>
                        </a:spcBef>
                        <a:spcAft>
                          <a:spcPts val="0"/>
                        </a:spcAft>
                        <a:buNone/>
                      </a:pPr>
                      <a:r>
                        <a:rPr lang="en-US" sz="2000" u="none" cap="none" strike="noStrike"/>
                        <a:t>Comments</a:t>
                      </a:r>
                      <a:endParaRPr sz="1800" u="none" cap="none" strike="noStrike">
                        <a:latin typeface="Calibri"/>
                        <a:ea typeface="Calibri"/>
                        <a:cs typeface="Calibri"/>
                        <a:sym typeface="Calibri"/>
                      </a:endParaRPr>
                    </a:p>
                  </a:txBody>
                  <a:tcPr marT="0" marB="0" marR="68575" marL="68575">
                    <a:solidFill>
                      <a:srgbClr val="C48ED6"/>
                    </a:solidFill>
                  </a:tcPr>
                </a:tc>
              </a:tr>
              <a:tr h="862350">
                <a:tc>
                  <a:txBody>
                    <a:bodyPr/>
                    <a:lstStyle/>
                    <a:p>
                      <a:pPr indent="0" lvl="0" marL="0" marR="0" rtl="0" algn="l">
                        <a:lnSpc>
                          <a:spcPct val="115000"/>
                        </a:lnSpc>
                        <a:spcBef>
                          <a:spcPts val="0"/>
                        </a:spcBef>
                        <a:spcAft>
                          <a:spcPts val="0"/>
                        </a:spcAft>
                        <a:buNone/>
                      </a:pPr>
                      <a:r>
                        <a:rPr lang="en-US" sz="2200" u="none" cap="none" strike="noStrike"/>
                        <a:t>Fishing days </a:t>
                      </a:r>
                      <a:endParaRPr sz="2200" u="none" cap="none" strike="noStrike">
                        <a:latin typeface="Calibri"/>
                        <a:ea typeface="Calibri"/>
                        <a:cs typeface="Calibri"/>
                        <a:sym typeface="Calibri"/>
                      </a:endParaRPr>
                    </a:p>
                  </a:txBody>
                  <a:tcPr marT="0" marB="0" marR="68575" marL="68575">
                    <a:solidFill>
                      <a:srgbClr val="C48ED6"/>
                    </a:solidFill>
                  </a:tcPr>
                </a:tc>
                <a:tc>
                  <a:txBody>
                    <a:bodyPr/>
                    <a:lstStyle/>
                    <a:p>
                      <a:pPr indent="0" lvl="0" marL="0" marR="0" rtl="0" algn="l">
                        <a:lnSpc>
                          <a:spcPct val="115000"/>
                        </a:lnSpc>
                        <a:spcBef>
                          <a:spcPts val="0"/>
                        </a:spcBef>
                        <a:spcAft>
                          <a:spcPts val="0"/>
                        </a:spcAft>
                        <a:buNone/>
                      </a:pPr>
                      <a:r>
                        <a:rPr lang="en-US" sz="2200" u="none" cap="none" strike="noStrike"/>
                        <a:t>fisher</a:t>
                      </a:r>
                      <a:endParaRPr/>
                    </a:p>
                    <a:p>
                      <a:pPr indent="0" lvl="0" marL="0" marR="0" rtl="0" algn="l">
                        <a:lnSpc>
                          <a:spcPct val="115000"/>
                        </a:lnSpc>
                        <a:spcBef>
                          <a:spcPts val="0"/>
                        </a:spcBef>
                        <a:spcAft>
                          <a:spcPts val="0"/>
                        </a:spcAft>
                        <a:buNone/>
                      </a:pPr>
                      <a:r>
                        <a:t/>
                      </a:r>
                      <a:endParaRPr sz="2200" u="none" cap="none" strike="noStrike">
                        <a:latin typeface="Calibri"/>
                        <a:ea typeface="Calibri"/>
                        <a:cs typeface="Calibri"/>
                        <a:sym typeface="Calibri"/>
                      </a:endParaRPr>
                    </a:p>
                  </a:txBody>
                  <a:tcPr marT="0" marB="0" marR="68575" marL="68575">
                    <a:solidFill>
                      <a:srgbClr val="DFC1E9"/>
                    </a:solidFill>
                  </a:tcPr>
                </a:tc>
                <a:tc>
                  <a:txBody>
                    <a:bodyPr/>
                    <a:lstStyle/>
                    <a:p>
                      <a:pPr indent="0" lvl="0" marL="0" marR="0" rtl="0" algn="l">
                        <a:lnSpc>
                          <a:spcPct val="115000"/>
                        </a:lnSpc>
                        <a:spcBef>
                          <a:spcPts val="0"/>
                        </a:spcBef>
                        <a:spcAft>
                          <a:spcPts val="0"/>
                        </a:spcAft>
                        <a:buNone/>
                      </a:pPr>
                      <a:r>
                        <a:rPr lang="en-US" sz="2200" u="none" cap="none" strike="noStrike"/>
                        <a:t> # boats</a:t>
                      </a:r>
                      <a:endParaRPr sz="2200" u="none" cap="none" strike="noStrike">
                        <a:latin typeface="Calibri"/>
                        <a:ea typeface="Calibri"/>
                        <a:cs typeface="Calibri"/>
                        <a:sym typeface="Calibri"/>
                      </a:endParaRPr>
                    </a:p>
                  </a:txBody>
                  <a:tcPr marT="0" marB="0" marR="68575" marL="68575">
                    <a:solidFill>
                      <a:srgbClr val="DFC1E9"/>
                    </a:solidFill>
                  </a:tcPr>
                </a:tc>
                <a:tc>
                  <a:txBody>
                    <a:bodyPr/>
                    <a:lstStyle/>
                    <a:p>
                      <a:pPr indent="0" lvl="0" marL="0" marR="0" rtl="0" algn="l">
                        <a:lnSpc>
                          <a:spcPct val="115000"/>
                        </a:lnSpc>
                        <a:spcBef>
                          <a:spcPts val="0"/>
                        </a:spcBef>
                        <a:spcAft>
                          <a:spcPts val="0"/>
                        </a:spcAft>
                        <a:buNone/>
                      </a:pPr>
                      <a:r>
                        <a:rPr lang="en-US" sz="2200" u="none" cap="none" strike="noStrike"/>
                        <a:t> nil, fisher</a:t>
                      </a:r>
                      <a:endParaRPr sz="2200" u="none" cap="none" strike="noStrike">
                        <a:latin typeface="Calibri"/>
                        <a:ea typeface="Calibri"/>
                        <a:cs typeface="Calibri"/>
                        <a:sym typeface="Calibri"/>
                      </a:endParaRPr>
                    </a:p>
                  </a:txBody>
                  <a:tcPr marT="0" marB="0" marR="68575" marL="68575">
                    <a:solidFill>
                      <a:srgbClr val="DFC1E9"/>
                    </a:solidFill>
                  </a:tcPr>
                </a:tc>
                <a:tc>
                  <a:txBody>
                    <a:bodyPr/>
                    <a:lstStyle/>
                    <a:p>
                      <a:pPr indent="0" lvl="0" marL="0" marR="0" rtl="0" algn="l">
                        <a:lnSpc>
                          <a:spcPct val="115000"/>
                        </a:lnSpc>
                        <a:spcBef>
                          <a:spcPts val="0"/>
                        </a:spcBef>
                        <a:spcAft>
                          <a:spcPts val="0"/>
                        </a:spcAft>
                        <a:buClr>
                          <a:schemeClr val="dk1"/>
                        </a:buClr>
                        <a:buSzPts val="2200"/>
                        <a:buFont typeface="Arial"/>
                        <a:buNone/>
                      </a:pPr>
                      <a:r>
                        <a:rPr lang="en-US" sz="2200" u="none" cap="none" strike="noStrike"/>
                        <a:t>Collate trips and locations</a:t>
                      </a:r>
                      <a:endParaRPr sz="2200" u="none" cap="none" strike="noStrike">
                        <a:latin typeface="Calibri"/>
                        <a:ea typeface="Calibri"/>
                        <a:cs typeface="Calibri"/>
                        <a:sym typeface="Calibri"/>
                      </a:endParaRPr>
                    </a:p>
                  </a:txBody>
                  <a:tcPr marT="0" marB="0" marR="68575" marL="68575">
                    <a:solidFill>
                      <a:srgbClr val="DFC1E9"/>
                    </a:solidFill>
                  </a:tcPr>
                </a:tc>
              </a:tr>
              <a:tr h="1351725">
                <a:tc>
                  <a:txBody>
                    <a:bodyPr/>
                    <a:lstStyle/>
                    <a:p>
                      <a:pPr indent="0" lvl="0" marL="0" marR="0" rtl="0" algn="l">
                        <a:lnSpc>
                          <a:spcPct val="115000"/>
                        </a:lnSpc>
                        <a:spcBef>
                          <a:spcPts val="0"/>
                        </a:spcBef>
                        <a:spcAft>
                          <a:spcPts val="0"/>
                        </a:spcAft>
                        <a:buNone/>
                      </a:pPr>
                      <a:r>
                        <a:rPr lang="en-US" sz="2200" u="none" cap="none" strike="noStrike"/>
                        <a:t>Number &amp; type of turtles, hook   type, location </a:t>
                      </a:r>
                      <a:endParaRPr/>
                    </a:p>
                  </a:txBody>
                  <a:tcPr marT="0" marB="0" marR="68575" marL="68575">
                    <a:solidFill>
                      <a:srgbClr val="C48ED6"/>
                    </a:solidFill>
                  </a:tcPr>
                </a:tc>
                <a:tc>
                  <a:txBody>
                    <a:bodyPr/>
                    <a:lstStyle/>
                    <a:p>
                      <a:pPr indent="0" lvl="0" marL="0" marR="0" rtl="0" algn="l">
                        <a:lnSpc>
                          <a:spcPct val="115000"/>
                        </a:lnSpc>
                        <a:spcBef>
                          <a:spcPts val="0"/>
                        </a:spcBef>
                        <a:spcAft>
                          <a:spcPts val="0"/>
                        </a:spcAft>
                        <a:buClr>
                          <a:schemeClr val="dk1"/>
                        </a:buClr>
                        <a:buSzPts val="2200"/>
                        <a:buFont typeface="Arial"/>
                        <a:buNone/>
                      </a:pPr>
                      <a:r>
                        <a:rPr lang="en-US" sz="2200" u="none" cap="none" strike="noStrike"/>
                        <a:t>observer</a:t>
                      </a:r>
                      <a:endParaRPr/>
                    </a:p>
                  </a:txBody>
                  <a:tcPr marT="0" marB="0" marR="68575" marL="68575">
                    <a:solidFill>
                      <a:srgbClr val="ECDAF2"/>
                    </a:solidFill>
                  </a:tcPr>
                </a:tc>
                <a:tc>
                  <a:txBody>
                    <a:bodyPr/>
                    <a:lstStyle/>
                    <a:p>
                      <a:pPr indent="0" lvl="0" marL="0" marR="0" rtl="0" algn="l">
                        <a:lnSpc>
                          <a:spcPct val="115000"/>
                        </a:lnSpc>
                        <a:spcBef>
                          <a:spcPts val="0"/>
                        </a:spcBef>
                        <a:spcAft>
                          <a:spcPts val="0"/>
                        </a:spcAft>
                        <a:buNone/>
                      </a:pPr>
                      <a:r>
                        <a:rPr lang="en-US" sz="2200" u="none" cap="none" strike="noStrike"/>
                        <a:t> per trip</a:t>
                      </a:r>
                      <a:endParaRPr sz="2200" u="none" cap="none" strike="noStrike">
                        <a:latin typeface="Calibri"/>
                        <a:ea typeface="Calibri"/>
                        <a:cs typeface="Calibri"/>
                        <a:sym typeface="Calibri"/>
                      </a:endParaRPr>
                    </a:p>
                  </a:txBody>
                  <a:tcPr marT="0" marB="0" marR="68575" marL="68575">
                    <a:solidFill>
                      <a:srgbClr val="ECDAF2"/>
                    </a:solidFill>
                  </a:tcPr>
                </a:tc>
                <a:tc>
                  <a:txBody>
                    <a:bodyPr/>
                    <a:lstStyle/>
                    <a:p>
                      <a:pPr indent="0" lvl="0" marL="0" marR="0" rtl="0" algn="l">
                        <a:lnSpc>
                          <a:spcPct val="115000"/>
                        </a:lnSpc>
                        <a:spcBef>
                          <a:spcPts val="0"/>
                        </a:spcBef>
                        <a:spcAft>
                          <a:spcPts val="0"/>
                        </a:spcAft>
                        <a:buNone/>
                      </a:pPr>
                      <a:r>
                        <a:rPr lang="en-US" sz="2200" u="none" cap="none" strike="noStrike"/>
                        <a:t> $60/day, 100 days</a:t>
                      </a:r>
                      <a:endParaRPr sz="2200" u="none" cap="none" strike="noStrike">
                        <a:latin typeface="Calibri"/>
                        <a:ea typeface="Calibri"/>
                        <a:cs typeface="Calibri"/>
                        <a:sym typeface="Calibri"/>
                      </a:endParaRPr>
                    </a:p>
                  </a:txBody>
                  <a:tcPr marT="0" marB="0" marR="68575" marL="68575">
                    <a:solidFill>
                      <a:srgbClr val="ECDAF2"/>
                    </a:solidFill>
                  </a:tcPr>
                </a:tc>
                <a:tc>
                  <a:txBody>
                    <a:bodyPr/>
                    <a:lstStyle/>
                    <a:p>
                      <a:pPr indent="0" lvl="0" marL="0" marR="0" rtl="0" algn="l">
                        <a:lnSpc>
                          <a:spcPct val="115000"/>
                        </a:lnSpc>
                        <a:spcBef>
                          <a:spcPts val="0"/>
                        </a:spcBef>
                        <a:spcAft>
                          <a:spcPts val="0"/>
                        </a:spcAft>
                        <a:buNone/>
                      </a:pPr>
                      <a:r>
                        <a:rPr lang="en-US" sz="2200" u="none" cap="none" strike="noStrike">
                          <a:latin typeface="Arial"/>
                          <a:ea typeface="Arial"/>
                          <a:cs typeface="Arial"/>
                          <a:sym typeface="Arial"/>
                        </a:rPr>
                        <a:t>Develop standard data collection form with academics</a:t>
                      </a:r>
                      <a:endParaRPr sz="2200" u="none" cap="none" strike="noStrike">
                        <a:latin typeface="Calibri"/>
                        <a:ea typeface="Calibri"/>
                        <a:cs typeface="Calibri"/>
                        <a:sym typeface="Calibri"/>
                      </a:endParaRPr>
                    </a:p>
                  </a:txBody>
                  <a:tcPr marT="0" marB="0" marR="68575" marL="68575">
                    <a:solidFill>
                      <a:srgbClr val="ECDAF2"/>
                    </a:solidFill>
                  </a:tcPr>
                </a:tc>
              </a:tr>
              <a:tr h="1246125">
                <a:tc>
                  <a:txBody>
                    <a:bodyPr/>
                    <a:lstStyle/>
                    <a:p>
                      <a:pPr indent="0" lvl="0" marL="0" marR="0" rtl="0" algn="l">
                        <a:lnSpc>
                          <a:spcPct val="115000"/>
                        </a:lnSpc>
                        <a:spcBef>
                          <a:spcPts val="0"/>
                        </a:spcBef>
                        <a:spcAft>
                          <a:spcPts val="0"/>
                        </a:spcAft>
                        <a:buNone/>
                      </a:pPr>
                      <a:r>
                        <a:rPr lang="en-US" sz="2200" u="none" cap="none" strike="noStrike"/>
                        <a:t>Catch rate, spp &amp; weights</a:t>
                      </a:r>
                      <a:endParaRPr sz="2200" u="none" cap="none" strike="noStrike">
                        <a:latin typeface="Calibri"/>
                        <a:ea typeface="Calibri"/>
                        <a:cs typeface="Calibri"/>
                        <a:sym typeface="Calibri"/>
                      </a:endParaRPr>
                    </a:p>
                  </a:txBody>
                  <a:tcPr marT="0" marB="0" marR="68575" marL="68575">
                    <a:solidFill>
                      <a:srgbClr val="C48ED6"/>
                    </a:solidFill>
                  </a:tcPr>
                </a:tc>
                <a:tc>
                  <a:txBody>
                    <a:bodyPr/>
                    <a:lstStyle/>
                    <a:p>
                      <a:pPr indent="0" lvl="0" marL="0" marR="0" rtl="0" algn="l">
                        <a:lnSpc>
                          <a:spcPct val="115000"/>
                        </a:lnSpc>
                        <a:spcBef>
                          <a:spcPts val="0"/>
                        </a:spcBef>
                        <a:spcAft>
                          <a:spcPts val="0"/>
                        </a:spcAft>
                        <a:buNone/>
                      </a:pPr>
                      <a:r>
                        <a:rPr lang="en-US" sz="2200" u="none" cap="none" strike="noStrike">
                          <a:latin typeface="Arial"/>
                          <a:ea typeface="Arial"/>
                          <a:cs typeface="Arial"/>
                          <a:sym typeface="Arial"/>
                        </a:rPr>
                        <a:t> fisher</a:t>
                      </a:r>
                      <a:endParaRPr sz="2200" u="none" cap="none" strike="noStrike">
                        <a:latin typeface="Arial"/>
                        <a:ea typeface="Arial"/>
                        <a:cs typeface="Arial"/>
                        <a:sym typeface="Arial"/>
                      </a:endParaRPr>
                    </a:p>
                  </a:txBody>
                  <a:tcPr marT="0" marB="0" marR="68575" marL="68575">
                    <a:solidFill>
                      <a:srgbClr val="DFC1E9"/>
                    </a:solidFill>
                  </a:tcPr>
                </a:tc>
                <a:tc>
                  <a:txBody>
                    <a:bodyPr/>
                    <a:lstStyle/>
                    <a:p>
                      <a:pPr indent="0" lvl="0" marL="0" marR="0" rtl="0" algn="l">
                        <a:lnSpc>
                          <a:spcPct val="115000"/>
                        </a:lnSpc>
                        <a:spcBef>
                          <a:spcPts val="0"/>
                        </a:spcBef>
                        <a:spcAft>
                          <a:spcPts val="0"/>
                        </a:spcAft>
                        <a:buNone/>
                      </a:pPr>
                      <a:r>
                        <a:rPr lang="en-US" sz="2200" u="none" cap="none" strike="noStrike">
                          <a:latin typeface="Arial"/>
                          <a:ea typeface="Arial"/>
                          <a:cs typeface="Arial"/>
                          <a:sym typeface="Arial"/>
                        </a:rPr>
                        <a:t>per trip</a:t>
                      </a:r>
                      <a:endParaRPr/>
                    </a:p>
                  </a:txBody>
                  <a:tcPr marT="0" marB="0" marR="68575" marL="68575">
                    <a:solidFill>
                      <a:srgbClr val="DFC1E9"/>
                    </a:solidFill>
                  </a:tcPr>
                </a:tc>
                <a:tc>
                  <a:txBody>
                    <a:bodyPr/>
                    <a:lstStyle/>
                    <a:p>
                      <a:pPr indent="0" lvl="0" marL="0" marR="0" rtl="0" algn="l">
                        <a:lnSpc>
                          <a:spcPct val="115000"/>
                        </a:lnSpc>
                        <a:spcBef>
                          <a:spcPts val="0"/>
                        </a:spcBef>
                        <a:spcAft>
                          <a:spcPts val="0"/>
                        </a:spcAft>
                        <a:buNone/>
                      </a:pPr>
                      <a:r>
                        <a:rPr lang="en-US" sz="2200" u="none" cap="none" strike="noStrike"/>
                        <a:t> </a:t>
                      </a:r>
                      <a:endParaRPr sz="2200" u="none" cap="none" strike="noStrike">
                        <a:latin typeface="Calibri"/>
                        <a:ea typeface="Calibri"/>
                        <a:cs typeface="Calibri"/>
                        <a:sym typeface="Calibri"/>
                      </a:endParaRPr>
                    </a:p>
                  </a:txBody>
                  <a:tcPr marT="0" marB="0" marR="68575" marL="68575">
                    <a:solidFill>
                      <a:srgbClr val="DFC1E9"/>
                    </a:solidFill>
                  </a:tcPr>
                </a:tc>
                <a:tc>
                  <a:txBody>
                    <a:bodyPr/>
                    <a:lstStyle/>
                    <a:p>
                      <a:pPr indent="0" lvl="0" marL="0" marR="0" rtl="0" algn="l">
                        <a:lnSpc>
                          <a:spcPct val="115000"/>
                        </a:lnSpc>
                        <a:spcBef>
                          <a:spcPts val="0"/>
                        </a:spcBef>
                        <a:spcAft>
                          <a:spcPts val="0"/>
                        </a:spcAft>
                        <a:buNone/>
                      </a:pPr>
                      <a:r>
                        <a:rPr lang="en-US" sz="2200" u="none" cap="none" strike="noStrike"/>
                        <a:t>Ability to compare hook efficiency</a:t>
                      </a:r>
                      <a:endParaRPr sz="2200" u="none" cap="none" strike="noStrike">
                        <a:latin typeface="Calibri"/>
                        <a:ea typeface="Calibri"/>
                        <a:cs typeface="Calibri"/>
                        <a:sym typeface="Calibri"/>
                      </a:endParaRPr>
                    </a:p>
                  </a:txBody>
                  <a:tcPr marT="0" marB="0" marR="68575" marL="68575">
                    <a:solidFill>
                      <a:srgbClr val="DFC1E9"/>
                    </a:solidFill>
                  </a:tcPr>
                </a:tc>
              </a:tr>
            </a:tbl>
          </a:graphicData>
        </a:graphic>
      </p:graphicFrame>
      <p:sp>
        <p:nvSpPr>
          <p:cNvPr id="1181" name="Google Shape;1181;p48"/>
          <p:cNvSpPr/>
          <p:nvPr/>
        </p:nvSpPr>
        <p:spPr>
          <a:xfrm>
            <a:off x="68258" y="5027662"/>
            <a:ext cx="2642642" cy="1315866"/>
          </a:xfrm>
          <a:prstGeom prst="wedgeRectCallout">
            <a:avLst>
              <a:gd fmla="val -2162" name="adj1"/>
              <a:gd fmla="val -203023" name="adj2"/>
            </a:avLst>
          </a:prstGeom>
          <a:solidFill>
            <a:srgbClr val="D5EEF5"/>
          </a:soli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Noto Sans Symbols"/>
              <a:buNone/>
            </a:pPr>
            <a:r>
              <a:rPr lang="en-US" sz="1800">
                <a:solidFill>
                  <a:schemeClr val="dk1"/>
                </a:solidFill>
                <a:latin typeface="Arial"/>
                <a:ea typeface="Arial"/>
                <a:cs typeface="Arial"/>
                <a:sym typeface="Arial"/>
              </a:rPr>
              <a:t>By July 2008, equal or better target catch and reduced turtle catch using circular hooks.</a:t>
            </a:r>
            <a:endParaRPr/>
          </a:p>
        </p:txBody>
      </p:sp>
      <p:sp>
        <p:nvSpPr>
          <p:cNvPr id="1182" name="Google Shape;1182;p48"/>
          <p:cNvSpPr/>
          <p:nvPr/>
        </p:nvSpPr>
        <p:spPr>
          <a:xfrm>
            <a:off x="2152734" y="5768729"/>
            <a:ext cx="558166" cy="574799"/>
          </a:xfrm>
          <a:prstGeom prst="triangle">
            <a:avLst>
              <a:gd fmla="val 50000" name="adj"/>
            </a:avLst>
          </a:prstGeom>
          <a:solidFill>
            <a:srgbClr val="C48ED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I</a:t>
            </a:r>
            <a:endParaRPr/>
          </a:p>
        </p:txBody>
      </p:sp>
      <p:sp>
        <p:nvSpPr>
          <p:cNvPr id="1183" name="Google Shape;1183;p48"/>
          <p:cNvSpPr txBox="1"/>
          <p:nvPr/>
        </p:nvSpPr>
        <p:spPr>
          <a:xfrm rot="-5400000">
            <a:off x="9961386" y="4553349"/>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JEREMY BISHOP, PEXELS</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1"/>
                                        </p:tgtEl>
                                        <p:attrNameLst>
                                          <p:attrName>style.visibility</p:attrName>
                                        </p:attrNameLst>
                                      </p:cBhvr>
                                      <p:to>
                                        <p:strVal val="visible"/>
                                      </p:to>
                                    </p:set>
                                    <p:animEffect filter="fade" transition="in">
                                      <p:cBhvr>
                                        <p:cTn dur="500"/>
                                        <p:tgtEl>
                                          <p:spTgt spid="1181"/>
                                        </p:tgtEl>
                                      </p:cBhvr>
                                    </p:animEffect>
                                  </p:childTnLst>
                                </p:cTn>
                              </p:par>
                              <p:par>
                                <p:cTn fill="hold" nodeType="withEffect" presetClass="entr" presetID="10" presetSubtype="0">
                                  <p:stCondLst>
                                    <p:cond delay="0"/>
                                  </p:stCondLst>
                                  <p:childTnLst>
                                    <p:set>
                                      <p:cBhvr>
                                        <p:cTn dur="1" fill="hold">
                                          <p:stCondLst>
                                            <p:cond delay="0"/>
                                          </p:stCondLst>
                                        </p:cTn>
                                        <p:tgtEl>
                                          <p:spTgt spid="1182"/>
                                        </p:tgtEl>
                                        <p:attrNameLst>
                                          <p:attrName>style.visibility</p:attrName>
                                        </p:attrNameLst>
                                      </p:cBhvr>
                                      <p:to>
                                        <p:strVal val="visible"/>
                                      </p:to>
                                    </p:set>
                                    <p:animEffect filter="fade" transition="in">
                                      <p:cBhvr>
                                        <p:cTn dur="500"/>
                                        <p:tgtEl>
                                          <p:spTgt spid="11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0"/>
                                        </p:tgtEl>
                                        <p:attrNameLst>
                                          <p:attrName>style.visibility</p:attrName>
                                        </p:attrNameLst>
                                      </p:cBhvr>
                                      <p:to>
                                        <p:strVal val="visible"/>
                                      </p:to>
                                    </p:set>
                                    <p:animEffect filter="fade" transition="in">
                                      <p:cBhvr>
                                        <p:cTn dur="500"/>
                                        <p:tgtEl>
                                          <p:spTgt spid="11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8" name="Shape 1188"/>
        <p:cNvGrpSpPr/>
        <p:nvPr/>
      </p:nvGrpSpPr>
      <p:grpSpPr>
        <a:xfrm>
          <a:off x="0" y="0"/>
          <a:ext cx="0" cy="0"/>
          <a:chOff x="0" y="0"/>
          <a:chExt cx="0" cy="0"/>
        </a:xfrm>
      </p:grpSpPr>
      <p:pic>
        <p:nvPicPr>
          <p:cNvPr descr="A bird flying over a body of water&#10;&#10;Description automatically generated" id="1189" name="Google Shape;1189;p49"/>
          <p:cNvPicPr preferRelativeResize="0"/>
          <p:nvPr/>
        </p:nvPicPr>
        <p:blipFill rotWithShape="1">
          <a:blip r:embed="rId3">
            <a:alphaModFix/>
          </a:blip>
          <a:srcRect b="0" l="0" r="0" t="-56"/>
          <a:stretch/>
        </p:blipFill>
        <p:spPr>
          <a:xfrm>
            <a:off x="-657" y="1696"/>
            <a:ext cx="12192000" cy="6858000"/>
          </a:xfrm>
          <a:prstGeom prst="rect">
            <a:avLst/>
          </a:prstGeom>
          <a:noFill/>
          <a:ln>
            <a:noFill/>
          </a:ln>
        </p:spPr>
      </p:pic>
      <p:sp>
        <p:nvSpPr>
          <p:cNvPr id="1190" name="Google Shape;1190;p49"/>
          <p:cNvSpPr/>
          <p:nvPr/>
        </p:nvSpPr>
        <p:spPr>
          <a:xfrm>
            <a:off x="632489" y="2079365"/>
            <a:ext cx="1505226" cy="756034"/>
          </a:xfrm>
          <a:prstGeom prst="roundRect">
            <a:avLst>
              <a:gd fmla="val 16667" name="adj"/>
            </a:avLst>
          </a:prstGeom>
          <a:solidFill>
            <a:srgbClr val="FFEE67"/>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Evaluate circle hooks in Eastern Pacific</a:t>
            </a:r>
            <a:endParaRPr/>
          </a:p>
        </p:txBody>
      </p:sp>
      <p:graphicFrame>
        <p:nvGraphicFramePr>
          <p:cNvPr id="1191" name="Google Shape;1191;p49"/>
          <p:cNvGraphicFramePr/>
          <p:nvPr/>
        </p:nvGraphicFramePr>
        <p:xfrm>
          <a:off x="2770860" y="1329093"/>
          <a:ext cx="3000000" cy="3000000"/>
        </p:xfrm>
        <a:graphic>
          <a:graphicData uri="http://schemas.openxmlformats.org/drawingml/2006/table">
            <a:tbl>
              <a:tblPr bandRow="1" firstCol="1" firstRow="1">
                <a:noFill/>
                <a:tableStyleId>{06547663-92BC-45EE-9832-81C24A402708}</a:tableStyleId>
              </a:tblPr>
              <a:tblGrid>
                <a:gridCol w="2225200"/>
                <a:gridCol w="1308475"/>
                <a:gridCol w="1475875"/>
                <a:gridCol w="1347525"/>
                <a:gridCol w="2646950"/>
              </a:tblGrid>
              <a:tr h="896325">
                <a:tc>
                  <a:txBody>
                    <a:bodyPr/>
                    <a:lstStyle/>
                    <a:p>
                      <a:pPr indent="0" lvl="0" marL="0" marR="0" rtl="0" algn="l">
                        <a:lnSpc>
                          <a:spcPct val="115000"/>
                        </a:lnSpc>
                        <a:spcBef>
                          <a:spcPts val="0"/>
                        </a:spcBef>
                        <a:spcAft>
                          <a:spcPts val="0"/>
                        </a:spcAft>
                        <a:buNone/>
                      </a:pPr>
                      <a:r>
                        <a:rPr lang="en-US" sz="2000" u="none" cap="none" strike="noStrike">
                          <a:latin typeface="Arial"/>
                          <a:ea typeface="Arial"/>
                          <a:cs typeface="Arial"/>
                          <a:sym typeface="Arial"/>
                        </a:rPr>
                        <a:t>Monitoring</a:t>
                      </a:r>
                      <a:endParaRPr sz="1800" u="none" cap="none" strike="noStrike">
                        <a:latin typeface="Calibri"/>
                        <a:ea typeface="Calibri"/>
                        <a:cs typeface="Calibri"/>
                        <a:sym typeface="Calibri"/>
                      </a:endParaRPr>
                    </a:p>
                  </a:txBody>
                  <a:tcPr marT="0" marB="0" marR="68575" marL="68575">
                    <a:solidFill>
                      <a:srgbClr val="C48ED6"/>
                    </a:solidFill>
                  </a:tcPr>
                </a:tc>
                <a:tc>
                  <a:txBody>
                    <a:bodyPr/>
                    <a:lstStyle/>
                    <a:p>
                      <a:pPr indent="0" lvl="0" marL="0" marR="0" rtl="0" algn="l">
                        <a:lnSpc>
                          <a:spcPct val="115000"/>
                        </a:lnSpc>
                        <a:spcBef>
                          <a:spcPts val="0"/>
                        </a:spcBef>
                        <a:spcAft>
                          <a:spcPts val="0"/>
                        </a:spcAft>
                        <a:buNone/>
                      </a:pPr>
                      <a:r>
                        <a:t/>
                      </a:r>
                      <a:endParaRPr sz="1800" u="none" cap="none" strike="noStrike">
                        <a:latin typeface="Calibri"/>
                        <a:ea typeface="Calibri"/>
                        <a:cs typeface="Calibri"/>
                        <a:sym typeface="Calibri"/>
                      </a:endParaRPr>
                    </a:p>
                  </a:txBody>
                  <a:tcPr marT="0" marB="0" marR="68575" marL="68575">
                    <a:solidFill>
                      <a:srgbClr val="C48ED6"/>
                    </a:solidFill>
                  </a:tcPr>
                </a:tc>
                <a:tc>
                  <a:txBody>
                    <a:bodyPr/>
                    <a:lstStyle/>
                    <a:p>
                      <a:pPr indent="0" lvl="0" marL="0" marR="0" rtl="0" algn="l">
                        <a:lnSpc>
                          <a:spcPct val="115000"/>
                        </a:lnSpc>
                        <a:spcBef>
                          <a:spcPts val="0"/>
                        </a:spcBef>
                        <a:spcAft>
                          <a:spcPts val="0"/>
                        </a:spcAft>
                        <a:buNone/>
                      </a:pPr>
                      <a:r>
                        <a:t/>
                      </a:r>
                      <a:endParaRPr sz="1800" u="none" cap="none" strike="noStrike">
                        <a:latin typeface="Calibri"/>
                        <a:ea typeface="Calibri"/>
                        <a:cs typeface="Calibri"/>
                        <a:sym typeface="Calibri"/>
                      </a:endParaRPr>
                    </a:p>
                  </a:txBody>
                  <a:tcPr marT="0" marB="0" marR="68575" marL="68575">
                    <a:solidFill>
                      <a:srgbClr val="C48ED6"/>
                    </a:solidFill>
                  </a:tcPr>
                </a:tc>
                <a:tc>
                  <a:txBody>
                    <a:bodyPr/>
                    <a:lstStyle/>
                    <a:p>
                      <a:pPr indent="0" lvl="0" marL="0" marR="0" rtl="0" algn="l">
                        <a:lnSpc>
                          <a:spcPct val="115000"/>
                        </a:lnSpc>
                        <a:spcBef>
                          <a:spcPts val="0"/>
                        </a:spcBef>
                        <a:spcAft>
                          <a:spcPts val="0"/>
                        </a:spcAft>
                        <a:buNone/>
                      </a:pPr>
                      <a:r>
                        <a:t/>
                      </a:r>
                      <a:endParaRPr sz="1800" u="none" cap="none" strike="noStrike">
                        <a:latin typeface="Calibri"/>
                        <a:ea typeface="Calibri"/>
                        <a:cs typeface="Calibri"/>
                        <a:sym typeface="Calibri"/>
                      </a:endParaRPr>
                    </a:p>
                  </a:txBody>
                  <a:tcPr marT="0" marB="0" marR="68575" marL="68575">
                    <a:solidFill>
                      <a:srgbClr val="C48ED6"/>
                    </a:solidFill>
                  </a:tcPr>
                </a:tc>
                <a:tc>
                  <a:txBody>
                    <a:bodyPr/>
                    <a:lstStyle/>
                    <a:p>
                      <a:pPr indent="0" lvl="0" marL="0" marR="0" rtl="0" algn="l">
                        <a:lnSpc>
                          <a:spcPct val="115000"/>
                        </a:lnSpc>
                        <a:spcBef>
                          <a:spcPts val="0"/>
                        </a:spcBef>
                        <a:spcAft>
                          <a:spcPts val="0"/>
                        </a:spcAft>
                        <a:buNone/>
                      </a:pPr>
                      <a:r>
                        <a:t/>
                      </a:r>
                      <a:endParaRPr sz="1800" u="none" cap="none" strike="noStrike">
                        <a:latin typeface="Calibri"/>
                        <a:ea typeface="Calibri"/>
                        <a:cs typeface="Calibri"/>
                        <a:sym typeface="Calibri"/>
                      </a:endParaRPr>
                    </a:p>
                  </a:txBody>
                  <a:tcPr marT="0" marB="0" marR="68575" marL="68575">
                    <a:solidFill>
                      <a:srgbClr val="C48ED6"/>
                    </a:solidFill>
                  </a:tcPr>
                </a:tc>
              </a:tr>
              <a:tr h="862350">
                <a:tc>
                  <a:txBody>
                    <a:bodyPr/>
                    <a:lstStyle/>
                    <a:p>
                      <a:pPr indent="0" lvl="0" marL="0" marR="0" rtl="0" algn="l">
                        <a:lnSpc>
                          <a:spcPct val="115000"/>
                        </a:lnSpc>
                        <a:spcBef>
                          <a:spcPts val="0"/>
                        </a:spcBef>
                        <a:spcAft>
                          <a:spcPts val="0"/>
                        </a:spcAft>
                        <a:buNone/>
                      </a:pPr>
                      <a:r>
                        <a:rPr lang="en-US" sz="2200" u="none" cap="none" strike="noStrike"/>
                        <a:t>Fishing days </a:t>
                      </a:r>
                      <a:endParaRPr sz="2200" u="none" cap="none" strike="noStrike">
                        <a:latin typeface="Calibri"/>
                        <a:ea typeface="Calibri"/>
                        <a:cs typeface="Calibri"/>
                        <a:sym typeface="Calibri"/>
                      </a:endParaRPr>
                    </a:p>
                  </a:txBody>
                  <a:tcPr marT="0" marB="0" marR="68575" marL="68575">
                    <a:solidFill>
                      <a:srgbClr val="C48ED6"/>
                    </a:solidFill>
                  </a:tcPr>
                </a:tc>
                <a:tc>
                  <a:txBody>
                    <a:bodyPr/>
                    <a:lstStyle/>
                    <a:p>
                      <a:pPr indent="0" lvl="0" marL="0" marR="0" rtl="0" algn="l">
                        <a:lnSpc>
                          <a:spcPct val="115000"/>
                        </a:lnSpc>
                        <a:spcBef>
                          <a:spcPts val="0"/>
                        </a:spcBef>
                        <a:spcAft>
                          <a:spcPts val="0"/>
                        </a:spcAft>
                        <a:buNone/>
                      </a:pPr>
                      <a:r>
                        <a:t/>
                      </a:r>
                      <a:endParaRPr sz="2200" u="none" cap="none" strike="noStrike">
                        <a:latin typeface="Calibri"/>
                        <a:ea typeface="Calibri"/>
                        <a:cs typeface="Calibri"/>
                        <a:sym typeface="Calibri"/>
                      </a:endParaRPr>
                    </a:p>
                  </a:txBody>
                  <a:tcPr marT="0" marB="0" marR="68575" marL="68575">
                    <a:solidFill>
                      <a:srgbClr val="DFC1E9"/>
                    </a:solidFill>
                  </a:tcPr>
                </a:tc>
                <a:tc>
                  <a:txBody>
                    <a:bodyPr/>
                    <a:lstStyle/>
                    <a:p>
                      <a:pPr indent="0" lvl="0" marL="0" marR="0" rtl="0" algn="l">
                        <a:lnSpc>
                          <a:spcPct val="115000"/>
                        </a:lnSpc>
                        <a:spcBef>
                          <a:spcPts val="0"/>
                        </a:spcBef>
                        <a:spcAft>
                          <a:spcPts val="0"/>
                        </a:spcAft>
                        <a:buNone/>
                      </a:pPr>
                      <a:r>
                        <a:t/>
                      </a:r>
                      <a:endParaRPr sz="2200" u="none" cap="none" strike="noStrike">
                        <a:latin typeface="Calibri"/>
                        <a:ea typeface="Calibri"/>
                        <a:cs typeface="Calibri"/>
                        <a:sym typeface="Calibri"/>
                      </a:endParaRPr>
                    </a:p>
                  </a:txBody>
                  <a:tcPr marT="0" marB="0" marR="68575" marL="68575">
                    <a:solidFill>
                      <a:srgbClr val="DFC1E9"/>
                    </a:solidFill>
                  </a:tcPr>
                </a:tc>
                <a:tc>
                  <a:txBody>
                    <a:bodyPr/>
                    <a:lstStyle/>
                    <a:p>
                      <a:pPr indent="0" lvl="0" marL="0" marR="0" rtl="0" algn="l">
                        <a:lnSpc>
                          <a:spcPct val="115000"/>
                        </a:lnSpc>
                        <a:spcBef>
                          <a:spcPts val="0"/>
                        </a:spcBef>
                        <a:spcAft>
                          <a:spcPts val="0"/>
                        </a:spcAft>
                        <a:buNone/>
                      </a:pPr>
                      <a:r>
                        <a:t/>
                      </a:r>
                      <a:endParaRPr sz="2200" u="none" cap="none" strike="noStrike">
                        <a:latin typeface="Calibri"/>
                        <a:ea typeface="Calibri"/>
                        <a:cs typeface="Calibri"/>
                        <a:sym typeface="Calibri"/>
                      </a:endParaRPr>
                    </a:p>
                  </a:txBody>
                  <a:tcPr marT="0" marB="0" marR="68575" marL="68575">
                    <a:solidFill>
                      <a:srgbClr val="DFC1E9"/>
                    </a:solidFill>
                  </a:tcPr>
                </a:tc>
                <a:tc>
                  <a:txBody>
                    <a:bodyPr/>
                    <a:lstStyle/>
                    <a:p>
                      <a:pPr indent="0" lvl="0" marL="0" marR="0" rtl="0" algn="l">
                        <a:lnSpc>
                          <a:spcPct val="115000"/>
                        </a:lnSpc>
                        <a:spcBef>
                          <a:spcPts val="0"/>
                        </a:spcBef>
                        <a:spcAft>
                          <a:spcPts val="0"/>
                        </a:spcAft>
                        <a:buClr>
                          <a:schemeClr val="dk1"/>
                        </a:buClr>
                        <a:buSzPts val="2200"/>
                        <a:buFont typeface="Arial"/>
                        <a:buNone/>
                      </a:pPr>
                      <a:r>
                        <a:t/>
                      </a:r>
                      <a:endParaRPr sz="2200" u="none" cap="none" strike="noStrike">
                        <a:latin typeface="Calibri"/>
                        <a:ea typeface="Calibri"/>
                        <a:cs typeface="Calibri"/>
                        <a:sym typeface="Calibri"/>
                      </a:endParaRPr>
                    </a:p>
                  </a:txBody>
                  <a:tcPr marT="0" marB="0" marR="68575" marL="68575">
                    <a:solidFill>
                      <a:srgbClr val="DFC1E9"/>
                    </a:solidFill>
                  </a:tcPr>
                </a:tc>
              </a:tr>
              <a:tr h="1351725">
                <a:tc>
                  <a:txBody>
                    <a:bodyPr/>
                    <a:lstStyle/>
                    <a:p>
                      <a:pPr indent="0" lvl="0" marL="0" marR="0" rtl="0" algn="l">
                        <a:lnSpc>
                          <a:spcPct val="115000"/>
                        </a:lnSpc>
                        <a:spcBef>
                          <a:spcPts val="0"/>
                        </a:spcBef>
                        <a:spcAft>
                          <a:spcPts val="0"/>
                        </a:spcAft>
                        <a:buNone/>
                      </a:pPr>
                      <a:r>
                        <a:rPr lang="en-US" sz="2200" u="none" cap="none" strike="noStrike"/>
                        <a:t>Number &amp; type of turtles, hook   type, location </a:t>
                      </a:r>
                      <a:endParaRPr/>
                    </a:p>
                  </a:txBody>
                  <a:tcPr marT="0" marB="0" marR="68575" marL="68575">
                    <a:solidFill>
                      <a:srgbClr val="C48ED6"/>
                    </a:solidFill>
                  </a:tcPr>
                </a:tc>
                <a:tc>
                  <a:txBody>
                    <a:bodyPr/>
                    <a:lstStyle/>
                    <a:p>
                      <a:pPr indent="0" lvl="0" marL="0" marR="0" rtl="0" algn="l">
                        <a:lnSpc>
                          <a:spcPct val="115000"/>
                        </a:lnSpc>
                        <a:spcBef>
                          <a:spcPts val="0"/>
                        </a:spcBef>
                        <a:spcAft>
                          <a:spcPts val="0"/>
                        </a:spcAft>
                        <a:buClr>
                          <a:schemeClr val="dk1"/>
                        </a:buClr>
                        <a:buSzPts val="2200"/>
                        <a:buFont typeface="Arial"/>
                        <a:buNone/>
                      </a:pPr>
                      <a:r>
                        <a:t/>
                      </a:r>
                      <a:endParaRPr sz="2200" u="none" cap="none" strike="noStrike"/>
                    </a:p>
                  </a:txBody>
                  <a:tcPr marT="0" marB="0" marR="68575" marL="68575">
                    <a:solidFill>
                      <a:srgbClr val="ECDAF2"/>
                    </a:solidFill>
                  </a:tcPr>
                </a:tc>
                <a:tc>
                  <a:txBody>
                    <a:bodyPr/>
                    <a:lstStyle/>
                    <a:p>
                      <a:pPr indent="0" lvl="0" marL="0" marR="0" rtl="0" algn="l">
                        <a:lnSpc>
                          <a:spcPct val="115000"/>
                        </a:lnSpc>
                        <a:spcBef>
                          <a:spcPts val="0"/>
                        </a:spcBef>
                        <a:spcAft>
                          <a:spcPts val="0"/>
                        </a:spcAft>
                        <a:buNone/>
                      </a:pPr>
                      <a:r>
                        <a:t/>
                      </a:r>
                      <a:endParaRPr sz="2200" u="none" cap="none" strike="noStrike">
                        <a:latin typeface="Calibri"/>
                        <a:ea typeface="Calibri"/>
                        <a:cs typeface="Calibri"/>
                        <a:sym typeface="Calibri"/>
                      </a:endParaRPr>
                    </a:p>
                  </a:txBody>
                  <a:tcPr marT="0" marB="0" marR="68575" marL="68575">
                    <a:solidFill>
                      <a:srgbClr val="ECDAF2"/>
                    </a:solidFill>
                  </a:tcPr>
                </a:tc>
                <a:tc>
                  <a:txBody>
                    <a:bodyPr/>
                    <a:lstStyle/>
                    <a:p>
                      <a:pPr indent="0" lvl="0" marL="0" marR="0" rtl="0" algn="l">
                        <a:lnSpc>
                          <a:spcPct val="115000"/>
                        </a:lnSpc>
                        <a:spcBef>
                          <a:spcPts val="0"/>
                        </a:spcBef>
                        <a:spcAft>
                          <a:spcPts val="0"/>
                        </a:spcAft>
                        <a:buNone/>
                      </a:pPr>
                      <a:r>
                        <a:t/>
                      </a:r>
                      <a:endParaRPr sz="2200" u="none" cap="none" strike="noStrike">
                        <a:latin typeface="Calibri"/>
                        <a:ea typeface="Calibri"/>
                        <a:cs typeface="Calibri"/>
                        <a:sym typeface="Calibri"/>
                      </a:endParaRPr>
                    </a:p>
                  </a:txBody>
                  <a:tcPr marT="0" marB="0" marR="68575" marL="68575">
                    <a:solidFill>
                      <a:srgbClr val="ECDAF2"/>
                    </a:solidFill>
                  </a:tcPr>
                </a:tc>
                <a:tc>
                  <a:txBody>
                    <a:bodyPr/>
                    <a:lstStyle/>
                    <a:p>
                      <a:pPr indent="0" lvl="0" marL="0" marR="0" rtl="0" algn="l">
                        <a:lnSpc>
                          <a:spcPct val="115000"/>
                        </a:lnSpc>
                        <a:spcBef>
                          <a:spcPts val="0"/>
                        </a:spcBef>
                        <a:spcAft>
                          <a:spcPts val="0"/>
                        </a:spcAft>
                        <a:buNone/>
                      </a:pPr>
                      <a:r>
                        <a:t/>
                      </a:r>
                      <a:endParaRPr sz="2200" u="none" cap="none" strike="noStrike">
                        <a:latin typeface="Calibri"/>
                        <a:ea typeface="Calibri"/>
                        <a:cs typeface="Calibri"/>
                        <a:sym typeface="Calibri"/>
                      </a:endParaRPr>
                    </a:p>
                  </a:txBody>
                  <a:tcPr marT="0" marB="0" marR="68575" marL="68575">
                    <a:solidFill>
                      <a:srgbClr val="ECDAF2"/>
                    </a:solidFill>
                  </a:tcPr>
                </a:tc>
              </a:tr>
              <a:tr h="1246125">
                <a:tc>
                  <a:txBody>
                    <a:bodyPr/>
                    <a:lstStyle/>
                    <a:p>
                      <a:pPr indent="0" lvl="0" marL="0" marR="0" rtl="0" algn="l">
                        <a:lnSpc>
                          <a:spcPct val="115000"/>
                        </a:lnSpc>
                        <a:spcBef>
                          <a:spcPts val="0"/>
                        </a:spcBef>
                        <a:spcAft>
                          <a:spcPts val="0"/>
                        </a:spcAft>
                        <a:buNone/>
                      </a:pPr>
                      <a:r>
                        <a:rPr lang="en-US" sz="2200" u="none" cap="none" strike="noStrike"/>
                        <a:t>Catch rate, spp &amp; weights</a:t>
                      </a:r>
                      <a:endParaRPr sz="2200" u="none" cap="none" strike="noStrike">
                        <a:latin typeface="Calibri"/>
                        <a:ea typeface="Calibri"/>
                        <a:cs typeface="Calibri"/>
                        <a:sym typeface="Calibri"/>
                      </a:endParaRPr>
                    </a:p>
                  </a:txBody>
                  <a:tcPr marT="0" marB="0" marR="68575" marL="68575">
                    <a:solidFill>
                      <a:srgbClr val="C48ED6"/>
                    </a:solidFill>
                  </a:tcPr>
                </a:tc>
                <a:tc>
                  <a:txBody>
                    <a:bodyPr/>
                    <a:lstStyle/>
                    <a:p>
                      <a:pPr indent="0" lvl="0" marL="0" marR="0" rtl="0" algn="l">
                        <a:lnSpc>
                          <a:spcPct val="115000"/>
                        </a:lnSpc>
                        <a:spcBef>
                          <a:spcPts val="0"/>
                        </a:spcBef>
                        <a:spcAft>
                          <a:spcPts val="0"/>
                        </a:spcAft>
                        <a:buNone/>
                      </a:pPr>
                      <a:r>
                        <a:t/>
                      </a:r>
                      <a:endParaRPr sz="2200" u="none" cap="none" strike="noStrike">
                        <a:latin typeface="Arial"/>
                        <a:ea typeface="Arial"/>
                        <a:cs typeface="Arial"/>
                        <a:sym typeface="Arial"/>
                      </a:endParaRPr>
                    </a:p>
                  </a:txBody>
                  <a:tcPr marT="0" marB="0" marR="68575" marL="68575">
                    <a:solidFill>
                      <a:srgbClr val="DFC1E9"/>
                    </a:solidFill>
                  </a:tcPr>
                </a:tc>
                <a:tc>
                  <a:txBody>
                    <a:bodyPr/>
                    <a:lstStyle/>
                    <a:p>
                      <a:pPr indent="0" lvl="0" marL="0" marR="0" rtl="0" algn="l">
                        <a:lnSpc>
                          <a:spcPct val="115000"/>
                        </a:lnSpc>
                        <a:spcBef>
                          <a:spcPts val="0"/>
                        </a:spcBef>
                        <a:spcAft>
                          <a:spcPts val="0"/>
                        </a:spcAft>
                        <a:buNone/>
                      </a:pPr>
                      <a:r>
                        <a:t/>
                      </a:r>
                      <a:endParaRPr sz="2200" u="none" cap="none" strike="noStrike">
                        <a:latin typeface="Arial"/>
                        <a:ea typeface="Arial"/>
                        <a:cs typeface="Arial"/>
                        <a:sym typeface="Arial"/>
                      </a:endParaRPr>
                    </a:p>
                  </a:txBody>
                  <a:tcPr marT="0" marB="0" marR="68575" marL="68575">
                    <a:solidFill>
                      <a:srgbClr val="DFC1E9"/>
                    </a:solidFill>
                  </a:tcPr>
                </a:tc>
                <a:tc>
                  <a:txBody>
                    <a:bodyPr/>
                    <a:lstStyle/>
                    <a:p>
                      <a:pPr indent="0" lvl="0" marL="0" marR="0" rtl="0" algn="l">
                        <a:lnSpc>
                          <a:spcPct val="115000"/>
                        </a:lnSpc>
                        <a:spcBef>
                          <a:spcPts val="0"/>
                        </a:spcBef>
                        <a:spcAft>
                          <a:spcPts val="0"/>
                        </a:spcAft>
                        <a:buNone/>
                      </a:pPr>
                      <a:r>
                        <a:t/>
                      </a:r>
                      <a:endParaRPr sz="2200" u="none" cap="none" strike="noStrike">
                        <a:latin typeface="Calibri"/>
                        <a:ea typeface="Calibri"/>
                        <a:cs typeface="Calibri"/>
                        <a:sym typeface="Calibri"/>
                      </a:endParaRPr>
                    </a:p>
                  </a:txBody>
                  <a:tcPr marT="0" marB="0" marR="68575" marL="68575">
                    <a:solidFill>
                      <a:srgbClr val="DFC1E9"/>
                    </a:solidFill>
                  </a:tcPr>
                </a:tc>
                <a:tc>
                  <a:txBody>
                    <a:bodyPr/>
                    <a:lstStyle/>
                    <a:p>
                      <a:pPr indent="0" lvl="0" marL="0" marR="0" rtl="0" algn="l">
                        <a:lnSpc>
                          <a:spcPct val="115000"/>
                        </a:lnSpc>
                        <a:spcBef>
                          <a:spcPts val="0"/>
                        </a:spcBef>
                        <a:spcAft>
                          <a:spcPts val="0"/>
                        </a:spcAft>
                        <a:buNone/>
                      </a:pPr>
                      <a:r>
                        <a:t/>
                      </a:r>
                      <a:endParaRPr sz="2200" u="none" cap="none" strike="noStrike">
                        <a:latin typeface="Calibri"/>
                        <a:ea typeface="Calibri"/>
                        <a:cs typeface="Calibri"/>
                        <a:sym typeface="Calibri"/>
                      </a:endParaRPr>
                    </a:p>
                  </a:txBody>
                  <a:tcPr marT="0" marB="0" marR="68575" marL="68575">
                    <a:solidFill>
                      <a:srgbClr val="DFC1E9"/>
                    </a:solidFill>
                  </a:tcPr>
                </a:tc>
              </a:tr>
            </a:tbl>
          </a:graphicData>
        </a:graphic>
      </p:graphicFrame>
      <p:sp>
        <p:nvSpPr>
          <p:cNvPr id="1192" name="Google Shape;1192;p49"/>
          <p:cNvSpPr/>
          <p:nvPr/>
        </p:nvSpPr>
        <p:spPr>
          <a:xfrm>
            <a:off x="68258" y="5027662"/>
            <a:ext cx="2642642" cy="1315866"/>
          </a:xfrm>
          <a:prstGeom prst="wedgeRectCallout">
            <a:avLst>
              <a:gd fmla="val -2162" name="adj1"/>
              <a:gd fmla="val -203023" name="adj2"/>
            </a:avLst>
          </a:prstGeom>
          <a:solidFill>
            <a:srgbClr val="D5EEF5"/>
          </a:soli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Noto Sans Symbols"/>
              <a:buNone/>
            </a:pPr>
            <a:r>
              <a:rPr lang="en-US" sz="1800">
                <a:solidFill>
                  <a:schemeClr val="dk1"/>
                </a:solidFill>
                <a:latin typeface="Arial"/>
                <a:ea typeface="Arial"/>
                <a:cs typeface="Arial"/>
                <a:sym typeface="Arial"/>
              </a:rPr>
              <a:t>By July 2008, equal or better target catch and reduced turtle catch using circular hooks.</a:t>
            </a:r>
            <a:endParaRPr/>
          </a:p>
        </p:txBody>
      </p:sp>
      <p:sp>
        <p:nvSpPr>
          <p:cNvPr id="1193" name="Google Shape;1193;p49"/>
          <p:cNvSpPr/>
          <p:nvPr/>
        </p:nvSpPr>
        <p:spPr>
          <a:xfrm>
            <a:off x="2152734" y="5768729"/>
            <a:ext cx="558166" cy="574799"/>
          </a:xfrm>
          <a:prstGeom prst="triangle">
            <a:avLst>
              <a:gd fmla="val 50000" name="adj"/>
            </a:avLst>
          </a:prstGeom>
          <a:solidFill>
            <a:srgbClr val="C48ED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I</a:t>
            </a:r>
            <a:endParaRPr/>
          </a:p>
        </p:txBody>
      </p:sp>
      <p:sp>
        <p:nvSpPr>
          <p:cNvPr id="1194" name="Google Shape;1194;p49"/>
          <p:cNvSpPr txBox="1"/>
          <p:nvPr/>
        </p:nvSpPr>
        <p:spPr>
          <a:xfrm rot="-5400000">
            <a:off x="9961386" y="4553349"/>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JEREMY BISHOP, PEXELS</a:t>
            </a:r>
            <a:endParaRPr/>
          </a:p>
        </p:txBody>
      </p:sp>
      <p:sp>
        <p:nvSpPr>
          <p:cNvPr id="1195" name="Google Shape;1195;p49"/>
          <p:cNvSpPr/>
          <p:nvPr/>
        </p:nvSpPr>
        <p:spPr>
          <a:xfrm>
            <a:off x="5537200" y="2535601"/>
            <a:ext cx="2070100" cy="2441261"/>
          </a:xfrm>
          <a:prstGeom prst="rightArrow">
            <a:avLst>
              <a:gd fmla="val 50000" name="adj1"/>
              <a:gd fmla="val 50000" name="adj2"/>
            </a:avLst>
          </a:prstGeom>
          <a:solidFill>
            <a:srgbClr val="C48ED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96" name="Google Shape;1196;p49"/>
          <p:cNvSpPr txBox="1"/>
          <p:nvPr/>
        </p:nvSpPr>
        <p:spPr>
          <a:xfrm>
            <a:off x="7962900" y="3517900"/>
            <a:ext cx="27940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Arial Black"/>
                <a:ea typeface="Arial Black"/>
                <a:cs typeface="Arial Black"/>
                <a:sym typeface="Arial Black"/>
              </a:rPr>
              <a:t>REPORTING</a:t>
            </a:r>
            <a:endParaRPr sz="2800">
              <a:solidFill>
                <a:schemeClr val="lt1"/>
              </a:solidFill>
              <a:latin typeface="Arial Black"/>
              <a:ea typeface="Arial Black"/>
              <a:cs typeface="Arial Black"/>
              <a:sym typeface="Arial Black"/>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pic>
        <p:nvPicPr>
          <p:cNvPr id="485" name="Google Shape;485;p5"/>
          <p:cNvPicPr preferRelativeResize="0"/>
          <p:nvPr>
            <p:ph idx="2" type="pic"/>
          </p:nvPr>
        </p:nvPicPr>
        <p:blipFill rotWithShape="1">
          <a:blip r:embed="rId3">
            <a:alphaModFix/>
          </a:blip>
          <a:srcRect b="0" l="0" r="0" t="0"/>
          <a:stretch/>
        </p:blipFill>
        <p:spPr>
          <a:xfrm>
            <a:off x="4380951" y="0"/>
            <a:ext cx="8225118" cy="6858000"/>
          </a:xfrm>
          <a:prstGeom prst="rect">
            <a:avLst/>
          </a:prstGeom>
          <a:noFill/>
          <a:ln>
            <a:noFill/>
          </a:ln>
        </p:spPr>
      </p:pic>
      <p:sp>
        <p:nvSpPr>
          <p:cNvPr id="486" name="Google Shape;486;p5"/>
          <p:cNvSpPr txBox="1"/>
          <p:nvPr>
            <p:ph idx="4294967295" type="body"/>
          </p:nvPr>
        </p:nvSpPr>
        <p:spPr>
          <a:xfrm>
            <a:off x="0" y="2879725"/>
            <a:ext cx="5127625" cy="735013"/>
          </a:xfrm>
          <a:prstGeom prst="rect">
            <a:avLst/>
          </a:prstGeom>
          <a:noFill/>
          <a:ln>
            <a:noFill/>
          </a:ln>
        </p:spPr>
        <p:txBody>
          <a:bodyPr anchorCtr="0" anchor="t" bIns="0" lIns="0" spcFirstLastPara="1" rIns="0" wrap="square" tIns="0">
            <a:noAutofit/>
          </a:bodyPr>
          <a:lstStyle/>
          <a:p>
            <a:pPr indent="-228600" lvl="0" marL="228600" rtl="0" algn="l">
              <a:lnSpc>
                <a:spcPct val="150000"/>
              </a:lnSpc>
              <a:spcBef>
                <a:spcPts val="0"/>
              </a:spcBef>
              <a:spcAft>
                <a:spcPts val="0"/>
              </a:spcAft>
              <a:buSzPts val="2800"/>
              <a:buChar char="•"/>
            </a:pPr>
            <a:r>
              <a:rPr lang="en-US"/>
              <a:t>Adaptive management</a:t>
            </a:r>
            <a:endParaRPr/>
          </a:p>
        </p:txBody>
      </p:sp>
      <p:sp>
        <p:nvSpPr>
          <p:cNvPr id="487" name="Google Shape;487;p5"/>
          <p:cNvSpPr/>
          <p:nvPr/>
        </p:nvSpPr>
        <p:spPr>
          <a:xfrm>
            <a:off x="0" y="0"/>
            <a:ext cx="5847908" cy="6858000"/>
          </a:xfrm>
          <a:custGeom>
            <a:rect b="b" l="l" r="r" t="t"/>
            <a:pathLst>
              <a:path extrusionOk="0" h="6858000" w="5847908">
                <a:moveTo>
                  <a:pt x="0" y="0"/>
                </a:moveTo>
                <a:lnTo>
                  <a:pt x="4801480" y="0"/>
                </a:lnTo>
                <a:lnTo>
                  <a:pt x="4828852" y="35751"/>
                </a:lnTo>
                <a:cubicBezTo>
                  <a:pt x="5465478" y="908529"/>
                  <a:pt x="5847908" y="2027452"/>
                  <a:pt x="5847908" y="3247433"/>
                </a:cubicBezTo>
                <a:cubicBezTo>
                  <a:pt x="5847908" y="4641698"/>
                  <a:pt x="5348407" y="5903967"/>
                  <a:pt x="4540823" y="6817671"/>
                </a:cubicBezTo>
                <a:lnTo>
                  <a:pt x="4503435" y="6858000"/>
                </a:lnTo>
                <a:lnTo>
                  <a:pt x="0" y="6858000"/>
                </a:lnTo>
                <a:close/>
              </a:path>
            </a:pathLst>
          </a:custGeom>
          <a:solidFill>
            <a:srgbClr val="2380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488" name="Google Shape;488;p5"/>
          <p:cNvPicPr preferRelativeResize="0"/>
          <p:nvPr/>
        </p:nvPicPr>
        <p:blipFill rotWithShape="1">
          <a:blip r:embed="rId4">
            <a:alphaModFix/>
          </a:blip>
          <a:srcRect b="0" l="0" r="0" t="0"/>
          <a:stretch/>
        </p:blipFill>
        <p:spPr>
          <a:xfrm>
            <a:off x="11399520" y="6141720"/>
            <a:ext cx="560834" cy="560834"/>
          </a:xfrm>
          <a:prstGeom prst="rect">
            <a:avLst/>
          </a:prstGeom>
          <a:noFill/>
          <a:ln>
            <a:noFill/>
          </a:ln>
        </p:spPr>
      </p:pic>
      <p:sp>
        <p:nvSpPr>
          <p:cNvPr id="489" name="Google Shape;489;p5"/>
          <p:cNvSpPr txBox="1"/>
          <p:nvPr/>
        </p:nvSpPr>
        <p:spPr>
          <a:xfrm>
            <a:off x="335280" y="2608606"/>
            <a:ext cx="5318760"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Arial Black"/>
                <a:ea typeface="Arial Black"/>
                <a:cs typeface="Arial Black"/>
                <a:sym typeface="Arial Black"/>
              </a:rPr>
              <a:t>EVIDENCE-BASED &amp;  ADAPTIVE</a:t>
            </a:r>
            <a:endParaRPr/>
          </a:p>
          <a:p>
            <a:pPr indent="0" lvl="0" marL="0" marR="0" rtl="0" algn="l">
              <a:spcBef>
                <a:spcPts val="0"/>
              </a:spcBef>
              <a:spcAft>
                <a:spcPts val="0"/>
              </a:spcAft>
              <a:buNone/>
            </a:pPr>
            <a:r>
              <a:rPr lang="en-US" sz="3200">
                <a:solidFill>
                  <a:schemeClr val="lt1"/>
                </a:solidFill>
                <a:latin typeface="Arial Black"/>
                <a:ea typeface="Arial Black"/>
                <a:cs typeface="Arial Black"/>
                <a:sym typeface="Arial Black"/>
              </a:rPr>
              <a:t>MANAGEMENT</a:t>
            </a:r>
            <a:endParaRPr/>
          </a:p>
        </p:txBody>
      </p:sp>
      <p:sp>
        <p:nvSpPr>
          <p:cNvPr id="490" name="Google Shape;490;p5"/>
          <p:cNvSpPr txBox="1"/>
          <p:nvPr/>
        </p:nvSpPr>
        <p:spPr>
          <a:xfrm rot="-5400000">
            <a:off x="10225053" y="4208968"/>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QUANG NGUYEN, PEXELS</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1" name="Shape 1201"/>
        <p:cNvGrpSpPr/>
        <p:nvPr/>
      </p:nvGrpSpPr>
      <p:grpSpPr>
        <a:xfrm>
          <a:off x="0" y="0"/>
          <a:ext cx="0" cy="0"/>
          <a:chOff x="0" y="0"/>
          <a:chExt cx="0" cy="0"/>
        </a:xfrm>
      </p:grpSpPr>
      <p:sp>
        <p:nvSpPr>
          <p:cNvPr id="1202" name="Google Shape;1202;p50"/>
          <p:cNvSpPr txBox="1"/>
          <p:nvPr>
            <p:ph idx="1" type="body"/>
          </p:nvPr>
        </p:nvSpPr>
        <p:spPr>
          <a:xfrm>
            <a:off x="720726" y="756000"/>
            <a:ext cx="6369886" cy="475710"/>
          </a:xfrm>
          <a:prstGeom prst="rect">
            <a:avLst/>
          </a:prstGeom>
          <a:noFill/>
          <a:ln>
            <a:noFill/>
          </a:ln>
        </p:spPr>
        <p:txBody>
          <a:bodyPr anchorCtr="0" anchor="t" bIns="0" lIns="0" spcFirstLastPara="1" rIns="0" wrap="square" tIns="0">
            <a:noAutofit/>
          </a:bodyPr>
          <a:lstStyle/>
          <a:p>
            <a:pPr indent="0" lvl="0" marL="0" rtl="0" algn="l">
              <a:lnSpc>
                <a:spcPct val="107142"/>
              </a:lnSpc>
              <a:spcBef>
                <a:spcPts val="0"/>
              </a:spcBef>
              <a:spcAft>
                <a:spcPts val="0"/>
              </a:spcAft>
              <a:buSzPts val="2800"/>
              <a:buFont typeface="Arial Black"/>
              <a:buNone/>
            </a:pPr>
            <a:r>
              <a:rPr lang="en-US"/>
              <a:t>IMPLEMENT</a:t>
            </a:r>
            <a:endParaRPr/>
          </a:p>
        </p:txBody>
      </p:sp>
      <p:sp>
        <p:nvSpPr>
          <p:cNvPr id="1203" name="Google Shape;1203;p50"/>
          <p:cNvSpPr txBox="1"/>
          <p:nvPr>
            <p:ph idx="3" type="body"/>
          </p:nvPr>
        </p:nvSpPr>
        <p:spPr>
          <a:xfrm>
            <a:off x="719999" y="1440000"/>
            <a:ext cx="6272212" cy="3995738"/>
          </a:xfrm>
          <a:prstGeom prst="rect">
            <a:avLst/>
          </a:prstGeom>
          <a:noFill/>
          <a:ln>
            <a:noFill/>
          </a:ln>
        </p:spPr>
        <p:txBody>
          <a:bodyPr anchorCtr="0" anchor="t" bIns="0" lIns="0" spcFirstLastPara="1" rIns="0" wrap="square" tIns="0">
            <a:noAutofit/>
          </a:bodyPr>
          <a:lstStyle/>
          <a:p>
            <a:pPr indent="-228600" lvl="0" marL="228600" rtl="0" algn="l">
              <a:lnSpc>
                <a:spcPct val="150000"/>
              </a:lnSpc>
              <a:spcBef>
                <a:spcPts val="0"/>
              </a:spcBef>
              <a:spcAft>
                <a:spcPts val="0"/>
              </a:spcAft>
              <a:buClr>
                <a:schemeClr val="accent3"/>
              </a:buClr>
              <a:buSzPts val="2800"/>
              <a:buChar char="•"/>
            </a:pPr>
            <a:r>
              <a:rPr lang="en-US"/>
              <a:t>Use the plan</a:t>
            </a:r>
            <a:endParaRPr/>
          </a:p>
          <a:p>
            <a:pPr indent="-228600" lvl="0" marL="228600" rtl="0" algn="l">
              <a:lnSpc>
                <a:spcPct val="150000"/>
              </a:lnSpc>
              <a:spcBef>
                <a:spcPts val="800"/>
              </a:spcBef>
              <a:spcAft>
                <a:spcPts val="0"/>
              </a:spcAft>
              <a:buClr>
                <a:schemeClr val="accent3"/>
              </a:buClr>
              <a:buSzPts val="2800"/>
              <a:buChar char="•"/>
            </a:pPr>
            <a:r>
              <a:rPr lang="en-US"/>
              <a:t>Monitor </a:t>
            </a:r>
            <a:endParaRPr/>
          </a:p>
          <a:p>
            <a:pPr indent="-228600" lvl="0" marL="228600" rtl="0" algn="l">
              <a:lnSpc>
                <a:spcPct val="150000"/>
              </a:lnSpc>
              <a:spcBef>
                <a:spcPts val="800"/>
              </a:spcBef>
              <a:spcAft>
                <a:spcPts val="0"/>
              </a:spcAft>
              <a:buClr>
                <a:schemeClr val="accent3"/>
              </a:buClr>
              <a:buSzPts val="2800"/>
              <a:buChar char="•"/>
            </a:pPr>
            <a:r>
              <a:rPr lang="en-US"/>
              <a:t>Report</a:t>
            </a:r>
            <a:endParaRPr/>
          </a:p>
        </p:txBody>
      </p:sp>
      <p:pic>
        <p:nvPicPr>
          <p:cNvPr descr="A herd of elephants walking across a dry grass field&#10;&#10;Description automatically generated" id="1204" name="Google Shape;1204;p50"/>
          <p:cNvPicPr preferRelativeResize="0"/>
          <p:nvPr/>
        </p:nvPicPr>
        <p:blipFill rotWithShape="1">
          <a:blip r:embed="rId3">
            <a:alphaModFix/>
          </a:blip>
          <a:srcRect b="0" l="0" r="0" t="0"/>
          <a:stretch/>
        </p:blipFill>
        <p:spPr>
          <a:xfrm>
            <a:off x="7275025" y="0"/>
            <a:ext cx="4916975" cy="6858000"/>
          </a:xfrm>
          <a:prstGeom prst="rect">
            <a:avLst/>
          </a:prstGeom>
          <a:noFill/>
          <a:ln>
            <a:noFill/>
          </a:ln>
        </p:spPr>
      </p:pic>
      <p:sp>
        <p:nvSpPr>
          <p:cNvPr id="1205" name="Google Shape;1205;p50"/>
          <p:cNvSpPr txBox="1"/>
          <p:nvPr/>
        </p:nvSpPr>
        <p:spPr>
          <a:xfrm rot="-5400000">
            <a:off x="9880860" y="4438231"/>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ABSALOM ROBINSON, PEXELS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0" name="Shape 1210"/>
        <p:cNvGrpSpPr/>
        <p:nvPr/>
      </p:nvGrpSpPr>
      <p:grpSpPr>
        <a:xfrm>
          <a:off x="0" y="0"/>
          <a:ext cx="0" cy="0"/>
          <a:chOff x="0" y="0"/>
          <a:chExt cx="0" cy="0"/>
        </a:xfrm>
      </p:grpSpPr>
      <p:sp>
        <p:nvSpPr>
          <p:cNvPr id="1211" name="Google Shape;1211;p51"/>
          <p:cNvSpPr/>
          <p:nvPr/>
        </p:nvSpPr>
        <p:spPr>
          <a:xfrm>
            <a:off x="2329603" y="0"/>
            <a:ext cx="2108285" cy="124358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12" name="Google Shape;1212;p51"/>
          <p:cNvSpPr txBox="1"/>
          <p:nvPr/>
        </p:nvSpPr>
        <p:spPr>
          <a:xfrm>
            <a:off x="6658636" y="1243584"/>
            <a:ext cx="3808820" cy="28315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accent4"/>
                </a:solidFill>
                <a:latin typeface="Arial Black"/>
                <a:ea typeface="Arial Black"/>
                <a:cs typeface="Arial Black"/>
                <a:sym typeface="Arial Black"/>
              </a:rPr>
              <a:t>4. ANALYZE &amp;</a:t>
            </a:r>
            <a:br>
              <a:rPr b="1" lang="en-US" sz="3200">
                <a:solidFill>
                  <a:schemeClr val="accent4"/>
                </a:solidFill>
                <a:latin typeface="Arial Black"/>
                <a:ea typeface="Arial Black"/>
                <a:cs typeface="Arial Black"/>
                <a:sym typeface="Arial Black"/>
              </a:rPr>
            </a:br>
            <a:r>
              <a:rPr b="1" lang="en-US" sz="3200">
                <a:solidFill>
                  <a:schemeClr val="accent4"/>
                </a:solidFill>
                <a:latin typeface="Arial Black"/>
                <a:ea typeface="Arial Black"/>
                <a:cs typeface="Arial Black"/>
                <a:sym typeface="Arial Black"/>
              </a:rPr>
              <a:t>ADAPT</a:t>
            </a:r>
            <a:endParaRPr/>
          </a:p>
          <a:p>
            <a:pPr indent="-279400" lvl="0" marL="279400" marR="0" rtl="0" algn="l">
              <a:spcBef>
                <a:spcPts val="1200"/>
              </a:spcBef>
              <a:spcAft>
                <a:spcPts val="0"/>
              </a:spcAft>
              <a:buClr>
                <a:schemeClr val="dk1"/>
              </a:buClr>
              <a:buSzPts val="2800"/>
              <a:buFont typeface="Arial"/>
              <a:buChar char="•"/>
            </a:pPr>
            <a:r>
              <a:rPr lang="en-US" sz="2800">
                <a:solidFill>
                  <a:schemeClr val="dk1"/>
                </a:solidFill>
                <a:latin typeface="Arial"/>
                <a:ea typeface="Arial"/>
                <a:cs typeface="Arial"/>
                <a:sym typeface="Arial"/>
              </a:rPr>
              <a:t>Prepare</a:t>
            </a:r>
            <a:endParaRPr/>
          </a:p>
          <a:p>
            <a:pPr indent="-279400" lvl="0" marL="279400" marR="0" rtl="0" algn="l">
              <a:spcBef>
                <a:spcPts val="1200"/>
              </a:spcBef>
              <a:spcAft>
                <a:spcPts val="0"/>
              </a:spcAft>
              <a:buClr>
                <a:schemeClr val="dk1"/>
              </a:buClr>
              <a:buSzPts val="2800"/>
              <a:buFont typeface="Arial"/>
              <a:buChar char="•"/>
            </a:pPr>
            <a:r>
              <a:rPr lang="en-US" sz="2800">
                <a:solidFill>
                  <a:schemeClr val="dk1"/>
                </a:solidFill>
                <a:latin typeface="Arial"/>
                <a:ea typeface="Arial"/>
                <a:cs typeface="Arial"/>
                <a:sym typeface="Arial"/>
              </a:rPr>
              <a:t>Analyze</a:t>
            </a:r>
            <a:endParaRPr sz="2800">
              <a:solidFill>
                <a:schemeClr val="dk1"/>
              </a:solidFill>
              <a:latin typeface="Arial"/>
              <a:ea typeface="Arial"/>
              <a:cs typeface="Arial"/>
              <a:sym typeface="Arial"/>
            </a:endParaRPr>
          </a:p>
          <a:p>
            <a:pPr indent="-279400" lvl="0" marL="279400" marR="0" rtl="0" algn="l">
              <a:spcBef>
                <a:spcPts val="1200"/>
              </a:spcBef>
              <a:spcAft>
                <a:spcPts val="0"/>
              </a:spcAft>
              <a:buClr>
                <a:schemeClr val="dk1"/>
              </a:buClr>
              <a:buSzPts val="2800"/>
              <a:buFont typeface="Arial"/>
              <a:buChar char="•"/>
            </a:pPr>
            <a:r>
              <a:rPr lang="en-US" sz="2800">
                <a:solidFill>
                  <a:schemeClr val="dk1"/>
                </a:solidFill>
                <a:latin typeface="Arial"/>
                <a:ea typeface="Arial"/>
                <a:cs typeface="Arial"/>
                <a:sym typeface="Arial"/>
              </a:rPr>
              <a:t>Adapt</a:t>
            </a:r>
            <a:endParaRPr/>
          </a:p>
        </p:txBody>
      </p:sp>
      <p:pic>
        <p:nvPicPr>
          <p:cNvPr descr="Diagram&#10;&#10;Description automatically generated" id="1213" name="Google Shape;1213;p51"/>
          <p:cNvPicPr preferRelativeResize="0"/>
          <p:nvPr/>
        </p:nvPicPr>
        <p:blipFill rotWithShape="1">
          <a:blip r:embed="rId3">
            <a:alphaModFix/>
          </a:blip>
          <a:srcRect b="0" l="0" r="0" t="0"/>
          <a:stretch/>
        </p:blipFill>
        <p:spPr>
          <a:xfrm>
            <a:off x="1072941" y="836613"/>
            <a:ext cx="5076348" cy="5040000"/>
          </a:xfrm>
          <a:prstGeom prst="donut">
            <a:avLst>
              <a:gd fmla="val 26441" name="adj"/>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8" name="Shape 1218"/>
        <p:cNvGrpSpPr/>
        <p:nvPr/>
      </p:nvGrpSpPr>
      <p:grpSpPr>
        <a:xfrm>
          <a:off x="0" y="0"/>
          <a:ext cx="0" cy="0"/>
          <a:chOff x="0" y="0"/>
          <a:chExt cx="0" cy="0"/>
        </a:xfrm>
      </p:grpSpPr>
      <p:sp>
        <p:nvSpPr>
          <p:cNvPr id="1219" name="Google Shape;1219;p52"/>
          <p:cNvSpPr/>
          <p:nvPr>
            <p:ph idx="2" type="pic"/>
          </p:nvPr>
        </p:nvSpPr>
        <p:spPr>
          <a:xfrm>
            <a:off x="7275024" y="0"/>
            <a:ext cx="4916975" cy="685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800"/>
              </a:spcAft>
              <a:buNone/>
            </a:pPr>
            <a:r>
              <a:t/>
            </a:r>
            <a:endParaRPr/>
          </a:p>
        </p:txBody>
      </p:sp>
      <p:sp>
        <p:nvSpPr>
          <p:cNvPr id="1220" name="Google Shape;1220;p52"/>
          <p:cNvSpPr txBox="1"/>
          <p:nvPr>
            <p:ph idx="1" type="body"/>
          </p:nvPr>
        </p:nvSpPr>
        <p:spPr>
          <a:xfrm>
            <a:off x="720726" y="756000"/>
            <a:ext cx="6369886" cy="475710"/>
          </a:xfrm>
          <a:prstGeom prst="rect">
            <a:avLst/>
          </a:prstGeom>
          <a:noFill/>
          <a:ln>
            <a:noFill/>
          </a:ln>
        </p:spPr>
        <p:txBody>
          <a:bodyPr anchorCtr="0" anchor="t" bIns="0" lIns="0" spcFirstLastPara="1" rIns="0" wrap="square" tIns="0">
            <a:noAutofit/>
          </a:bodyPr>
          <a:lstStyle/>
          <a:p>
            <a:pPr indent="0" lvl="0" marL="0" rtl="0" algn="l">
              <a:lnSpc>
                <a:spcPct val="107142"/>
              </a:lnSpc>
              <a:spcBef>
                <a:spcPts val="0"/>
              </a:spcBef>
              <a:spcAft>
                <a:spcPts val="0"/>
              </a:spcAft>
              <a:buSzPts val="2800"/>
              <a:buFont typeface="Arial Black"/>
              <a:buNone/>
            </a:pPr>
            <a:r>
              <a:rPr lang="en-US"/>
              <a:t>ANALYZE &amp; ADAPT</a:t>
            </a:r>
            <a:endParaRPr/>
          </a:p>
        </p:txBody>
      </p:sp>
      <p:sp>
        <p:nvSpPr>
          <p:cNvPr id="1221" name="Google Shape;1221;p52"/>
          <p:cNvSpPr txBox="1"/>
          <p:nvPr>
            <p:ph idx="3" type="body"/>
          </p:nvPr>
        </p:nvSpPr>
        <p:spPr>
          <a:xfrm>
            <a:off x="719999" y="1440000"/>
            <a:ext cx="6272212" cy="3995738"/>
          </a:xfrm>
          <a:prstGeom prst="rect">
            <a:avLst/>
          </a:prstGeom>
          <a:noFill/>
          <a:ln>
            <a:noFill/>
          </a:ln>
        </p:spPr>
        <p:txBody>
          <a:bodyPr anchorCtr="0" anchor="t" bIns="0" lIns="0" spcFirstLastPara="1" rIns="0" wrap="square" tIns="0">
            <a:noAutofit/>
          </a:bodyPr>
          <a:lstStyle/>
          <a:p>
            <a:pPr indent="-228600" lvl="0" marL="228600" rtl="0" algn="l">
              <a:lnSpc>
                <a:spcPct val="150000"/>
              </a:lnSpc>
              <a:spcBef>
                <a:spcPts val="0"/>
              </a:spcBef>
              <a:spcAft>
                <a:spcPts val="0"/>
              </a:spcAft>
              <a:buClr>
                <a:schemeClr val="accent4"/>
              </a:buClr>
              <a:buSzPts val="2800"/>
              <a:buChar char="•"/>
            </a:pPr>
            <a:r>
              <a:rPr lang="en-US"/>
              <a:t>Analyze data</a:t>
            </a:r>
            <a:endParaRPr/>
          </a:p>
          <a:p>
            <a:pPr indent="-228600" lvl="1" marL="648000" rtl="0" algn="l">
              <a:lnSpc>
                <a:spcPct val="150000"/>
              </a:lnSpc>
              <a:spcBef>
                <a:spcPts val="800"/>
              </a:spcBef>
              <a:spcAft>
                <a:spcPts val="0"/>
              </a:spcAft>
              <a:buSzPts val="2800"/>
              <a:buChar char="–"/>
            </a:pPr>
            <a:r>
              <a:rPr lang="en-US"/>
              <a:t>Implementation: input/output</a:t>
            </a:r>
            <a:endParaRPr/>
          </a:p>
          <a:p>
            <a:pPr indent="-228600" lvl="1" marL="648000" rtl="0" algn="l">
              <a:lnSpc>
                <a:spcPct val="150000"/>
              </a:lnSpc>
              <a:spcBef>
                <a:spcPts val="800"/>
              </a:spcBef>
              <a:spcAft>
                <a:spcPts val="0"/>
              </a:spcAft>
              <a:buSzPts val="2800"/>
              <a:buChar char="–"/>
            </a:pPr>
            <a:r>
              <a:rPr lang="en-US"/>
              <a:t>Effectiveness: outcomes</a:t>
            </a:r>
            <a:endParaRPr/>
          </a:p>
          <a:p>
            <a:pPr indent="-228600" lvl="1" marL="648000" rtl="0" algn="l">
              <a:lnSpc>
                <a:spcPct val="150000"/>
              </a:lnSpc>
              <a:spcBef>
                <a:spcPts val="800"/>
              </a:spcBef>
              <a:spcAft>
                <a:spcPts val="0"/>
              </a:spcAft>
              <a:buSzPts val="2800"/>
              <a:buChar char="–"/>
            </a:pPr>
            <a:r>
              <a:rPr lang="en-US"/>
              <a:t>Status: impacts </a:t>
            </a:r>
            <a:endParaRPr/>
          </a:p>
          <a:p>
            <a:pPr indent="-228600" lvl="0" marL="228600" rtl="0" algn="l">
              <a:lnSpc>
                <a:spcPct val="150000"/>
              </a:lnSpc>
              <a:spcBef>
                <a:spcPts val="800"/>
              </a:spcBef>
              <a:spcAft>
                <a:spcPts val="0"/>
              </a:spcAft>
              <a:buClr>
                <a:schemeClr val="accent4"/>
              </a:buClr>
              <a:buSzPts val="2800"/>
              <a:buChar char="•"/>
            </a:pPr>
            <a:r>
              <a:rPr lang="en-US"/>
              <a:t>Evaluate</a:t>
            </a:r>
            <a:endParaRPr/>
          </a:p>
          <a:p>
            <a:pPr indent="-228600" lvl="0" marL="228600" rtl="0" algn="l">
              <a:lnSpc>
                <a:spcPct val="150000"/>
              </a:lnSpc>
              <a:spcBef>
                <a:spcPts val="800"/>
              </a:spcBef>
              <a:spcAft>
                <a:spcPts val="0"/>
              </a:spcAft>
              <a:buClr>
                <a:schemeClr val="accent4"/>
              </a:buClr>
              <a:buSzPts val="2800"/>
              <a:buChar char="•"/>
            </a:pPr>
            <a:r>
              <a:rPr lang="en-US"/>
              <a:t>How do we adapt?</a:t>
            </a:r>
            <a:endParaRPr/>
          </a:p>
          <a:p>
            <a:pPr indent="-50800" lvl="0" marL="228600" rtl="0" algn="l">
              <a:lnSpc>
                <a:spcPct val="150000"/>
              </a:lnSpc>
              <a:spcBef>
                <a:spcPts val="800"/>
              </a:spcBef>
              <a:spcAft>
                <a:spcPts val="0"/>
              </a:spcAft>
              <a:buClr>
                <a:schemeClr val="accent4"/>
              </a:buClr>
              <a:buSzPts val="2800"/>
              <a:buNone/>
            </a:pPr>
            <a:r>
              <a:t/>
            </a:r>
            <a:endParaRPr/>
          </a:p>
        </p:txBody>
      </p:sp>
      <p:pic>
        <p:nvPicPr>
          <p:cNvPr descr="A close up of a lizard&#10;&#10;Description automatically generated" id="1222" name="Google Shape;1222;p52"/>
          <p:cNvPicPr preferRelativeResize="0"/>
          <p:nvPr/>
        </p:nvPicPr>
        <p:blipFill rotWithShape="1">
          <a:blip r:embed="rId3">
            <a:alphaModFix/>
          </a:blip>
          <a:srcRect b="0" l="0" r="0" t="0"/>
          <a:stretch/>
        </p:blipFill>
        <p:spPr>
          <a:xfrm>
            <a:off x="6899609" y="-17806"/>
            <a:ext cx="5292391" cy="6875806"/>
          </a:xfrm>
          <a:prstGeom prst="rect">
            <a:avLst/>
          </a:prstGeom>
          <a:noFill/>
          <a:ln>
            <a:noFill/>
          </a:ln>
        </p:spPr>
      </p:pic>
      <p:sp>
        <p:nvSpPr>
          <p:cNvPr id="1223" name="Google Shape;1223;p52"/>
          <p:cNvSpPr txBox="1"/>
          <p:nvPr/>
        </p:nvSpPr>
        <p:spPr>
          <a:xfrm rot="-5400000">
            <a:off x="9880860" y="4438231"/>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PIXABAY</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8" name="Shape 1228"/>
        <p:cNvGrpSpPr/>
        <p:nvPr/>
      </p:nvGrpSpPr>
      <p:grpSpPr>
        <a:xfrm>
          <a:off x="0" y="0"/>
          <a:ext cx="0" cy="0"/>
          <a:chOff x="0" y="0"/>
          <a:chExt cx="0" cy="0"/>
        </a:xfrm>
      </p:grpSpPr>
      <p:pic>
        <p:nvPicPr>
          <p:cNvPr descr="A bird flying over a body of water&#10;&#10;Description automatically generated" id="1229" name="Google Shape;1229;p53"/>
          <p:cNvPicPr preferRelativeResize="0"/>
          <p:nvPr/>
        </p:nvPicPr>
        <p:blipFill rotWithShape="1">
          <a:blip r:embed="rId3">
            <a:alphaModFix/>
          </a:blip>
          <a:srcRect b="0" l="0" r="0" t="-56"/>
          <a:stretch/>
        </p:blipFill>
        <p:spPr>
          <a:xfrm>
            <a:off x="0" y="0"/>
            <a:ext cx="12192000" cy="6858000"/>
          </a:xfrm>
          <a:prstGeom prst="rect">
            <a:avLst/>
          </a:prstGeom>
          <a:noFill/>
          <a:ln>
            <a:noFill/>
          </a:ln>
        </p:spPr>
      </p:pic>
      <p:pic>
        <p:nvPicPr>
          <p:cNvPr id="1230" name="Google Shape;1230;p53"/>
          <p:cNvPicPr preferRelativeResize="0"/>
          <p:nvPr/>
        </p:nvPicPr>
        <p:blipFill rotWithShape="1">
          <a:blip r:embed="rId4">
            <a:alphaModFix/>
          </a:blip>
          <a:srcRect b="0" l="0" r="0" t="0"/>
          <a:stretch/>
        </p:blipFill>
        <p:spPr>
          <a:xfrm>
            <a:off x="0" y="0"/>
            <a:ext cx="12192000" cy="6857999"/>
          </a:xfrm>
          <a:prstGeom prst="rect">
            <a:avLst/>
          </a:prstGeom>
          <a:noFill/>
          <a:ln>
            <a:noFill/>
          </a:ln>
        </p:spPr>
      </p:pic>
      <p:grpSp>
        <p:nvGrpSpPr>
          <p:cNvPr id="1231" name="Google Shape;1231;p53"/>
          <p:cNvGrpSpPr/>
          <p:nvPr/>
        </p:nvGrpSpPr>
        <p:grpSpPr>
          <a:xfrm>
            <a:off x="243639" y="2354011"/>
            <a:ext cx="1772872" cy="1079592"/>
            <a:chOff x="449525" y="3855055"/>
            <a:chExt cx="2045036" cy="1211400"/>
          </a:xfrm>
        </p:grpSpPr>
        <p:sp>
          <p:nvSpPr>
            <p:cNvPr id="1232" name="Google Shape;1232;p53"/>
            <p:cNvSpPr/>
            <p:nvPr/>
          </p:nvSpPr>
          <p:spPr>
            <a:xfrm>
              <a:off x="449525" y="3855055"/>
              <a:ext cx="2045036" cy="1211400"/>
            </a:xfrm>
            <a:prstGeom prst="hexagon">
              <a:avLst>
                <a:gd fmla="val 25000" name="adj"/>
                <a:gd fmla="val 115470" name="vf"/>
              </a:avLst>
            </a:prstGeom>
            <a:solidFill>
              <a:srgbClr val="FBEE69"/>
            </a:solidFill>
            <a:ln>
              <a:noFill/>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233" name="Google Shape;1233;p53"/>
            <p:cNvSpPr txBox="1"/>
            <p:nvPr/>
          </p:nvSpPr>
          <p:spPr>
            <a:xfrm>
              <a:off x="492329" y="4025006"/>
              <a:ext cx="1995234" cy="828848"/>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Test and promote circle hooks to reduce bycatch</a:t>
              </a:r>
              <a:endParaRPr/>
            </a:p>
          </p:txBody>
        </p:sp>
      </p:grpSp>
      <p:grpSp>
        <p:nvGrpSpPr>
          <p:cNvPr id="1234" name="Google Shape;1234;p53"/>
          <p:cNvGrpSpPr/>
          <p:nvPr/>
        </p:nvGrpSpPr>
        <p:grpSpPr>
          <a:xfrm>
            <a:off x="4496477" y="2409436"/>
            <a:ext cx="1412348" cy="1026249"/>
            <a:chOff x="3422283" y="3121698"/>
            <a:chExt cx="2008414" cy="1459366"/>
          </a:xfrm>
        </p:grpSpPr>
        <p:sp>
          <p:nvSpPr>
            <p:cNvPr id="1235" name="Google Shape;1235;p53"/>
            <p:cNvSpPr/>
            <p:nvPr/>
          </p:nvSpPr>
          <p:spPr>
            <a:xfrm>
              <a:off x="3422283" y="3121698"/>
              <a:ext cx="1996122" cy="1459366"/>
            </a:xfrm>
            <a:prstGeom prst="rect">
              <a:avLst/>
            </a:prstGeom>
            <a:solidFill>
              <a:srgbClr val="75CF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236" name="Google Shape;1236;p53"/>
            <p:cNvSpPr txBox="1"/>
            <p:nvPr/>
          </p:nvSpPr>
          <p:spPr>
            <a:xfrm>
              <a:off x="3440568" y="3168884"/>
              <a:ext cx="1990129" cy="1356777"/>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Fishers recognize advantages of circle hooks</a:t>
              </a:r>
              <a:endParaRPr/>
            </a:p>
          </p:txBody>
        </p:sp>
      </p:grpSp>
      <p:grpSp>
        <p:nvGrpSpPr>
          <p:cNvPr id="1237" name="Google Shape;1237;p53"/>
          <p:cNvGrpSpPr/>
          <p:nvPr/>
        </p:nvGrpSpPr>
        <p:grpSpPr>
          <a:xfrm>
            <a:off x="4496477" y="3736757"/>
            <a:ext cx="1412348" cy="1026249"/>
            <a:chOff x="3422283" y="3121698"/>
            <a:chExt cx="2008414" cy="1459366"/>
          </a:xfrm>
        </p:grpSpPr>
        <p:sp>
          <p:nvSpPr>
            <p:cNvPr id="1238" name="Google Shape;1238;p53"/>
            <p:cNvSpPr/>
            <p:nvPr/>
          </p:nvSpPr>
          <p:spPr>
            <a:xfrm>
              <a:off x="3422283" y="3121698"/>
              <a:ext cx="1996122" cy="1459366"/>
            </a:xfrm>
            <a:prstGeom prst="rect">
              <a:avLst/>
            </a:prstGeom>
            <a:solidFill>
              <a:srgbClr val="75CF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239" name="Google Shape;1239;p53"/>
            <p:cNvSpPr txBox="1"/>
            <p:nvPr/>
          </p:nvSpPr>
          <p:spPr>
            <a:xfrm>
              <a:off x="3440568" y="3322069"/>
              <a:ext cx="1990129" cy="1050409"/>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Fishers can get circle hooks for free</a:t>
              </a:r>
              <a:endParaRPr/>
            </a:p>
          </p:txBody>
        </p:sp>
      </p:grpSp>
      <p:grpSp>
        <p:nvGrpSpPr>
          <p:cNvPr id="1240" name="Google Shape;1240;p53"/>
          <p:cNvGrpSpPr/>
          <p:nvPr/>
        </p:nvGrpSpPr>
        <p:grpSpPr>
          <a:xfrm>
            <a:off x="2547423" y="2401205"/>
            <a:ext cx="1412348" cy="1026249"/>
            <a:chOff x="3422283" y="3121698"/>
            <a:chExt cx="2008414" cy="1459366"/>
          </a:xfrm>
        </p:grpSpPr>
        <p:sp>
          <p:nvSpPr>
            <p:cNvPr id="1241" name="Google Shape;1241;p53"/>
            <p:cNvSpPr/>
            <p:nvPr/>
          </p:nvSpPr>
          <p:spPr>
            <a:xfrm>
              <a:off x="3422283" y="3121698"/>
              <a:ext cx="1996122" cy="1459366"/>
            </a:xfrm>
            <a:prstGeom prst="rect">
              <a:avLst/>
            </a:prstGeom>
            <a:solidFill>
              <a:srgbClr val="75CF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242" name="Google Shape;1242;p53"/>
            <p:cNvSpPr txBox="1"/>
            <p:nvPr/>
          </p:nvSpPr>
          <p:spPr>
            <a:xfrm>
              <a:off x="3440568" y="3322068"/>
              <a:ext cx="1990129" cy="1050409"/>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Effectiveness of circle hooks  demonstrated</a:t>
              </a:r>
              <a:endParaRPr/>
            </a:p>
          </p:txBody>
        </p:sp>
      </p:grpSp>
      <p:grpSp>
        <p:nvGrpSpPr>
          <p:cNvPr id="1243" name="Google Shape;1243;p53"/>
          <p:cNvGrpSpPr/>
          <p:nvPr/>
        </p:nvGrpSpPr>
        <p:grpSpPr>
          <a:xfrm>
            <a:off x="6440958" y="2425114"/>
            <a:ext cx="1409429" cy="1024128"/>
            <a:chOff x="3422283" y="3121698"/>
            <a:chExt cx="2008414" cy="1459366"/>
          </a:xfrm>
        </p:grpSpPr>
        <p:sp>
          <p:nvSpPr>
            <p:cNvPr id="1244" name="Google Shape;1244;p53"/>
            <p:cNvSpPr/>
            <p:nvPr/>
          </p:nvSpPr>
          <p:spPr>
            <a:xfrm>
              <a:off x="3422283" y="3121698"/>
              <a:ext cx="1996122" cy="1459366"/>
            </a:xfrm>
            <a:prstGeom prst="rect">
              <a:avLst/>
            </a:prstGeom>
            <a:solidFill>
              <a:srgbClr val="75CF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245" name="Google Shape;1245;p53"/>
            <p:cNvSpPr txBox="1"/>
            <p:nvPr/>
          </p:nvSpPr>
          <p:spPr>
            <a:xfrm>
              <a:off x="3440568" y="3322066"/>
              <a:ext cx="1990129" cy="1050409"/>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Fishers accept and use circle hooks</a:t>
              </a:r>
              <a:endParaRPr/>
            </a:p>
          </p:txBody>
        </p:sp>
      </p:grpSp>
      <p:grpSp>
        <p:nvGrpSpPr>
          <p:cNvPr id="1246" name="Google Shape;1246;p53"/>
          <p:cNvGrpSpPr/>
          <p:nvPr/>
        </p:nvGrpSpPr>
        <p:grpSpPr>
          <a:xfrm>
            <a:off x="10124108" y="2368491"/>
            <a:ext cx="1765315" cy="1050631"/>
            <a:chOff x="9666030" y="2453077"/>
            <a:chExt cx="1780881" cy="1071582"/>
          </a:xfrm>
        </p:grpSpPr>
        <p:sp>
          <p:nvSpPr>
            <p:cNvPr id="1247" name="Google Shape;1247;p53"/>
            <p:cNvSpPr/>
            <p:nvPr/>
          </p:nvSpPr>
          <p:spPr>
            <a:xfrm>
              <a:off x="9666030" y="2453077"/>
              <a:ext cx="1780881" cy="1071582"/>
            </a:xfrm>
            <a:prstGeom prst="ellipse">
              <a:avLst/>
            </a:prstGeom>
            <a:solidFill>
              <a:srgbClr val="BAE5BB"/>
            </a:solidFill>
            <a:ln>
              <a:noFill/>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sz="1600">
                <a:solidFill>
                  <a:schemeClr val="dk1"/>
                </a:solidFill>
                <a:latin typeface="Arial"/>
                <a:ea typeface="Arial"/>
                <a:cs typeface="Arial"/>
                <a:sym typeface="Arial"/>
              </a:endParaRPr>
            </a:p>
          </p:txBody>
        </p:sp>
        <p:sp>
          <p:nvSpPr>
            <p:cNvPr id="1248" name="Google Shape;1248;p53"/>
            <p:cNvSpPr txBox="1"/>
            <p:nvPr/>
          </p:nvSpPr>
          <p:spPr>
            <a:xfrm>
              <a:off x="9773617" y="2842596"/>
              <a:ext cx="1628831" cy="345305"/>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Marine turtles</a:t>
              </a:r>
              <a:endParaRPr/>
            </a:p>
          </p:txBody>
        </p:sp>
      </p:grpSp>
      <p:grpSp>
        <p:nvGrpSpPr>
          <p:cNvPr id="1249" name="Google Shape;1249;p53"/>
          <p:cNvGrpSpPr/>
          <p:nvPr/>
        </p:nvGrpSpPr>
        <p:grpSpPr>
          <a:xfrm>
            <a:off x="8375574" y="2425114"/>
            <a:ext cx="1400803" cy="1024128"/>
            <a:chOff x="6928084" y="3166960"/>
            <a:chExt cx="1996122" cy="1459366"/>
          </a:xfrm>
        </p:grpSpPr>
        <p:sp>
          <p:nvSpPr>
            <p:cNvPr id="1250" name="Google Shape;1250;p53"/>
            <p:cNvSpPr/>
            <p:nvPr/>
          </p:nvSpPr>
          <p:spPr>
            <a:xfrm>
              <a:off x="6928084" y="3166960"/>
              <a:ext cx="1996122" cy="1459366"/>
            </a:xfrm>
            <a:prstGeom prst="rect">
              <a:avLst/>
            </a:prstGeom>
            <a:solidFill>
              <a:srgbClr val="C48ED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251" name="Google Shape;1251;p53"/>
            <p:cNvSpPr txBox="1"/>
            <p:nvPr/>
          </p:nvSpPr>
          <p:spPr>
            <a:xfrm>
              <a:off x="7024068" y="3261609"/>
              <a:ext cx="1804152" cy="1270066"/>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Bycatch mortality in hook lines reduced</a:t>
              </a:r>
              <a:endParaRPr/>
            </a:p>
          </p:txBody>
        </p:sp>
      </p:grpSp>
      <p:sp>
        <p:nvSpPr>
          <p:cNvPr id="1252" name="Google Shape;1252;p53"/>
          <p:cNvSpPr/>
          <p:nvPr/>
        </p:nvSpPr>
        <p:spPr>
          <a:xfrm>
            <a:off x="9212716" y="4018246"/>
            <a:ext cx="2430808" cy="921994"/>
          </a:xfrm>
          <a:prstGeom prst="wedgeRectCallout">
            <a:avLst>
              <a:gd fmla="val 28737" name="adj1"/>
              <a:gd fmla="val -116838" name="adj2"/>
            </a:avLst>
          </a:prstGeom>
          <a:solidFill>
            <a:srgbClr val="BAE4BD">
              <a:alpha val="84705"/>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1A1918"/>
              </a:buClr>
              <a:buSzPts val="1800"/>
              <a:buFont typeface="Noto Sans Symbols"/>
              <a:buNone/>
            </a:pPr>
            <a:r>
              <a:rPr b="0" i="0" lang="en-US" sz="1800" u="none" cap="none" strike="noStrike">
                <a:solidFill>
                  <a:srgbClr val="1A1918"/>
                </a:solidFill>
                <a:latin typeface="Arial"/>
                <a:ea typeface="Arial"/>
                <a:cs typeface="Arial"/>
                <a:sym typeface="Arial"/>
              </a:rPr>
              <a:t>By </a:t>
            </a:r>
            <a:r>
              <a:rPr b="1" i="0" lang="en-US" sz="1800" u="none" cap="none" strike="noStrike">
                <a:solidFill>
                  <a:srgbClr val="1A1918"/>
                </a:solidFill>
                <a:latin typeface="Arial"/>
                <a:ea typeface="Arial"/>
                <a:cs typeface="Arial"/>
                <a:sym typeface="Arial"/>
              </a:rPr>
              <a:t>2025</a:t>
            </a:r>
            <a:r>
              <a:rPr b="0" i="0" lang="en-US" sz="1800" u="none" cap="none" strike="noStrike">
                <a:solidFill>
                  <a:srgbClr val="1A1918"/>
                </a:solidFill>
                <a:latin typeface="Arial"/>
                <a:ea typeface="Arial"/>
                <a:cs typeface="Arial"/>
                <a:sym typeface="Arial"/>
              </a:rPr>
              <a:t>, 10% increase from 2005 levels of turtles.</a:t>
            </a:r>
            <a:endParaRPr/>
          </a:p>
          <a:p>
            <a:pPr indent="0" lvl="0" marL="0" marR="0" rtl="0" algn="l">
              <a:lnSpc>
                <a:spcPct val="100000"/>
              </a:lnSpc>
              <a:spcBef>
                <a:spcPts val="0"/>
              </a:spcBef>
              <a:spcAft>
                <a:spcPts val="0"/>
              </a:spcAft>
              <a:buClr>
                <a:schemeClr val="dk1"/>
              </a:buClr>
              <a:buSzPts val="1400"/>
              <a:buFont typeface="Noto Sans Symbols"/>
              <a:buNone/>
            </a:pPr>
            <a:r>
              <a:t/>
            </a:r>
            <a:endParaRPr b="1" i="0" sz="1400" u="none" cap="none" strike="noStrike">
              <a:solidFill>
                <a:srgbClr val="1A1918"/>
              </a:solidFill>
              <a:latin typeface="Arial"/>
              <a:ea typeface="Arial"/>
              <a:cs typeface="Arial"/>
              <a:sym typeface="Arial"/>
            </a:endParaRPr>
          </a:p>
        </p:txBody>
      </p:sp>
      <p:sp>
        <p:nvSpPr>
          <p:cNvPr id="1253" name="Google Shape;1253;p53"/>
          <p:cNvSpPr/>
          <p:nvPr/>
        </p:nvSpPr>
        <p:spPr>
          <a:xfrm>
            <a:off x="1123365" y="438289"/>
            <a:ext cx="2642642" cy="1315866"/>
          </a:xfrm>
          <a:prstGeom prst="wedgeRectCallout">
            <a:avLst>
              <a:gd fmla="val -1707" name="adj1"/>
              <a:gd fmla="val 184659" name="adj2"/>
            </a:avLst>
          </a:prstGeom>
          <a:solidFill>
            <a:srgbClr val="D5EEF5"/>
          </a:soli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Noto Sans Symbols"/>
              <a:buNone/>
            </a:pPr>
            <a:r>
              <a:rPr lang="en-US" sz="1800">
                <a:solidFill>
                  <a:schemeClr val="dk1"/>
                </a:solidFill>
                <a:latin typeface="Arial"/>
                <a:ea typeface="Arial"/>
                <a:cs typeface="Arial"/>
                <a:sym typeface="Arial"/>
              </a:rPr>
              <a:t>By July 2008, equal or better target catch and reduced turtle catch using circular hooks.</a:t>
            </a:r>
            <a:endParaRPr/>
          </a:p>
        </p:txBody>
      </p:sp>
      <p:sp>
        <p:nvSpPr>
          <p:cNvPr id="1254" name="Google Shape;1254;p53"/>
          <p:cNvSpPr/>
          <p:nvPr/>
        </p:nvSpPr>
        <p:spPr>
          <a:xfrm>
            <a:off x="7579010" y="1428265"/>
            <a:ext cx="2651745" cy="899602"/>
          </a:xfrm>
          <a:prstGeom prst="wedgeRectCallout">
            <a:avLst>
              <a:gd fmla="val -38198" name="adj1"/>
              <a:gd fmla="val 142745" name="adj2"/>
            </a:avLst>
          </a:prstGeom>
          <a:solidFill>
            <a:srgbClr val="D5EEF5"/>
          </a:soli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Noto Sans Symbols"/>
              <a:buNone/>
            </a:pPr>
            <a:r>
              <a:rPr lang="en-US" sz="1800">
                <a:solidFill>
                  <a:schemeClr val="dk1"/>
                </a:solidFill>
                <a:latin typeface="Arial"/>
                <a:ea typeface="Arial"/>
                <a:cs typeface="Arial"/>
                <a:sym typeface="Arial"/>
              </a:rPr>
              <a:t>By January 2009, </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&gt; 60% fishers using circular hooks.</a:t>
            </a:r>
            <a:endParaRPr/>
          </a:p>
        </p:txBody>
      </p:sp>
      <p:sp>
        <p:nvSpPr>
          <p:cNvPr id="1255" name="Google Shape;1255;p53"/>
          <p:cNvSpPr/>
          <p:nvPr/>
        </p:nvSpPr>
        <p:spPr>
          <a:xfrm>
            <a:off x="2538779" y="3339144"/>
            <a:ext cx="1412347" cy="270823"/>
          </a:xfrm>
          <a:prstGeom prst="rect">
            <a:avLst/>
          </a:prstGeom>
          <a:solidFill>
            <a:srgbClr val="CAE9EA"/>
          </a:solidFill>
          <a:ln cap="flat" cmpd="sng" w="9525">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Objective</a:t>
            </a:r>
            <a:endParaRPr/>
          </a:p>
        </p:txBody>
      </p:sp>
      <p:sp>
        <p:nvSpPr>
          <p:cNvPr id="1256" name="Google Shape;1256;p53"/>
          <p:cNvSpPr/>
          <p:nvPr/>
        </p:nvSpPr>
        <p:spPr>
          <a:xfrm>
            <a:off x="6438057" y="3335583"/>
            <a:ext cx="1403704" cy="270823"/>
          </a:xfrm>
          <a:prstGeom prst="rect">
            <a:avLst/>
          </a:prstGeom>
          <a:solidFill>
            <a:srgbClr val="CAE9EA"/>
          </a:solidFill>
          <a:ln cap="flat" cmpd="sng" w="9525">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Objective</a:t>
            </a:r>
            <a:endParaRPr/>
          </a:p>
        </p:txBody>
      </p:sp>
      <p:sp>
        <p:nvSpPr>
          <p:cNvPr id="1257" name="Google Shape;1257;p53"/>
          <p:cNvSpPr/>
          <p:nvPr/>
        </p:nvSpPr>
        <p:spPr>
          <a:xfrm>
            <a:off x="8372673" y="3435685"/>
            <a:ext cx="1403704" cy="389715"/>
          </a:xfrm>
          <a:prstGeom prst="rect">
            <a:avLst/>
          </a:prstGeom>
          <a:solidFill>
            <a:srgbClr val="CAE9EA"/>
          </a:solidFill>
          <a:ln cap="flat" cmpd="sng" w="9525">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Threat reduction objective</a:t>
            </a:r>
            <a:endParaRPr/>
          </a:p>
        </p:txBody>
      </p:sp>
      <p:sp>
        <p:nvSpPr>
          <p:cNvPr id="1258" name="Google Shape;1258;p53"/>
          <p:cNvSpPr/>
          <p:nvPr/>
        </p:nvSpPr>
        <p:spPr>
          <a:xfrm>
            <a:off x="7278705" y="5509244"/>
            <a:ext cx="2824419" cy="932606"/>
          </a:xfrm>
          <a:prstGeom prst="wedgeRectCallout">
            <a:avLst>
              <a:gd fmla="val -2119" name="adj1"/>
              <a:gd fmla="val -245951" name="adj2"/>
            </a:avLst>
          </a:prstGeom>
          <a:solidFill>
            <a:srgbClr val="D5EEF5"/>
          </a:soli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Noto Sans Symbols"/>
              <a:buNone/>
            </a:pPr>
            <a:r>
              <a:rPr lang="en-US" sz="1800">
                <a:solidFill>
                  <a:schemeClr val="dk1"/>
                </a:solidFill>
                <a:latin typeface="Arial"/>
                <a:ea typeface="Arial"/>
                <a:cs typeface="Arial"/>
                <a:sym typeface="Arial"/>
              </a:rPr>
              <a:t>By January 2012, turtle capture rates </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&lt;50% of 2005 rates .</a:t>
            </a:r>
            <a:endParaRPr/>
          </a:p>
        </p:txBody>
      </p:sp>
      <p:sp>
        <p:nvSpPr>
          <p:cNvPr id="1259" name="Google Shape;1259;p53"/>
          <p:cNvSpPr/>
          <p:nvPr/>
        </p:nvSpPr>
        <p:spPr>
          <a:xfrm>
            <a:off x="10370005" y="3088948"/>
            <a:ext cx="1273519" cy="307777"/>
          </a:xfrm>
          <a:prstGeom prst="ellipse">
            <a:avLst/>
          </a:prstGeom>
          <a:solidFill>
            <a:srgbClr val="D2EEFE"/>
          </a:solidFill>
          <a:ln cap="flat" cmpd="sng" w="12700">
            <a:solidFill>
              <a:srgbClr val="7F7F7F"/>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Goal</a:t>
            </a:r>
            <a:endParaRPr/>
          </a:p>
        </p:txBody>
      </p:sp>
      <p:sp>
        <p:nvSpPr>
          <p:cNvPr id="1260" name="Google Shape;1260;p53"/>
          <p:cNvSpPr txBox="1"/>
          <p:nvPr/>
        </p:nvSpPr>
        <p:spPr>
          <a:xfrm>
            <a:off x="597893" y="900000"/>
            <a:ext cx="10799763" cy="32251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2"/>
              </a:buClr>
              <a:buSzPts val="2800"/>
              <a:buFont typeface="Arial"/>
              <a:buNone/>
            </a:pPr>
            <a:r>
              <a:rPr b="1" i="0" lang="en-US" sz="2800">
                <a:solidFill>
                  <a:schemeClr val="lt1"/>
                </a:solidFill>
                <a:latin typeface="Arial Black"/>
                <a:ea typeface="Arial Black"/>
                <a:cs typeface="Arial Black"/>
                <a:sym typeface="Arial Black"/>
              </a:rPr>
              <a:t>ANALYZING RESULTS</a:t>
            </a:r>
            <a:endParaRPr/>
          </a:p>
        </p:txBody>
      </p:sp>
      <p:grpSp>
        <p:nvGrpSpPr>
          <p:cNvPr id="1261" name="Google Shape;1261;p53"/>
          <p:cNvGrpSpPr/>
          <p:nvPr/>
        </p:nvGrpSpPr>
        <p:grpSpPr>
          <a:xfrm>
            <a:off x="377462" y="4838727"/>
            <a:ext cx="1505226" cy="1079592"/>
            <a:chOff x="2804506" y="3910675"/>
            <a:chExt cx="1895302" cy="1201362"/>
          </a:xfrm>
        </p:grpSpPr>
        <p:sp>
          <p:nvSpPr>
            <p:cNvPr id="1262" name="Google Shape;1262;p53"/>
            <p:cNvSpPr/>
            <p:nvPr/>
          </p:nvSpPr>
          <p:spPr>
            <a:xfrm>
              <a:off x="2804506" y="4042887"/>
              <a:ext cx="1895302" cy="951959"/>
            </a:xfrm>
            <a:prstGeom prst="roundRect">
              <a:avLst>
                <a:gd fmla="val 16667" name="adj"/>
              </a:avLst>
            </a:prstGeom>
            <a:solidFill>
              <a:srgbClr val="FFEE6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263" name="Google Shape;1263;p53"/>
            <p:cNvSpPr txBox="1"/>
            <p:nvPr/>
          </p:nvSpPr>
          <p:spPr>
            <a:xfrm>
              <a:off x="2804506" y="3910675"/>
              <a:ext cx="1895301" cy="1201362"/>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Collaborate with academia &amp; fishing authorities</a:t>
              </a:r>
              <a:endParaRPr/>
            </a:p>
          </p:txBody>
        </p:sp>
      </p:grpSp>
      <p:sp>
        <p:nvSpPr>
          <p:cNvPr id="1264" name="Google Shape;1264;p53"/>
          <p:cNvSpPr/>
          <p:nvPr/>
        </p:nvSpPr>
        <p:spPr>
          <a:xfrm>
            <a:off x="392982" y="5810940"/>
            <a:ext cx="1505226" cy="659968"/>
          </a:xfrm>
          <a:prstGeom prst="roundRect">
            <a:avLst>
              <a:gd fmla="val 16667" name="adj"/>
            </a:avLst>
          </a:prstGeom>
          <a:solidFill>
            <a:srgbClr val="FFEE6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Develop protocol to test circle hooks</a:t>
            </a:r>
            <a:endParaRPr/>
          </a:p>
        </p:txBody>
      </p:sp>
      <p:sp>
        <p:nvSpPr>
          <p:cNvPr id="1265" name="Google Shape;1265;p53"/>
          <p:cNvSpPr txBox="1"/>
          <p:nvPr/>
        </p:nvSpPr>
        <p:spPr>
          <a:xfrm>
            <a:off x="1687714" y="1303844"/>
            <a:ext cx="645460"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800">
                <a:solidFill>
                  <a:schemeClr val="accent4"/>
                </a:solidFill>
                <a:latin typeface="Arial"/>
                <a:ea typeface="Arial"/>
                <a:cs typeface="Arial"/>
                <a:sym typeface="Arial"/>
              </a:rPr>
              <a:t>?</a:t>
            </a:r>
            <a:endParaRPr sz="6000">
              <a:solidFill>
                <a:schemeClr val="accent4"/>
              </a:solidFill>
              <a:latin typeface="Arial"/>
              <a:ea typeface="Arial"/>
              <a:cs typeface="Arial"/>
              <a:sym typeface="Arial"/>
            </a:endParaRPr>
          </a:p>
        </p:txBody>
      </p:sp>
      <p:sp>
        <p:nvSpPr>
          <p:cNvPr id="1266" name="Google Shape;1266;p53"/>
          <p:cNvSpPr txBox="1"/>
          <p:nvPr/>
        </p:nvSpPr>
        <p:spPr>
          <a:xfrm>
            <a:off x="7579010" y="1989135"/>
            <a:ext cx="645460"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800">
                <a:solidFill>
                  <a:schemeClr val="accent4"/>
                </a:solidFill>
                <a:latin typeface="Arial"/>
                <a:ea typeface="Arial"/>
                <a:cs typeface="Arial"/>
                <a:sym typeface="Arial"/>
              </a:rPr>
              <a:t>?</a:t>
            </a:r>
            <a:endParaRPr/>
          </a:p>
        </p:txBody>
      </p:sp>
      <p:sp>
        <p:nvSpPr>
          <p:cNvPr id="1267" name="Google Shape;1267;p53"/>
          <p:cNvSpPr txBox="1"/>
          <p:nvPr/>
        </p:nvSpPr>
        <p:spPr>
          <a:xfrm>
            <a:off x="8052844" y="3270918"/>
            <a:ext cx="645460"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800">
                <a:solidFill>
                  <a:schemeClr val="accent4"/>
                </a:solidFill>
                <a:latin typeface="Arial"/>
                <a:ea typeface="Arial"/>
                <a:cs typeface="Arial"/>
                <a:sym typeface="Arial"/>
              </a:rPr>
              <a:t>?</a:t>
            </a:r>
            <a:endParaRPr/>
          </a:p>
        </p:txBody>
      </p:sp>
      <p:sp>
        <p:nvSpPr>
          <p:cNvPr id="1268" name="Google Shape;1268;p53"/>
          <p:cNvSpPr txBox="1"/>
          <p:nvPr/>
        </p:nvSpPr>
        <p:spPr>
          <a:xfrm>
            <a:off x="10998064" y="3227757"/>
            <a:ext cx="645460"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800">
                <a:solidFill>
                  <a:schemeClr val="accent4"/>
                </a:solidFill>
                <a:latin typeface="Arial"/>
                <a:ea typeface="Arial"/>
                <a:cs typeface="Arial"/>
                <a:sym typeface="Arial"/>
              </a:rPr>
              <a:t>?</a:t>
            </a:r>
            <a:endParaRPr/>
          </a:p>
        </p:txBody>
      </p:sp>
      <p:sp>
        <p:nvSpPr>
          <p:cNvPr id="1269" name="Google Shape;1269;p53"/>
          <p:cNvSpPr txBox="1"/>
          <p:nvPr/>
        </p:nvSpPr>
        <p:spPr>
          <a:xfrm rot="-5400000">
            <a:off x="9961386" y="4553349"/>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JEREMY BISHOP, PEXELS</a:t>
            </a:r>
            <a:endParaRPr/>
          </a:p>
        </p:txBody>
      </p:sp>
    </p:spTree>
  </p:cSld>
  <p:clrMapOvr>
    <a:masterClrMapping/>
  </p:clrMapOvr>
  <p:transition spd="med">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8"/>
                                        </p:tgtEl>
                                        <p:attrNameLst>
                                          <p:attrName>style.visibility</p:attrName>
                                        </p:attrNameLst>
                                      </p:cBhvr>
                                      <p:to>
                                        <p:strVal val="visible"/>
                                      </p:to>
                                    </p:set>
                                    <p:animEffect filter="fade" transition="in">
                                      <p:cBhvr>
                                        <p:cTn dur="500"/>
                                        <p:tgtEl>
                                          <p:spTgt spid="1258"/>
                                        </p:tgtEl>
                                      </p:cBhvr>
                                    </p:animEffect>
                                  </p:childTnLst>
                                </p:cTn>
                              </p:par>
                              <p:par>
                                <p:cTn fill="hold" nodeType="withEffect" presetClass="entr" presetID="10" presetSubtype="0">
                                  <p:stCondLst>
                                    <p:cond delay="0"/>
                                  </p:stCondLst>
                                  <p:childTnLst>
                                    <p:set>
                                      <p:cBhvr>
                                        <p:cTn dur="1" fill="hold">
                                          <p:stCondLst>
                                            <p:cond delay="0"/>
                                          </p:stCondLst>
                                        </p:cTn>
                                        <p:tgtEl>
                                          <p:spTgt spid="1257"/>
                                        </p:tgtEl>
                                        <p:attrNameLst>
                                          <p:attrName>style.visibility</p:attrName>
                                        </p:attrNameLst>
                                      </p:cBhvr>
                                      <p:to>
                                        <p:strVal val="visible"/>
                                      </p:to>
                                    </p:set>
                                    <p:animEffect filter="fade" transition="in">
                                      <p:cBhvr>
                                        <p:cTn dur="500"/>
                                        <p:tgtEl>
                                          <p:spTgt spid="1257"/>
                                        </p:tgtEl>
                                      </p:cBhvr>
                                    </p:animEffect>
                                  </p:childTnLst>
                                </p:cTn>
                              </p:par>
                              <p:par>
                                <p:cTn fill="hold" nodeType="withEffect" presetClass="entr" presetID="10" presetSubtype="0">
                                  <p:stCondLst>
                                    <p:cond delay="0"/>
                                  </p:stCondLst>
                                  <p:childTnLst>
                                    <p:set>
                                      <p:cBhvr>
                                        <p:cTn dur="1" fill="hold">
                                          <p:stCondLst>
                                            <p:cond delay="0"/>
                                          </p:stCondLst>
                                        </p:cTn>
                                        <p:tgtEl>
                                          <p:spTgt spid="1249"/>
                                        </p:tgtEl>
                                        <p:attrNameLst>
                                          <p:attrName>style.visibility</p:attrName>
                                        </p:attrNameLst>
                                      </p:cBhvr>
                                      <p:to>
                                        <p:strVal val="visible"/>
                                      </p:to>
                                    </p:set>
                                    <p:animEffect filter="fade" transition="in">
                                      <p:cBhvr>
                                        <p:cTn dur="500"/>
                                        <p:tgtEl>
                                          <p:spTgt spid="12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6"/>
                                        </p:tgtEl>
                                        <p:attrNameLst>
                                          <p:attrName>style.visibility</p:attrName>
                                        </p:attrNameLst>
                                      </p:cBhvr>
                                      <p:to>
                                        <p:strVal val="visible"/>
                                      </p:to>
                                    </p:set>
                                    <p:animEffect filter="fade" transition="in">
                                      <p:cBhvr>
                                        <p:cTn dur="500"/>
                                        <p:tgtEl>
                                          <p:spTgt spid="1256"/>
                                        </p:tgtEl>
                                      </p:cBhvr>
                                    </p:animEffect>
                                  </p:childTnLst>
                                </p:cTn>
                              </p:par>
                              <p:par>
                                <p:cTn fill="hold" nodeType="withEffect" presetClass="entr" presetID="10" presetSubtype="0">
                                  <p:stCondLst>
                                    <p:cond delay="0"/>
                                  </p:stCondLst>
                                  <p:childTnLst>
                                    <p:set>
                                      <p:cBhvr>
                                        <p:cTn dur="1" fill="hold">
                                          <p:stCondLst>
                                            <p:cond delay="0"/>
                                          </p:stCondLst>
                                        </p:cTn>
                                        <p:tgtEl>
                                          <p:spTgt spid="1254"/>
                                        </p:tgtEl>
                                        <p:attrNameLst>
                                          <p:attrName>style.visibility</p:attrName>
                                        </p:attrNameLst>
                                      </p:cBhvr>
                                      <p:to>
                                        <p:strVal val="visible"/>
                                      </p:to>
                                    </p:set>
                                    <p:animEffect filter="fade" transition="in">
                                      <p:cBhvr>
                                        <p:cTn dur="500"/>
                                        <p:tgtEl>
                                          <p:spTgt spid="1254"/>
                                        </p:tgtEl>
                                      </p:cBhvr>
                                    </p:animEffect>
                                  </p:childTnLst>
                                </p:cTn>
                              </p:par>
                              <p:par>
                                <p:cTn fill="hold" nodeType="withEffect" presetClass="entr" presetID="10" presetSubtype="0">
                                  <p:stCondLst>
                                    <p:cond delay="0"/>
                                  </p:stCondLst>
                                  <p:childTnLst>
                                    <p:set>
                                      <p:cBhvr>
                                        <p:cTn dur="1" fill="hold">
                                          <p:stCondLst>
                                            <p:cond delay="0"/>
                                          </p:stCondLst>
                                        </p:cTn>
                                        <p:tgtEl>
                                          <p:spTgt spid="1255"/>
                                        </p:tgtEl>
                                        <p:attrNameLst>
                                          <p:attrName>style.visibility</p:attrName>
                                        </p:attrNameLst>
                                      </p:cBhvr>
                                      <p:to>
                                        <p:strVal val="visible"/>
                                      </p:to>
                                    </p:set>
                                    <p:animEffect filter="fade" transition="in">
                                      <p:cBhvr>
                                        <p:cTn dur="500"/>
                                        <p:tgtEl>
                                          <p:spTgt spid="1255"/>
                                        </p:tgtEl>
                                      </p:cBhvr>
                                    </p:animEffect>
                                  </p:childTnLst>
                                </p:cTn>
                              </p:par>
                              <p:par>
                                <p:cTn fill="hold" nodeType="withEffect" presetClass="entr" presetID="10" presetSubtype="0">
                                  <p:stCondLst>
                                    <p:cond delay="0"/>
                                  </p:stCondLst>
                                  <p:childTnLst>
                                    <p:set>
                                      <p:cBhvr>
                                        <p:cTn dur="1" fill="hold">
                                          <p:stCondLst>
                                            <p:cond delay="0"/>
                                          </p:stCondLst>
                                        </p:cTn>
                                        <p:tgtEl>
                                          <p:spTgt spid="1253"/>
                                        </p:tgtEl>
                                        <p:attrNameLst>
                                          <p:attrName>style.visibility</p:attrName>
                                        </p:attrNameLst>
                                      </p:cBhvr>
                                      <p:to>
                                        <p:strVal val="visible"/>
                                      </p:to>
                                    </p:set>
                                    <p:animEffect filter="fade" transition="in">
                                      <p:cBhvr>
                                        <p:cTn dur="500"/>
                                        <p:tgtEl>
                                          <p:spTgt spid="1253"/>
                                        </p:tgtEl>
                                      </p:cBhvr>
                                    </p:animEffect>
                                  </p:childTnLst>
                                </p:cTn>
                              </p:par>
                              <p:par>
                                <p:cTn fill="hold" nodeType="withEffect" presetClass="entr" presetID="10" presetSubtype="0">
                                  <p:stCondLst>
                                    <p:cond delay="0"/>
                                  </p:stCondLst>
                                  <p:childTnLst>
                                    <p:set>
                                      <p:cBhvr>
                                        <p:cTn dur="1" fill="hold">
                                          <p:stCondLst>
                                            <p:cond delay="0"/>
                                          </p:stCondLst>
                                        </p:cTn>
                                        <p:tgtEl>
                                          <p:spTgt spid="1243"/>
                                        </p:tgtEl>
                                        <p:attrNameLst>
                                          <p:attrName>style.visibility</p:attrName>
                                        </p:attrNameLst>
                                      </p:cBhvr>
                                      <p:to>
                                        <p:strVal val="visible"/>
                                      </p:to>
                                    </p:set>
                                    <p:animEffect filter="fade" transition="in">
                                      <p:cBhvr>
                                        <p:cTn dur="500"/>
                                        <p:tgtEl>
                                          <p:spTgt spid="1243"/>
                                        </p:tgtEl>
                                      </p:cBhvr>
                                    </p:animEffect>
                                  </p:childTnLst>
                                </p:cTn>
                              </p:par>
                              <p:par>
                                <p:cTn fill="hold" nodeType="withEffect" presetClass="entr" presetID="10" presetSubtype="0">
                                  <p:stCondLst>
                                    <p:cond delay="0"/>
                                  </p:stCondLst>
                                  <p:childTnLst>
                                    <p:set>
                                      <p:cBhvr>
                                        <p:cTn dur="1" fill="hold">
                                          <p:stCondLst>
                                            <p:cond delay="0"/>
                                          </p:stCondLst>
                                        </p:cTn>
                                        <p:tgtEl>
                                          <p:spTgt spid="1234"/>
                                        </p:tgtEl>
                                        <p:attrNameLst>
                                          <p:attrName>style.visibility</p:attrName>
                                        </p:attrNameLst>
                                      </p:cBhvr>
                                      <p:to>
                                        <p:strVal val="visible"/>
                                      </p:to>
                                    </p:set>
                                    <p:animEffect filter="fade" transition="in">
                                      <p:cBhvr>
                                        <p:cTn dur="500"/>
                                        <p:tgtEl>
                                          <p:spTgt spid="1234"/>
                                        </p:tgtEl>
                                      </p:cBhvr>
                                    </p:animEffect>
                                  </p:childTnLst>
                                </p:cTn>
                              </p:par>
                              <p:par>
                                <p:cTn fill="hold" nodeType="withEffect" presetClass="entr" presetID="10" presetSubtype="0">
                                  <p:stCondLst>
                                    <p:cond delay="0"/>
                                  </p:stCondLst>
                                  <p:childTnLst>
                                    <p:set>
                                      <p:cBhvr>
                                        <p:cTn dur="1" fill="hold">
                                          <p:stCondLst>
                                            <p:cond delay="0"/>
                                          </p:stCondLst>
                                        </p:cTn>
                                        <p:tgtEl>
                                          <p:spTgt spid="1237"/>
                                        </p:tgtEl>
                                        <p:attrNameLst>
                                          <p:attrName>style.visibility</p:attrName>
                                        </p:attrNameLst>
                                      </p:cBhvr>
                                      <p:to>
                                        <p:strVal val="visible"/>
                                      </p:to>
                                    </p:set>
                                    <p:animEffect filter="fade" transition="in">
                                      <p:cBhvr>
                                        <p:cTn dur="500"/>
                                        <p:tgtEl>
                                          <p:spTgt spid="1237"/>
                                        </p:tgtEl>
                                      </p:cBhvr>
                                    </p:animEffect>
                                  </p:childTnLst>
                                </p:cTn>
                              </p:par>
                              <p:par>
                                <p:cTn fill="hold" nodeType="withEffect" presetClass="entr" presetID="10" presetSubtype="0">
                                  <p:stCondLst>
                                    <p:cond delay="0"/>
                                  </p:stCondLst>
                                  <p:childTnLst>
                                    <p:set>
                                      <p:cBhvr>
                                        <p:cTn dur="1" fill="hold">
                                          <p:stCondLst>
                                            <p:cond delay="0"/>
                                          </p:stCondLst>
                                        </p:cTn>
                                        <p:tgtEl>
                                          <p:spTgt spid="1240"/>
                                        </p:tgtEl>
                                        <p:attrNameLst>
                                          <p:attrName>style.visibility</p:attrName>
                                        </p:attrNameLst>
                                      </p:cBhvr>
                                      <p:to>
                                        <p:strVal val="visible"/>
                                      </p:to>
                                    </p:set>
                                    <p:animEffect filter="fade" transition="in">
                                      <p:cBhvr>
                                        <p:cTn dur="500"/>
                                        <p:tgtEl>
                                          <p:spTgt spid="12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4"/>
                                        </p:tgtEl>
                                        <p:attrNameLst>
                                          <p:attrName>style.visibility</p:attrName>
                                        </p:attrNameLst>
                                      </p:cBhvr>
                                      <p:to>
                                        <p:strVal val="visible"/>
                                      </p:to>
                                    </p:set>
                                    <p:animEffect filter="fade" transition="in">
                                      <p:cBhvr>
                                        <p:cTn dur="500"/>
                                        <p:tgtEl>
                                          <p:spTgt spid="1264"/>
                                        </p:tgtEl>
                                      </p:cBhvr>
                                    </p:animEffect>
                                  </p:childTnLst>
                                </p:cTn>
                              </p:par>
                              <p:par>
                                <p:cTn fill="hold" nodeType="withEffect" presetClass="entr" presetID="10" presetSubtype="0">
                                  <p:stCondLst>
                                    <p:cond delay="0"/>
                                  </p:stCondLst>
                                  <p:childTnLst>
                                    <p:set>
                                      <p:cBhvr>
                                        <p:cTn dur="1" fill="hold">
                                          <p:stCondLst>
                                            <p:cond delay="0"/>
                                          </p:stCondLst>
                                        </p:cTn>
                                        <p:tgtEl>
                                          <p:spTgt spid="1261"/>
                                        </p:tgtEl>
                                        <p:attrNameLst>
                                          <p:attrName>style.visibility</p:attrName>
                                        </p:attrNameLst>
                                      </p:cBhvr>
                                      <p:to>
                                        <p:strVal val="visible"/>
                                      </p:to>
                                    </p:set>
                                    <p:animEffect filter="fade" transition="in">
                                      <p:cBhvr>
                                        <p:cTn dur="500"/>
                                        <p:tgtEl>
                                          <p:spTgt spid="12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65"/>
                                        </p:tgtEl>
                                        <p:attrNameLst>
                                          <p:attrName>style.visibility</p:attrName>
                                        </p:attrNameLst>
                                      </p:cBhvr>
                                      <p:to>
                                        <p:strVal val="visible"/>
                                      </p:to>
                                    </p:set>
                                    <p:anim calcmode="lin" valueType="num">
                                      <p:cBhvr additive="base">
                                        <p:cTn dur="500"/>
                                        <p:tgtEl>
                                          <p:spTgt spid="126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66"/>
                                        </p:tgtEl>
                                        <p:attrNameLst>
                                          <p:attrName>style.visibility</p:attrName>
                                        </p:attrNameLst>
                                      </p:cBhvr>
                                      <p:to>
                                        <p:strVal val="visible"/>
                                      </p:to>
                                    </p:set>
                                    <p:anim calcmode="lin" valueType="num">
                                      <p:cBhvr additive="base">
                                        <p:cTn dur="500"/>
                                        <p:tgtEl>
                                          <p:spTgt spid="126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67"/>
                                        </p:tgtEl>
                                        <p:attrNameLst>
                                          <p:attrName>style.visibility</p:attrName>
                                        </p:attrNameLst>
                                      </p:cBhvr>
                                      <p:to>
                                        <p:strVal val="visible"/>
                                      </p:to>
                                    </p:set>
                                    <p:anim calcmode="lin" valueType="num">
                                      <p:cBhvr additive="base">
                                        <p:cTn dur="500"/>
                                        <p:tgtEl>
                                          <p:spTgt spid="126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68"/>
                                        </p:tgtEl>
                                        <p:attrNameLst>
                                          <p:attrName>style.visibility</p:attrName>
                                        </p:attrNameLst>
                                      </p:cBhvr>
                                      <p:to>
                                        <p:strVal val="visible"/>
                                      </p:to>
                                    </p:set>
                                    <p:anim calcmode="lin" valueType="num">
                                      <p:cBhvr additive="base">
                                        <p:cTn dur="500"/>
                                        <p:tgtEl>
                                          <p:spTgt spid="126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4" name="Shape 1274"/>
        <p:cNvGrpSpPr/>
        <p:nvPr/>
      </p:nvGrpSpPr>
      <p:grpSpPr>
        <a:xfrm>
          <a:off x="0" y="0"/>
          <a:ext cx="0" cy="0"/>
          <a:chOff x="0" y="0"/>
          <a:chExt cx="0" cy="0"/>
        </a:xfrm>
      </p:grpSpPr>
      <p:pic>
        <p:nvPicPr>
          <p:cNvPr descr="A bird flying over a body of water&#10;&#10;Description automatically generated" id="1275" name="Google Shape;1275;p54"/>
          <p:cNvPicPr preferRelativeResize="0"/>
          <p:nvPr/>
        </p:nvPicPr>
        <p:blipFill rotWithShape="1">
          <a:blip r:embed="rId3">
            <a:alphaModFix/>
          </a:blip>
          <a:srcRect b="0" l="0" r="0" t="-56"/>
          <a:stretch/>
        </p:blipFill>
        <p:spPr>
          <a:xfrm>
            <a:off x="0" y="0"/>
            <a:ext cx="12192000" cy="6858000"/>
          </a:xfrm>
          <a:prstGeom prst="rect">
            <a:avLst/>
          </a:prstGeom>
          <a:noFill/>
          <a:ln>
            <a:noFill/>
          </a:ln>
        </p:spPr>
      </p:pic>
      <p:pic>
        <p:nvPicPr>
          <p:cNvPr id="1276" name="Google Shape;1276;p54"/>
          <p:cNvPicPr preferRelativeResize="0"/>
          <p:nvPr/>
        </p:nvPicPr>
        <p:blipFill rotWithShape="1">
          <a:blip r:embed="rId4">
            <a:alphaModFix/>
          </a:blip>
          <a:srcRect b="0" l="0" r="0" t="0"/>
          <a:stretch/>
        </p:blipFill>
        <p:spPr>
          <a:xfrm>
            <a:off x="0" y="0"/>
            <a:ext cx="12192000" cy="6857999"/>
          </a:xfrm>
          <a:prstGeom prst="rect">
            <a:avLst/>
          </a:prstGeom>
          <a:noFill/>
          <a:ln>
            <a:noFill/>
          </a:ln>
        </p:spPr>
      </p:pic>
      <p:grpSp>
        <p:nvGrpSpPr>
          <p:cNvPr id="1277" name="Google Shape;1277;p54"/>
          <p:cNvGrpSpPr/>
          <p:nvPr/>
        </p:nvGrpSpPr>
        <p:grpSpPr>
          <a:xfrm>
            <a:off x="243639" y="2354011"/>
            <a:ext cx="1772872" cy="1079592"/>
            <a:chOff x="449525" y="3855055"/>
            <a:chExt cx="2045036" cy="1211400"/>
          </a:xfrm>
        </p:grpSpPr>
        <p:sp>
          <p:nvSpPr>
            <p:cNvPr id="1278" name="Google Shape;1278;p54"/>
            <p:cNvSpPr/>
            <p:nvPr/>
          </p:nvSpPr>
          <p:spPr>
            <a:xfrm>
              <a:off x="449525" y="3855055"/>
              <a:ext cx="2045036" cy="1211400"/>
            </a:xfrm>
            <a:prstGeom prst="hexagon">
              <a:avLst>
                <a:gd fmla="val 25000" name="adj"/>
                <a:gd fmla="val 115470" name="vf"/>
              </a:avLst>
            </a:prstGeom>
            <a:solidFill>
              <a:srgbClr val="FBEE69"/>
            </a:solidFill>
            <a:ln>
              <a:noFill/>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279" name="Google Shape;1279;p54"/>
            <p:cNvSpPr txBox="1"/>
            <p:nvPr/>
          </p:nvSpPr>
          <p:spPr>
            <a:xfrm>
              <a:off x="492329" y="4025006"/>
              <a:ext cx="1995234" cy="828848"/>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Test and promote circle hooks to reduce bycatch</a:t>
              </a:r>
              <a:endParaRPr/>
            </a:p>
          </p:txBody>
        </p:sp>
      </p:grpSp>
      <p:grpSp>
        <p:nvGrpSpPr>
          <p:cNvPr id="1280" name="Google Shape;1280;p54"/>
          <p:cNvGrpSpPr/>
          <p:nvPr/>
        </p:nvGrpSpPr>
        <p:grpSpPr>
          <a:xfrm>
            <a:off x="4496477" y="2409436"/>
            <a:ext cx="1412348" cy="1026249"/>
            <a:chOff x="3422283" y="3121698"/>
            <a:chExt cx="2008414" cy="1459366"/>
          </a:xfrm>
        </p:grpSpPr>
        <p:sp>
          <p:nvSpPr>
            <p:cNvPr id="1281" name="Google Shape;1281;p54"/>
            <p:cNvSpPr/>
            <p:nvPr/>
          </p:nvSpPr>
          <p:spPr>
            <a:xfrm>
              <a:off x="3422283" y="3121698"/>
              <a:ext cx="1996122" cy="1459366"/>
            </a:xfrm>
            <a:prstGeom prst="rect">
              <a:avLst/>
            </a:prstGeom>
            <a:solidFill>
              <a:srgbClr val="75CF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282" name="Google Shape;1282;p54"/>
            <p:cNvSpPr txBox="1"/>
            <p:nvPr/>
          </p:nvSpPr>
          <p:spPr>
            <a:xfrm>
              <a:off x="3440568" y="3168884"/>
              <a:ext cx="1990129" cy="1356777"/>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Fishers recognize advantages of circle hooks</a:t>
              </a:r>
              <a:endParaRPr/>
            </a:p>
          </p:txBody>
        </p:sp>
      </p:grpSp>
      <p:grpSp>
        <p:nvGrpSpPr>
          <p:cNvPr id="1283" name="Google Shape;1283;p54"/>
          <p:cNvGrpSpPr/>
          <p:nvPr/>
        </p:nvGrpSpPr>
        <p:grpSpPr>
          <a:xfrm>
            <a:off x="4496477" y="3736757"/>
            <a:ext cx="1412348" cy="1026249"/>
            <a:chOff x="3422283" y="3121698"/>
            <a:chExt cx="2008414" cy="1459366"/>
          </a:xfrm>
        </p:grpSpPr>
        <p:sp>
          <p:nvSpPr>
            <p:cNvPr id="1284" name="Google Shape;1284;p54"/>
            <p:cNvSpPr/>
            <p:nvPr/>
          </p:nvSpPr>
          <p:spPr>
            <a:xfrm>
              <a:off x="3422283" y="3121698"/>
              <a:ext cx="1996122" cy="1459366"/>
            </a:xfrm>
            <a:prstGeom prst="rect">
              <a:avLst/>
            </a:prstGeom>
            <a:solidFill>
              <a:srgbClr val="75CF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285" name="Google Shape;1285;p54"/>
            <p:cNvSpPr txBox="1"/>
            <p:nvPr/>
          </p:nvSpPr>
          <p:spPr>
            <a:xfrm>
              <a:off x="3440568" y="3322069"/>
              <a:ext cx="1990129" cy="1050409"/>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Fishers can get circle hooks for free</a:t>
              </a:r>
              <a:endParaRPr/>
            </a:p>
          </p:txBody>
        </p:sp>
      </p:grpSp>
      <p:grpSp>
        <p:nvGrpSpPr>
          <p:cNvPr id="1286" name="Google Shape;1286;p54"/>
          <p:cNvGrpSpPr/>
          <p:nvPr/>
        </p:nvGrpSpPr>
        <p:grpSpPr>
          <a:xfrm>
            <a:off x="2547423" y="2401205"/>
            <a:ext cx="1412348" cy="1026249"/>
            <a:chOff x="3422283" y="3121698"/>
            <a:chExt cx="2008414" cy="1459366"/>
          </a:xfrm>
        </p:grpSpPr>
        <p:sp>
          <p:nvSpPr>
            <p:cNvPr id="1287" name="Google Shape;1287;p54"/>
            <p:cNvSpPr/>
            <p:nvPr/>
          </p:nvSpPr>
          <p:spPr>
            <a:xfrm>
              <a:off x="3422283" y="3121698"/>
              <a:ext cx="1996122" cy="1459366"/>
            </a:xfrm>
            <a:prstGeom prst="rect">
              <a:avLst/>
            </a:prstGeom>
            <a:solidFill>
              <a:srgbClr val="75CF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288" name="Google Shape;1288;p54"/>
            <p:cNvSpPr txBox="1"/>
            <p:nvPr/>
          </p:nvSpPr>
          <p:spPr>
            <a:xfrm>
              <a:off x="3440568" y="3322068"/>
              <a:ext cx="1990129" cy="1050409"/>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Effectiveness of circle hooks  demonstrated</a:t>
              </a:r>
              <a:endParaRPr/>
            </a:p>
          </p:txBody>
        </p:sp>
      </p:grpSp>
      <p:grpSp>
        <p:nvGrpSpPr>
          <p:cNvPr id="1289" name="Google Shape;1289;p54"/>
          <p:cNvGrpSpPr/>
          <p:nvPr/>
        </p:nvGrpSpPr>
        <p:grpSpPr>
          <a:xfrm>
            <a:off x="6440958" y="2425114"/>
            <a:ext cx="1409429" cy="1024128"/>
            <a:chOff x="3422283" y="3121698"/>
            <a:chExt cx="2008414" cy="1459366"/>
          </a:xfrm>
        </p:grpSpPr>
        <p:sp>
          <p:nvSpPr>
            <p:cNvPr id="1290" name="Google Shape;1290;p54"/>
            <p:cNvSpPr/>
            <p:nvPr/>
          </p:nvSpPr>
          <p:spPr>
            <a:xfrm>
              <a:off x="3422283" y="3121698"/>
              <a:ext cx="1996122" cy="1459366"/>
            </a:xfrm>
            <a:prstGeom prst="rect">
              <a:avLst/>
            </a:prstGeom>
            <a:solidFill>
              <a:srgbClr val="75CF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291" name="Google Shape;1291;p54"/>
            <p:cNvSpPr txBox="1"/>
            <p:nvPr/>
          </p:nvSpPr>
          <p:spPr>
            <a:xfrm>
              <a:off x="3440568" y="3322066"/>
              <a:ext cx="1990129" cy="1050409"/>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Fishers accept and use circle hooks</a:t>
              </a:r>
              <a:endParaRPr/>
            </a:p>
          </p:txBody>
        </p:sp>
      </p:grpSp>
      <p:grpSp>
        <p:nvGrpSpPr>
          <p:cNvPr id="1292" name="Google Shape;1292;p54"/>
          <p:cNvGrpSpPr/>
          <p:nvPr/>
        </p:nvGrpSpPr>
        <p:grpSpPr>
          <a:xfrm>
            <a:off x="10124108" y="2368491"/>
            <a:ext cx="1765315" cy="1050631"/>
            <a:chOff x="9666030" y="2453077"/>
            <a:chExt cx="1780881" cy="1071582"/>
          </a:xfrm>
        </p:grpSpPr>
        <p:sp>
          <p:nvSpPr>
            <p:cNvPr id="1293" name="Google Shape;1293;p54"/>
            <p:cNvSpPr/>
            <p:nvPr/>
          </p:nvSpPr>
          <p:spPr>
            <a:xfrm>
              <a:off x="9666030" y="2453077"/>
              <a:ext cx="1780881" cy="1071582"/>
            </a:xfrm>
            <a:prstGeom prst="ellipse">
              <a:avLst/>
            </a:prstGeom>
            <a:solidFill>
              <a:srgbClr val="BAE5BB"/>
            </a:solidFill>
            <a:ln>
              <a:noFill/>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sz="1600">
                <a:solidFill>
                  <a:schemeClr val="dk1"/>
                </a:solidFill>
                <a:latin typeface="Arial"/>
                <a:ea typeface="Arial"/>
                <a:cs typeface="Arial"/>
                <a:sym typeface="Arial"/>
              </a:endParaRPr>
            </a:p>
          </p:txBody>
        </p:sp>
        <p:sp>
          <p:nvSpPr>
            <p:cNvPr id="1294" name="Google Shape;1294;p54"/>
            <p:cNvSpPr txBox="1"/>
            <p:nvPr/>
          </p:nvSpPr>
          <p:spPr>
            <a:xfrm>
              <a:off x="9773617" y="2842596"/>
              <a:ext cx="1628831" cy="345305"/>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Marine turtles</a:t>
              </a:r>
              <a:endParaRPr/>
            </a:p>
          </p:txBody>
        </p:sp>
      </p:grpSp>
      <p:grpSp>
        <p:nvGrpSpPr>
          <p:cNvPr id="1295" name="Google Shape;1295;p54"/>
          <p:cNvGrpSpPr/>
          <p:nvPr/>
        </p:nvGrpSpPr>
        <p:grpSpPr>
          <a:xfrm>
            <a:off x="8375574" y="2425114"/>
            <a:ext cx="1400803" cy="1024128"/>
            <a:chOff x="6928084" y="3166960"/>
            <a:chExt cx="1996122" cy="1459366"/>
          </a:xfrm>
        </p:grpSpPr>
        <p:sp>
          <p:nvSpPr>
            <p:cNvPr id="1296" name="Google Shape;1296;p54"/>
            <p:cNvSpPr/>
            <p:nvPr/>
          </p:nvSpPr>
          <p:spPr>
            <a:xfrm>
              <a:off x="6928084" y="3166960"/>
              <a:ext cx="1996122" cy="1459366"/>
            </a:xfrm>
            <a:prstGeom prst="rect">
              <a:avLst/>
            </a:prstGeom>
            <a:solidFill>
              <a:srgbClr val="C48ED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297" name="Google Shape;1297;p54"/>
            <p:cNvSpPr txBox="1"/>
            <p:nvPr/>
          </p:nvSpPr>
          <p:spPr>
            <a:xfrm>
              <a:off x="7024068" y="3261609"/>
              <a:ext cx="1804152" cy="1270066"/>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Bycatch mortality in hook lines reduced</a:t>
              </a:r>
              <a:endParaRPr/>
            </a:p>
          </p:txBody>
        </p:sp>
      </p:grpSp>
      <p:sp>
        <p:nvSpPr>
          <p:cNvPr id="1298" name="Google Shape;1298;p54"/>
          <p:cNvSpPr/>
          <p:nvPr/>
        </p:nvSpPr>
        <p:spPr>
          <a:xfrm>
            <a:off x="2538779" y="3339144"/>
            <a:ext cx="1412347" cy="270823"/>
          </a:xfrm>
          <a:prstGeom prst="rect">
            <a:avLst/>
          </a:prstGeom>
          <a:solidFill>
            <a:srgbClr val="CAE9EA"/>
          </a:solidFill>
          <a:ln cap="flat" cmpd="sng" w="9525">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Objective</a:t>
            </a:r>
            <a:endParaRPr/>
          </a:p>
        </p:txBody>
      </p:sp>
      <p:sp>
        <p:nvSpPr>
          <p:cNvPr id="1299" name="Google Shape;1299;p54"/>
          <p:cNvSpPr/>
          <p:nvPr/>
        </p:nvSpPr>
        <p:spPr>
          <a:xfrm>
            <a:off x="6438057" y="3335583"/>
            <a:ext cx="1403704" cy="270823"/>
          </a:xfrm>
          <a:prstGeom prst="rect">
            <a:avLst/>
          </a:prstGeom>
          <a:solidFill>
            <a:srgbClr val="CAE9EA"/>
          </a:solidFill>
          <a:ln cap="flat" cmpd="sng" w="9525">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Objective</a:t>
            </a:r>
            <a:endParaRPr/>
          </a:p>
        </p:txBody>
      </p:sp>
      <p:sp>
        <p:nvSpPr>
          <p:cNvPr id="1300" name="Google Shape;1300;p54"/>
          <p:cNvSpPr/>
          <p:nvPr/>
        </p:nvSpPr>
        <p:spPr>
          <a:xfrm>
            <a:off x="8372673" y="3435685"/>
            <a:ext cx="1403704" cy="389715"/>
          </a:xfrm>
          <a:prstGeom prst="rect">
            <a:avLst/>
          </a:prstGeom>
          <a:solidFill>
            <a:srgbClr val="CAE9EA"/>
          </a:solidFill>
          <a:ln cap="flat" cmpd="sng" w="9525">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Threat reduction objective</a:t>
            </a:r>
            <a:endParaRPr/>
          </a:p>
        </p:txBody>
      </p:sp>
      <p:sp>
        <p:nvSpPr>
          <p:cNvPr id="1301" name="Google Shape;1301;p54"/>
          <p:cNvSpPr/>
          <p:nvPr/>
        </p:nvSpPr>
        <p:spPr>
          <a:xfrm>
            <a:off x="10370005" y="3088948"/>
            <a:ext cx="1273519" cy="307777"/>
          </a:xfrm>
          <a:prstGeom prst="ellipse">
            <a:avLst/>
          </a:prstGeom>
          <a:solidFill>
            <a:srgbClr val="D2EEFE"/>
          </a:solidFill>
          <a:ln cap="flat" cmpd="sng" w="12700">
            <a:solidFill>
              <a:srgbClr val="7F7F7F"/>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Goal</a:t>
            </a:r>
            <a:endParaRPr/>
          </a:p>
        </p:txBody>
      </p:sp>
      <p:sp>
        <p:nvSpPr>
          <p:cNvPr id="1302" name="Google Shape;1302;p54"/>
          <p:cNvSpPr txBox="1"/>
          <p:nvPr/>
        </p:nvSpPr>
        <p:spPr>
          <a:xfrm>
            <a:off x="311291" y="900000"/>
            <a:ext cx="10799763" cy="32251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2"/>
              </a:buClr>
              <a:buSzPts val="2800"/>
              <a:buFont typeface="Arial"/>
              <a:buNone/>
            </a:pPr>
            <a:r>
              <a:rPr b="1" i="0" lang="en-US" sz="2800">
                <a:solidFill>
                  <a:schemeClr val="lt1"/>
                </a:solidFill>
                <a:latin typeface="Arial Black"/>
                <a:ea typeface="Arial Black"/>
                <a:cs typeface="Arial Black"/>
                <a:sym typeface="Arial Black"/>
              </a:rPr>
              <a:t>ADAPTATION</a:t>
            </a:r>
            <a:endParaRPr/>
          </a:p>
        </p:txBody>
      </p:sp>
      <p:sp>
        <p:nvSpPr>
          <p:cNvPr id="1303" name="Google Shape;1303;p54"/>
          <p:cNvSpPr/>
          <p:nvPr/>
        </p:nvSpPr>
        <p:spPr>
          <a:xfrm>
            <a:off x="2010444" y="5540312"/>
            <a:ext cx="3008961" cy="477044"/>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chemeClr val="lt1"/>
                </a:solidFill>
                <a:latin typeface="Arial"/>
                <a:ea typeface="Arial"/>
                <a:cs typeface="Arial"/>
                <a:sym typeface="Arial"/>
              </a:rPr>
              <a:t>Actions OK?</a:t>
            </a:r>
            <a:endParaRPr/>
          </a:p>
        </p:txBody>
      </p:sp>
      <p:sp>
        <p:nvSpPr>
          <p:cNvPr id="1304" name="Google Shape;1304;p54"/>
          <p:cNvSpPr/>
          <p:nvPr/>
        </p:nvSpPr>
        <p:spPr>
          <a:xfrm>
            <a:off x="1740471" y="1727051"/>
            <a:ext cx="3008961" cy="477044"/>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chemeClr val="lt1"/>
                </a:solidFill>
                <a:latin typeface="Arial"/>
                <a:ea typeface="Arial"/>
                <a:cs typeface="Arial"/>
                <a:sym typeface="Arial"/>
              </a:rPr>
              <a:t>Other strategies?</a:t>
            </a:r>
            <a:endParaRPr/>
          </a:p>
        </p:txBody>
      </p:sp>
      <p:sp>
        <p:nvSpPr>
          <p:cNvPr id="1305" name="Google Shape;1305;p54"/>
          <p:cNvSpPr/>
          <p:nvPr/>
        </p:nvSpPr>
        <p:spPr>
          <a:xfrm>
            <a:off x="6037593" y="3690803"/>
            <a:ext cx="2228989" cy="56047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chemeClr val="lt1"/>
                </a:solidFill>
                <a:latin typeface="Arial"/>
                <a:ea typeface="Arial"/>
                <a:cs typeface="Arial"/>
                <a:sym typeface="Arial"/>
              </a:rPr>
              <a:t>Understand?</a:t>
            </a:r>
            <a:endParaRPr/>
          </a:p>
        </p:txBody>
      </p:sp>
      <p:sp>
        <p:nvSpPr>
          <p:cNvPr id="1306" name="Google Shape;1306;p54"/>
          <p:cNvSpPr/>
          <p:nvPr/>
        </p:nvSpPr>
        <p:spPr>
          <a:xfrm>
            <a:off x="7425869" y="1733095"/>
            <a:ext cx="3297311" cy="54279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chemeClr val="lt1"/>
                </a:solidFill>
                <a:latin typeface="Arial"/>
                <a:ea typeface="Arial"/>
                <a:cs typeface="Arial"/>
                <a:sym typeface="Arial"/>
              </a:rPr>
              <a:t>Other strategies?</a:t>
            </a:r>
            <a:endParaRPr/>
          </a:p>
        </p:txBody>
      </p:sp>
      <p:sp>
        <p:nvSpPr>
          <p:cNvPr id="1307" name="Google Shape;1307;p54"/>
          <p:cNvSpPr/>
          <p:nvPr/>
        </p:nvSpPr>
        <p:spPr>
          <a:xfrm>
            <a:off x="9808216" y="3735279"/>
            <a:ext cx="2397096" cy="56047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chemeClr val="lt1"/>
                </a:solidFill>
                <a:latin typeface="Arial"/>
                <a:ea typeface="Arial"/>
                <a:cs typeface="Arial"/>
                <a:sym typeface="Arial"/>
              </a:rPr>
              <a:t>Other threats?</a:t>
            </a:r>
            <a:endParaRPr/>
          </a:p>
        </p:txBody>
      </p:sp>
      <p:grpSp>
        <p:nvGrpSpPr>
          <p:cNvPr id="1308" name="Google Shape;1308;p54"/>
          <p:cNvGrpSpPr/>
          <p:nvPr/>
        </p:nvGrpSpPr>
        <p:grpSpPr>
          <a:xfrm>
            <a:off x="377462" y="4838727"/>
            <a:ext cx="1505226" cy="1079592"/>
            <a:chOff x="2804506" y="3910675"/>
            <a:chExt cx="1895302" cy="1201362"/>
          </a:xfrm>
        </p:grpSpPr>
        <p:sp>
          <p:nvSpPr>
            <p:cNvPr id="1309" name="Google Shape;1309;p54"/>
            <p:cNvSpPr/>
            <p:nvPr/>
          </p:nvSpPr>
          <p:spPr>
            <a:xfrm>
              <a:off x="2804506" y="4042887"/>
              <a:ext cx="1895302" cy="951959"/>
            </a:xfrm>
            <a:prstGeom prst="roundRect">
              <a:avLst>
                <a:gd fmla="val 16667" name="adj"/>
              </a:avLst>
            </a:prstGeom>
            <a:solidFill>
              <a:srgbClr val="FFEE6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310" name="Google Shape;1310;p54"/>
            <p:cNvSpPr txBox="1"/>
            <p:nvPr/>
          </p:nvSpPr>
          <p:spPr>
            <a:xfrm>
              <a:off x="2804506" y="3910675"/>
              <a:ext cx="1895301" cy="1201362"/>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Collaborate with academia &amp; fishing authorities</a:t>
              </a:r>
              <a:endParaRPr/>
            </a:p>
          </p:txBody>
        </p:sp>
      </p:grpSp>
      <p:sp>
        <p:nvSpPr>
          <p:cNvPr id="1311" name="Google Shape;1311;p54"/>
          <p:cNvSpPr/>
          <p:nvPr/>
        </p:nvSpPr>
        <p:spPr>
          <a:xfrm>
            <a:off x="392982" y="5810940"/>
            <a:ext cx="1505226" cy="659968"/>
          </a:xfrm>
          <a:prstGeom prst="roundRect">
            <a:avLst>
              <a:gd fmla="val 16667" name="adj"/>
            </a:avLst>
          </a:prstGeom>
          <a:solidFill>
            <a:srgbClr val="FFEE6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Develop protocol to test circle hooks</a:t>
            </a:r>
            <a:endParaRPr/>
          </a:p>
        </p:txBody>
      </p:sp>
      <p:sp>
        <p:nvSpPr>
          <p:cNvPr id="1312" name="Google Shape;1312;p54"/>
          <p:cNvSpPr txBox="1"/>
          <p:nvPr/>
        </p:nvSpPr>
        <p:spPr>
          <a:xfrm rot="-5400000">
            <a:off x="9961386" y="4553349"/>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JEREMY BISHOP, PEXELS</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3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4"/>
                                        </p:tgtEl>
                                        <p:attrNameLst>
                                          <p:attrName>style.visibility</p:attrName>
                                        </p:attrNameLst>
                                      </p:cBhvr>
                                      <p:to>
                                        <p:strVal val="visible"/>
                                      </p:to>
                                    </p:set>
                                    <p:animEffect filter="fade" transition="in">
                                      <p:cBhvr>
                                        <p:cTn dur="500"/>
                                        <p:tgtEl>
                                          <p:spTgt spid="13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5"/>
                                        </p:tgtEl>
                                        <p:attrNameLst>
                                          <p:attrName>style.visibility</p:attrName>
                                        </p:attrNameLst>
                                      </p:cBhvr>
                                      <p:to>
                                        <p:strVal val="visible"/>
                                      </p:to>
                                    </p:set>
                                    <p:animEffect filter="fade" transition="in">
                                      <p:cBhvr>
                                        <p:cTn dur="500"/>
                                        <p:tgtEl>
                                          <p:spTgt spid="13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6"/>
                                        </p:tgtEl>
                                        <p:attrNameLst>
                                          <p:attrName>style.visibility</p:attrName>
                                        </p:attrNameLst>
                                      </p:cBhvr>
                                      <p:to>
                                        <p:strVal val="visible"/>
                                      </p:to>
                                    </p:set>
                                    <p:animEffect filter="fade" transition="in">
                                      <p:cBhvr>
                                        <p:cTn dur="500"/>
                                        <p:tgtEl>
                                          <p:spTgt spid="13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7"/>
                                        </p:tgtEl>
                                        <p:attrNameLst>
                                          <p:attrName>style.visibility</p:attrName>
                                        </p:attrNameLst>
                                      </p:cBhvr>
                                      <p:to>
                                        <p:strVal val="visible"/>
                                      </p:to>
                                    </p:set>
                                    <p:animEffect filter="fade" transition="in">
                                      <p:cBhvr>
                                        <p:cTn dur="500"/>
                                        <p:tgtEl>
                                          <p:spTgt spid="13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7" name="Shape 1317"/>
        <p:cNvGrpSpPr/>
        <p:nvPr/>
      </p:nvGrpSpPr>
      <p:grpSpPr>
        <a:xfrm>
          <a:off x="0" y="0"/>
          <a:ext cx="0" cy="0"/>
          <a:chOff x="0" y="0"/>
          <a:chExt cx="0" cy="0"/>
        </a:xfrm>
      </p:grpSpPr>
      <p:sp>
        <p:nvSpPr>
          <p:cNvPr id="1318" name="Google Shape;1318;p55"/>
          <p:cNvSpPr/>
          <p:nvPr/>
        </p:nvSpPr>
        <p:spPr>
          <a:xfrm>
            <a:off x="2329603" y="0"/>
            <a:ext cx="2108285" cy="124358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19" name="Google Shape;1319;p55"/>
          <p:cNvSpPr txBox="1"/>
          <p:nvPr/>
        </p:nvSpPr>
        <p:spPr>
          <a:xfrm>
            <a:off x="6658636" y="1243584"/>
            <a:ext cx="3808820" cy="233910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accent5"/>
                </a:solidFill>
                <a:latin typeface="Arial Black"/>
                <a:ea typeface="Arial Black"/>
                <a:cs typeface="Arial Black"/>
                <a:sym typeface="Arial Black"/>
              </a:rPr>
              <a:t>5. SHARE</a:t>
            </a:r>
            <a:endParaRPr/>
          </a:p>
          <a:p>
            <a:pPr indent="-279400" lvl="0" marL="279400" marR="0" rtl="0" algn="l">
              <a:spcBef>
                <a:spcPts val="1200"/>
              </a:spcBef>
              <a:spcAft>
                <a:spcPts val="0"/>
              </a:spcAft>
              <a:buClr>
                <a:schemeClr val="dk1"/>
              </a:buClr>
              <a:buSzPts val="2800"/>
              <a:buFont typeface="Arial"/>
              <a:buChar char="•"/>
            </a:pPr>
            <a:r>
              <a:rPr lang="en-US" sz="2800">
                <a:solidFill>
                  <a:schemeClr val="dk1"/>
                </a:solidFill>
                <a:latin typeface="Arial"/>
                <a:ea typeface="Arial"/>
                <a:cs typeface="Arial"/>
                <a:sym typeface="Arial"/>
              </a:rPr>
              <a:t>Document</a:t>
            </a:r>
            <a:endParaRPr/>
          </a:p>
          <a:p>
            <a:pPr indent="-279400" lvl="0" marL="279400" marR="0" rtl="0" algn="l">
              <a:spcBef>
                <a:spcPts val="1200"/>
              </a:spcBef>
              <a:spcAft>
                <a:spcPts val="0"/>
              </a:spcAft>
              <a:buClr>
                <a:schemeClr val="dk1"/>
              </a:buClr>
              <a:buSzPts val="2800"/>
              <a:buFont typeface="Arial"/>
              <a:buChar char="•"/>
            </a:pPr>
            <a:r>
              <a:rPr lang="en-US" sz="2800">
                <a:solidFill>
                  <a:schemeClr val="dk1"/>
                </a:solidFill>
                <a:latin typeface="Arial"/>
                <a:ea typeface="Arial"/>
                <a:cs typeface="Arial"/>
                <a:sym typeface="Arial"/>
              </a:rPr>
              <a:t>Share</a:t>
            </a:r>
            <a:endParaRPr/>
          </a:p>
          <a:p>
            <a:pPr indent="-279400" lvl="0" marL="279400" marR="0" rtl="0" algn="l">
              <a:spcBef>
                <a:spcPts val="1200"/>
              </a:spcBef>
              <a:spcAft>
                <a:spcPts val="0"/>
              </a:spcAft>
              <a:buClr>
                <a:schemeClr val="dk1"/>
              </a:buClr>
              <a:buSzPts val="2800"/>
              <a:buFont typeface="Arial"/>
              <a:buChar char="•"/>
            </a:pPr>
            <a:r>
              <a:rPr lang="en-US" sz="2800">
                <a:solidFill>
                  <a:schemeClr val="dk1"/>
                </a:solidFill>
                <a:latin typeface="Arial"/>
                <a:ea typeface="Arial"/>
                <a:cs typeface="Arial"/>
                <a:sym typeface="Arial"/>
              </a:rPr>
              <a:t>Foster learning</a:t>
            </a:r>
            <a:endParaRPr/>
          </a:p>
        </p:txBody>
      </p:sp>
      <p:pic>
        <p:nvPicPr>
          <p:cNvPr descr="Diagram&#10;&#10;Description automatically generated" id="1320" name="Google Shape;1320;p55"/>
          <p:cNvPicPr preferRelativeResize="0"/>
          <p:nvPr/>
        </p:nvPicPr>
        <p:blipFill rotWithShape="1">
          <a:blip r:embed="rId3">
            <a:alphaModFix/>
          </a:blip>
          <a:srcRect b="0" l="0" r="0" t="0"/>
          <a:stretch/>
        </p:blipFill>
        <p:spPr>
          <a:xfrm>
            <a:off x="1072941" y="836613"/>
            <a:ext cx="5076347" cy="5040000"/>
          </a:xfrm>
          <a:prstGeom prst="donut">
            <a:avLst>
              <a:gd fmla="val 26917" name="adj"/>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5" name="Shape 1325"/>
        <p:cNvGrpSpPr/>
        <p:nvPr/>
      </p:nvGrpSpPr>
      <p:grpSpPr>
        <a:xfrm>
          <a:off x="0" y="0"/>
          <a:ext cx="0" cy="0"/>
          <a:chOff x="0" y="0"/>
          <a:chExt cx="0" cy="0"/>
        </a:xfrm>
      </p:grpSpPr>
      <p:sp>
        <p:nvSpPr>
          <p:cNvPr id="1326" name="Google Shape;1326;p56"/>
          <p:cNvSpPr txBox="1"/>
          <p:nvPr>
            <p:ph idx="1" type="body"/>
          </p:nvPr>
        </p:nvSpPr>
        <p:spPr>
          <a:xfrm>
            <a:off x="720725" y="756000"/>
            <a:ext cx="10799763" cy="370000"/>
          </a:xfrm>
          <a:prstGeom prst="rect">
            <a:avLst/>
          </a:prstGeom>
          <a:noFill/>
          <a:ln>
            <a:noFill/>
          </a:ln>
        </p:spPr>
        <p:txBody>
          <a:bodyPr anchorCtr="0" anchor="t" bIns="0" lIns="0" spcFirstLastPara="1" rIns="0" wrap="square" tIns="0">
            <a:noAutofit/>
          </a:bodyPr>
          <a:lstStyle/>
          <a:p>
            <a:pPr indent="0" lvl="0" marL="0" rtl="0" algn="l">
              <a:lnSpc>
                <a:spcPct val="93750"/>
              </a:lnSpc>
              <a:spcBef>
                <a:spcPts val="0"/>
              </a:spcBef>
              <a:spcAft>
                <a:spcPts val="0"/>
              </a:spcAft>
              <a:buSzPts val="3200"/>
              <a:buFont typeface="Arial Black"/>
              <a:buNone/>
            </a:pPr>
            <a:r>
              <a:rPr lang="en-US"/>
              <a:t>DOCUMENT</a:t>
            </a:r>
            <a:endParaRPr/>
          </a:p>
        </p:txBody>
      </p:sp>
      <p:sp>
        <p:nvSpPr>
          <p:cNvPr id="1327" name="Google Shape;1327;p56"/>
          <p:cNvSpPr txBox="1"/>
          <p:nvPr>
            <p:ph idx="2" type="body"/>
          </p:nvPr>
        </p:nvSpPr>
        <p:spPr>
          <a:xfrm>
            <a:off x="720000" y="1440000"/>
            <a:ext cx="10800000" cy="4526001"/>
          </a:xfrm>
          <a:prstGeom prst="rect">
            <a:avLst/>
          </a:prstGeom>
          <a:noFill/>
          <a:ln>
            <a:noFill/>
          </a:ln>
        </p:spPr>
        <p:txBody>
          <a:bodyPr anchorCtr="0" anchor="t" bIns="0" lIns="0" spcFirstLastPara="1" rIns="0" wrap="square" tIns="0">
            <a:noAutofit/>
          </a:bodyPr>
          <a:lstStyle/>
          <a:p>
            <a:pPr indent="-228600" lvl="0" marL="228600" rtl="0" algn="l">
              <a:lnSpc>
                <a:spcPct val="150000"/>
              </a:lnSpc>
              <a:spcBef>
                <a:spcPts val="0"/>
              </a:spcBef>
              <a:spcAft>
                <a:spcPts val="0"/>
              </a:spcAft>
              <a:buClr>
                <a:schemeClr val="accent5"/>
              </a:buClr>
              <a:buSzPts val="2800"/>
              <a:buChar char="•"/>
            </a:pPr>
            <a:r>
              <a:rPr lang="en-US"/>
              <a:t>Building evidence base</a:t>
            </a:r>
            <a:endParaRPr/>
          </a:p>
          <a:p>
            <a:pPr indent="-228600" lvl="0" marL="228600" rtl="0" algn="l">
              <a:lnSpc>
                <a:spcPct val="150000"/>
              </a:lnSpc>
              <a:spcBef>
                <a:spcPts val="800"/>
              </a:spcBef>
              <a:spcAft>
                <a:spcPts val="0"/>
              </a:spcAft>
              <a:buClr>
                <a:schemeClr val="accent5"/>
              </a:buClr>
              <a:buSzPts val="2800"/>
              <a:buChar char="•"/>
            </a:pPr>
            <a:r>
              <a:rPr lang="en-US"/>
              <a:t>Successes AND failures</a:t>
            </a:r>
            <a:endParaRPr/>
          </a:p>
          <a:p>
            <a:pPr indent="-228600" lvl="0" marL="228600" rtl="0" algn="l">
              <a:lnSpc>
                <a:spcPct val="150000"/>
              </a:lnSpc>
              <a:spcBef>
                <a:spcPts val="800"/>
              </a:spcBef>
              <a:spcAft>
                <a:spcPts val="0"/>
              </a:spcAft>
              <a:buClr>
                <a:schemeClr val="accent5"/>
              </a:buClr>
              <a:buSzPts val="2800"/>
              <a:buChar char="•"/>
            </a:pPr>
            <a:r>
              <a:rPr lang="en-US"/>
              <a:t>Trust</a:t>
            </a:r>
            <a:endParaRPr/>
          </a:p>
          <a:p>
            <a:pPr indent="-50800" lvl="0" marL="228600" rtl="0" algn="l">
              <a:lnSpc>
                <a:spcPct val="150000"/>
              </a:lnSpc>
              <a:spcBef>
                <a:spcPts val="800"/>
              </a:spcBef>
              <a:spcAft>
                <a:spcPts val="0"/>
              </a:spcAft>
              <a:buClr>
                <a:schemeClr val="accent5"/>
              </a:buClr>
              <a:buSzPts val="2800"/>
              <a:buNone/>
            </a:pPr>
            <a:r>
              <a:t/>
            </a:r>
            <a:endParaRPr/>
          </a:p>
        </p:txBody>
      </p:sp>
      <p:pic>
        <p:nvPicPr>
          <p:cNvPr id="1328" name="Google Shape;1328;p56"/>
          <p:cNvPicPr preferRelativeResize="0"/>
          <p:nvPr/>
        </p:nvPicPr>
        <p:blipFill rotWithShape="1">
          <a:blip r:embed="rId3">
            <a:alphaModFix/>
          </a:blip>
          <a:srcRect b="0" l="0" r="0" t="0"/>
          <a:stretch/>
        </p:blipFill>
        <p:spPr>
          <a:xfrm>
            <a:off x="5156200" y="1221596"/>
            <a:ext cx="7035800" cy="4962807"/>
          </a:xfrm>
          <a:prstGeom prst="rect">
            <a:avLst/>
          </a:prstGeom>
          <a:noFill/>
          <a:ln cap="flat" cmpd="sng" w="9525">
            <a:solidFill>
              <a:schemeClr val="dk1"/>
            </a:solidFill>
            <a:prstDash val="solid"/>
            <a:round/>
            <a:headEnd len="sm" w="sm" type="none"/>
            <a:tailEnd len="sm" w="sm" type="none"/>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8"/>
                                        </p:tgtEl>
                                        <p:attrNameLst>
                                          <p:attrName>style.visibility</p:attrName>
                                        </p:attrNameLst>
                                      </p:cBhvr>
                                      <p:to>
                                        <p:strVal val="visible"/>
                                      </p:to>
                                    </p:set>
                                    <p:animEffect filter="fade" transition="in">
                                      <p:cBhvr>
                                        <p:cTn dur="1000"/>
                                        <p:tgtEl>
                                          <p:spTgt spid="13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3" name="Shape 1333"/>
        <p:cNvGrpSpPr/>
        <p:nvPr/>
      </p:nvGrpSpPr>
      <p:grpSpPr>
        <a:xfrm>
          <a:off x="0" y="0"/>
          <a:ext cx="0" cy="0"/>
          <a:chOff x="0" y="0"/>
          <a:chExt cx="0" cy="0"/>
        </a:xfrm>
      </p:grpSpPr>
      <p:pic>
        <p:nvPicPr>
          <p:cNvPr id="1334" name="Google Shape;1334;p57"/>
          <p:cNvPicPr preferRelativeResize="0"/>
          <p:nvPr>
            <p:ph idx="2" type="pic"/>
          </p:nvPr>
        </p:nvPicPr>
        <p:blipFill rotWithShape="1">
          <a:blip r:embed="rId3">
            <a:alphaModFix/>
          </a:blip>
          <a:srcRect b="0" l="0" r="0" t="-248"/>
          <a:stretch/>
        </p:blipFill>
        <p:spPr>
          <a:xfrm>
            <a:off x="0" y="0"/>
            <a:ext cx="4916975" cy="6858000"/>
          </a:xfrm>
          <a:prstGeom prst="rect">
            <a:avLst/>
          </a:prstGeom>
          <a:noFill/>
          <a:ln>
            <a:noFill/>
          </a:ln>
        </p:spPr>
      </p:pic>
      <p:sp>
        <p:nvSpPr>
          <p:cNvPr id="1335" name="Google Shape;1335;p57"/>
          <p:cNvSpPr txBox="1"/>
          <p:nvPr>
            <p:ph idx="1" type="body"/>
          </p:nvPr>
        </p:nvSpPr>
        <p:spPr>
          <a:xfrm>
            <a:off x="5400000" y="756000"/>
            <a:ext cx="6369886" cy="475710"/>
          </a:xfrm>
          <a:prstGeom prst="rect">
            <a:avLst/>
          </a:prstGeom>
          <a:noFill/>
          <a:ln>
            <a:noFill/>
          </a:ln>
        </p:spPr>
        <p:txBody>
          <a:bodyPr anchorCtr="0" anchor="t" bIns="0" lIns="0" spcFirstLastPara="1" rIns="0" wrap="square" tIns="0">
            <a:noAutofit/>
          </a:bodyPr>
          <a:lstStyle/>
          <a:p>
            <a:pPr indent="0" lvl="0" marL="0" rtl="0" algn="l">
              <a:lnSpc>
                <a:spcPct val="107142"/>
              </a:lnSpc>
              <a:spcBef>
                <a:spcPts val="0"/>
              </a:spcBef>
              <a:spcAft>
                <a:spcPts val="0"/>
              </a:spcAft>
              <a:buSzPts val="2800"/>
              <a:buFont typeface="Arial Black"/>
              <a:buNone/>
            </a:pPr>
            <a:r>
              <a:rPr lang="en-US"/>
              <a:t>SHARE</a:t>
            </a:r>
            <a:endParaRPr/>
          </a:p>
        </p:txBody>
      </p:sp>
      <p:sp>
        <p:nvSpPr>
          <p:cNvPr id="1336" name="Google Shape;1336;p57"/>
          <p:cNvSpPr txBox="1"/>
          <p:nvPr>
            <p:ph idx="3" type="body"/>
          </p:nvPr>
        </p:nvSpPr>
        <p:spPr>
          <a:xfrm>
            <a:off x="5400000" y="1440000"/>
            <a:ext cx="6272212" cy="3995738"/>
          </a:xfrm>
          <a:prstGeom prst="rect">
            <a:avLst/>
          </a:prstGeom>
          <a:noFill/>
          <a:ln>
            <a:noFill/>
          </a:ln>
        </p:spPr>
        <p:txBody>
          <a:bodyPr anchorCtr="0" anchor="t" bIns="0" lIns="0" spcFirstLastPara="1" rIns="0" wrap="square" tIns="0">
            <a:noAutofit/>
          </a:bodyPr>
          <a:lstStyle/>
          <a:p>
            <a:pPr indent="-228600" lvl="0" marL="228600" rtl="0" algn="l">
              <a:lnSpc>
                <a:spcPct val="150000"/>
              </a:lnSpc>
              <a:spcBef>
                <a:spcPts val="0"/>
              </a:spcBef>
              <a:spcAft>
                <a:spcPts val="0"/>
              </a:spcAft>
              <a:buClr>
                <a:schemeClr val="accent5"/>
              </a:buClr>
              <a:buSzPts val="2800"/>
              <a:buChar char="•"/>
            </a:pPr>
            <a:r>
              <a:rPr lang="en-US"/>
              <a:t>Formal communication</a:t>
            </a:r>
            <a:endParaRPr/>
          </a:p>
          <a:p>
            <a:pPr indent="-228600" lvl="0" marL="228600" rtl="0" algn="l">
              <a:lnSpc>
                <a:spcPct val="150000"/>
              </a:lnSpc>
              <a:spcBef>
                <a:spcPts val="800"/>
              </a:spcBef>
              <a:spcAft>
                <a:spcPts val="0"/>
              </a:spcAft>
              <a:buClr>
                <a:schemeClr val="accent5"/>
              </a:buClr>
              <a:buSzPts val="2800"/>
              <a:buChar char="•"/>
            </a:pPr>
            <a:r>
              <a:rPr lang="en-US"/>
              <a:t>Range of options</a:t>
            </a:r>
            <a:endParaRPr/>
          </a:p>
          <a:p>
            <a:pPr indent="-228600" lvl="0" marL="228600" rtl="0" algn="l">
              <a:lnSpc>
                <a:spcPct val="150000"/>
              </a:lnSpc>
              <a:spcBef>
                <a:spcPts val="800"/>
              </a:spcBef>
              <a:spcAft>
                <a:spcPts val="0"/>
              </a:spcAft>
              <a:buClr>
                <a:schemeClr val="accent5"/>
              </a:buClr>
              <a:buSzPts val="2800"/>
              <a:buChar char="•"/>
            </a:pPr>
            <a:r>
              <a:rPr lang="en-US"/>
              <a:t>Management recommendations</a:t>
            </a:r>
            <a:endParaRPr/>
          </a:p>
          <a:p>
            <a:pPr indent="-50800" lvl="0" marL="228600" rtl="0" algn="l">
              <a:lnSpc>
                <a:spcPct val="150000"/>
              </a:lnSpc>
              <a:spcBef>
                <a:spcPts val="800"/>
              </a:spcBef>
              <a:spcAft>
                <a:spcPts val="0"/>
              </a:spcAft>
              <a:buClr>
                <a:schemeClr val="accent5"/>
              </a:buClr>
              <a:buSzPts val="2800"/>
              <a:buNone/>
            </a:pPr>
            <a:r>
              <a:t/>
            </a:r>
            <a:endParaRPr/>
          </a:p>
        </p:txBody>
      </p:sp>
      <p:sp>
        <p:nvSpPr>
          <p:cNvPr id="1337" name="Google Shape;1337;p57"/>
          <p:cNvSpPr txBox="1"/>
          <p:nvPr/>
        </p:nvSpPr>
        <p:spPr>
          <a:xfrm rot="-5400000">
            <a:off x="-1827327" y="4503544"/>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MATT TURNER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36">
                                            <p:txEl>
                                              <p:pRg end="0" st="0"/>
                                            </p:txEl>
                                          </p:spTgt>
                                        </p:tgtEl>
                                        <p:attrNameLst>
                                          <p:attrName>style.visibility</p:attrName>
                                        </p:attrNameLst>
                                      </p:cBhvr>
                                      <p:to>
                                        <p:strVal val="visible"/>
                                      </p:to>
                                    </p:set>
                                    <p:animEffect filter="fade" transition="in">
                                      <p:cBhvr>
                                        <p:cTn dur="500"/>
                                        <p:tgtEl>
                                          <p:spTgt spid="1336">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1336">
                                            <p:txEl>
                                              <p:pRg end="1" st="1"/>
                                            </p:txEl>
                                          </p:spTgt>
                                        </p:tgtEl>
                                        <p:attrNameLst>
                                          <p:attrName>style.visibility</p:attrName>
                                        </p:attrNameLst>
                                      </p:cBhvr>
                                      <p:to>
                                        <p:strVal val="visible"/>
                                      </p:to>
                                    </p:set>
                                    <p:animEffect filter="fade" transition="in">
                                      <p:cBhvr>
                                        <p:cTn dur="500"/>
                                        <p:tgtEl>
                                          <p:spTgt spid="1336">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1336">
                                            <p:txEl>
                                              <p:pRg end="2" st="2"/>
                                            </p:txEl>
                                          </p:spTgt>
                                        </p:tgtEl>
                                        <p:attrNameLst>
                                          <p:attrName>style.visibility</p:attrName>
                                        </p:attrNameLst>
                                      </p:cBhvr>
                                      <p:to>
                                        <p:strVal val="visible"/>
                                      </p:to>
                                    </p:set>
                                    <p:animEffect filter="fade" transition="in">
                                      <p:cBhvr>
                                        <p:cTn dur="500"/>
                                        <p:tgtEl>
                                          <p:spTgt spid="1336">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1336">
                                            <p:txEl>
                                              <p:pRg end="3" st="3"/>
                                            </p:txEl>
                                          </p:spTgt>
                                        </p:tgtEl>
                                        <p:attrNameLst>
                                          <p:attrName>style.visibility</p:attrName>
                                        </p:attrNameLst>
                                      </p:cBhvr>
                                      <p:to>
                                        <p:strVal val="visible"/>
                                      </p:to>
                                    </p:set>
                                    <p:animEffect filter="fade" transition="in">
                                      <p:cBhvr>
                                        <p:cTn dur="500"/>
                                        <p:tgtEl>
                                          <p:spTgt spid="1336">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2" name="Shape 1342"/>
        <p:cNvGrpSpPr/>
        <p:nvPr/>
      </p:nvGrpSpPr>
      <p:grpSpPr>
        <a:xfrm>
          <a:off x="0" y="0"/>
          <a:ext cx="0" cy="0"/>
          <a:chOff x="0" y="0"/>
          <a:chExt cx="0" cy="0"/>
        </a:xfrm>
      </p:grpSpPr>
      <p:sp>
        <p:nvSpPr>
          <p:cNvPr id="1343" name="Google Shape;1343;p58"/>
          <p:cNvSpPr txBox="1"/>
          <p:nvPr>
            <p:ph idx="1" type="body"/>
          </p:nvPr>
        </p:nvSpPr>
        <p:spPr>
          <a:xfrm>
            <a:off x="720726" y="756000"/>
            <a:ext cx="6369886" cy="475710"/>
          </a:xfrm>
          <a:prstGeom prst="rect">
            <a:avLst/>
          </a:prstGeom>
          <a:noFill/>
          <a:ln>
            <a:noFill/>
          </a:ln>
        </p:spPr>
        <p:txBody>
          <a:bodyPr anchorCtr="0" anchor="t" bIns="0" lIns="0" spcFirstLastPara="1" rIns="0" wrap="square" tIns="0">
            <a:noAutofit/>
          </a:bodyPr>
          <a:lstStyle/>
          <a:p>
            <a:pPr indent="0" lvl="0" marL="0" rtl="0" algn="l">
              <a:lnSpc>
                <a:spcPct val="107142"/>
              </a:lnSpc>
              <a:spcBef>
                <a:spcPts val="0"/>
              </a:spcBef>
              <a:spcAft>
                <a:spcPts val="0"/>
              </a:spcAft>
              <a:buSzPts val="2800"/>
              <a:buFont typeface="Arial Black"/>
              <a:buNone/>
            </a:pPr>
            <a:r>
              <a:rPr lang="en-US"/>
              <a:t>FOSTER LEARNING</a:t>
            </a:r>
            <a:endParaRPr/>
          </a:p>
        </p:txBody>
      </p:sp>
      <p:sp>
        <p:nvSpPr>
          <p:cNvPr id="1344" name="Google Shape;1344;p58"/>
          <p:cNvSpPr txBox="1"/>
          <p:nvPr/>
        </p:nvSpPr>
        <p:spPr>
          <a:xfrm>
            <a:off x="720000" y="1490245"/>
            <a:ext cx="5183495" cy="4629755"/>
          </a:xfrm>
          <a:prstGeom prst="rect">
            <a:avLst/>
          </a:prstGeom>
          <a:noFill/>
          <a:ln>
            <a:noFill/>
          </a:ln>
        </p:spPr>
        <p:txBody>
          <a:bodyPr anchorCtr="0" anchor="t" bIns="0" lIns="0" spcFirstLastPara="1" rIns="0" wrap="square" tIns="0">
            <a:noAutofit/>
          </a:bodyPr>
          <a:lstStyle/>
          <a:p>
            <a:pPr indent="-228600" lvl="0" marL="228600" marR="0" rtl="0" algn="l">
              <a:lnSpc>
                <a:spcPct val="150000"/>
              </a:lnSpc>
              <a:spcBef>
                <a:spcPts val="0"/>
              </a:spcBef>
              <a:spcAft>
                <a:spcPts val="0"/>
              </a:spcAft>
              <a:buClr>
                <a:schemeClr val="accent5"/>
              </a:buClr>
              <a:buSzPts val="2800"/>
              <a:buFont typeface="Arial"/>
              <a:buChar char="•"/>
            </a:pPr>
            <a:r>
              <a:rPr b="0" i="0" lang="en-US" sz="2800">
                <a:solidFill>
                  <a:schemeClr val="dk1"/>
                </a:solidFill>
                <a:latin typeface="Arial"/>
                <a:ea typeface="Arial"/>
                <a:cs typeface="Arial"/>
                <a:sym typeface="Arial"/>
              </a:rPr>
              <a:t>Evaluations</a:t>
            </a:r>
            <a:endParaRPr/>
          </a:p>
          <a:p>
            <a:pPr indent="-228600" lvl="0" marL="228600" marR="0" rtl="0" algn="l">
              <a:lnSpc>
                <a:spcPct val="150000"/>
              </a:lnSpc>
              <a:spcBef>
                <a:spcPts val="1000"/>
              </a:spcBef>
              <a:spcAft>
                <a:spcPts val="0"/>
              </a:spcAft>
              <a:buClr>
                <a:schemeClr val="accent5"/>
              </a:buClr>
              <a:buSzPts val="2800"/>
              <a:buFont typeface="Arial"/>
              <a:buChar char="•"/>
            </a:pPr>
            <a:r>
              <a:rPr b="0" i="0" lang="en-US" sz="2800">
                <a:solidFill>
                  <a:schemeClr val="dk1"/>
                </a:solidFill>
                <a:latin typeface="Arial"/>
                <a:ea typeface="Arial"/>
                <a:cs typeface="Arial"/>
                <a:sym typeface="Arial"/>
              </a:rPr>
              <a:t>Audits</a:t>
            </a:r>
            <a:endParaRPr/>
          </a:p>
          <a:p>
            <a:pPr indent="-228600" lvl="0" marL="228600" marR="0" rtl="0" algn="l">
              <a:lnSpc>
                <a:spcPct val="150000"/>
              </a:lnSpc>
              <a:spcBef>
                <a:spcPts val="1000"/>
              </a:spcBef>
              <a:spcAft>
                <a:spcPts val="0"/>
              </a:spcAft>
              <a:buClr>
                <a:schemeClr val="accent5"/>
              </a:buClr>
              <a:buSzPts val="2800"/>
              <a:buFont typeface="Arial"/>
              <a:buChar char="•"/>
            </a:pPr>
            <a:r>
              <a:rPr b="0" i="0" lang="en-US" sz="2800">
                <a:solidFill>
                  <a:schemeClr val="dk1"/>
                </a:solidFill>
                <a:latin typeface="Arial"/>
                <a:ea typeface="Arial"/>
                <a:cs typeface="Arial"/>
                <a:sym typeface="Arial"/>
              </a:rPr>
              <a:t>Embrace innovation</a:t>
            </a:r>
            <a:endParaRPr/>
          </a:p>
          <a:p>
            <a:pPr indent="-228600" lvl="0" marL="228600" marR="0" rtl="0" algn="l">
              <a:lnSpc>
                <a:spcPct val="150000"/>
              </a:lnSpc>
              <a:spcBef>
                <a:spcPts val="1000"/>
              </a:spcBef>
              <a:spcAft>
                <a:spcPts val="0"/>
              </a:spcAft>
              <a:buClr>
                <a:schemeClr val="accent5"/>
              </a:buClr>
              <a:buSzPts val="2800"/>
              <a:buFont typeface="Arial"/>
              <a:buChar char="•"/>
            </a:pPr>
            <a:r>
              <a:rPr b="0" i="0" lang="en-US" sz="2800">
                <a:solidFill>
                  <a:schemeClr val="dk1"/>
                </a:solidFill>
                <a:latin typeface="Arial"/>
                <a:ea typeface="Arial"/>
                <a:cs typeface="Arial"/>
                <a:sym typeface="Arial"/>
              </a:rPr>
              <a:t>Accept failure</a:t>
            </a:r>
            <a:endParaRPr/>
          </a:p>
          <a:p>
            <a:pPr indent="-50800" lvl="0" marL="228600" marR="0" rtl="0" algn="l">
              <a:lnSpc>
                <a:spcPct val="150000"/>
              </a:lnSpc>
              <a:spcBef>
                <a:spcPts val="1000"/>
              </a:spcBef>
              <a:spcAft>
                <a:spcPts val="0"/>
              </a:spcAft>
              <a:buClr>
                <a:schemeClr val="accent5"/>
              </a:buClr>
              <a:buSzPts val="2800"/>
              <a:buFont typeface="Arial"/>
              <a:buNone/>
            </a:pPr>
            <a:r>
              <a:t/>
            </a:r>
            <a:endParaRPr b="0" i="0" sz="2800">
              <a:solidFill>
                <a:schemeClr val="dk1"/>
              </a:solidFill>
              <a:latin typeface="Arial"/>
              <a:ea typeface="Arial"/>
              <a:cs typeface="Arial"/>
              <a:sym typeface="Arial"/>
            </a:endParaRPr>
          </a:p>
        </p:txBody>
      </p:sp>
      <p:pic>
        <p:nvPicPr>
          <p:cNvPr id="1345" name="Google Shape;1345;p58"/>
          <p:cNvPicPr preferRelativeResize="0"/>
          <p:nvPr/>
        </p:nvPicPr>
        <p:blipFill rotWithShape="1">
          <a:blip r:embed="rId3">
            <a:alphaModFix/>
          </a:blip>
          <a:srcRect b="-5802" l="0" r="0" t="0"/>
          <a:stretch/>
        </p:blipFill>
        <p:spPr>
          <a:xfrm>
            <a:off x="6735418" y="0"/>
            <a:ext cx="5456582" cy="7275443"/>
          </a:xfrm>
          <a:prstGeom prst="rect">
            <a:avLst/>
          </a:prstGeom>
          <a:noFill/>
          <a:ln>
            <a:noFill/>
          </a:ln>
        </p:spPr>
      </p:pic>
      <p:sp>
        <p:nvSpPr>
          <p:cNvPr id="1346" name="Google Shape;1346;p58"/>
          <p:cNvSpPr txBox="1"/>
          <p:nvPr/>
        </p:nvSpPr>
        <p:spPr>
          <a:xfrm rot="-5400000">
            <a:off x="9880860" y="4438231"/>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MARIKA SUVAL</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44">
                                            <p:txEl>
                                              <p:pRg end="0" st="0"/>
                                            </p:txEl>
                                          </p:spTgt>
                                        </p:tgtEl>
                                        <p:attrNameLst>
                                          <p:attrName>style.visibility</p:attrName>
                                        </p:attrNameLst>
                                      </p:cBhvr>
                                      <p:to>
                                        <p:strVal val="visible"/>
                                      </p:to>
                                    </p:set>
                                    <p:animEffect filter="fade" transition="in">
                                      <p:cBhvr>
                                        <p:cTn dur="500"/>
                                        <p:tgtEl>
                                          <p:spTgt spid="1344">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1344">
                                            <p:txEl>
                                              <p:pRg end="1" st="1"/>
                                            </p:txEl>
                                          </p:spTgt>
                                        </p:tgtEl>
                                        <p:attrNameLst>
                                          <p:attrName>style.visibility</p:attrName>
                                        </p:attrNameLst>
                                      </p:cBhvr>
                                      <p:to>
                                        <p:strVal val="visible"/>
                                      </p:to>
                                    </p:set>
                                    <p:animEffect filter="fade" transition="in">
                                      <p:cBhvr>
                                        <p:cTn dur="500"/>
                                        <p:tgtEl>
                                          <p:spTgt spid="1344">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1344">
                                            <p:txEl>
                                              <p:pRg end="2" st="2"/>
                                            </p:txEl>
                                          </p:spTgt>
                                        </p:tgtEl>
                                        <p:attrNameLst>
                                          <p:attrName>style.visibility</p:attrName>
                                        </p:attrNameLst>
                                      </p:cBhvr>
                                      <p:to>
                                        <p:strVal val="visible"/>
                                      </p:to>
                                    </p:set>
                                    <p:animEffect filter="fade" transition="in">
                                      <p:cBhvr>
                                        <p:cTn dur="500"/>
                                        <p:tgtEl>
                                          <p:spTgt spid="1344">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1344">
                                            <p:txEl>
                                              <p:pRg end="3" st="3"/>
                                            </p:txEl>
                                          </p:spTgt>
                                        </p:tgtEl>
                                        <p:attrNameLst>
                                          <p:attrName>style.visibility</p:attrName>
                                        </p:attrNameLst>
                                      </p:cBhvr>
                                      <p:to>
                                        <p:strVal val="visible"/>
                                      </p:to>
                                    </p:set>
                                    <p:animEffect filter="fade" transition="in">
                                      <p:cBhvr>
                                        <p:cTn dur="500"/>
                                        <p:tgtEl>
                                          <p:spTgt spid="1344">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1344">
                                            <p:txEl>
                                              <p:pRg end="4" st="4"/>
                                            </p:txEl>
                                          </p:spTgt>
                                        </p:tgtEl>
                                        <p:attrNameLst>
                                          <p:attrName>style.visibility</p:attrName>
                                        </p:attrNameLst>
                                      </p:cBhvr>
                                      <p:to>
                                        <p:strVal val="visible"/>
                                      </p:to>
                                    </p:set>
                                    <p:animEffect filter="fade" transition="in">
                                      <p:cBhvr>
                                        <p:cTn dur="500"/>
                                        <p:tgtEl>
                                          <p:spTgt spid="1344">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1" name="Shape 1351"/>
        <p:cNvGrpSpPr/>
        <p:nvPr/>
      </p:nvGrpSpPr>
      <p:grpSpPr>
        <a:xfrm>
          <a:off x="0" y="0"/>
          <a:ext cx="0" cy="0"/>
          <a:chOff x="0" y="0"/>
          <a:chExt cx="0" cy="0"/>
        </a:xfrm>
      </p:grpSpPr>
      <p:pic>
        <p:nvPicPr>
          <p:cNvPr id="1352" name="Google Shape;1352;p59"/>
          <p:cNvPicPr preferRelativeResize="0"/>
          <p:nvPr>
            <p:ph idx="2" type="pic"/>
          </p:nvPr>
        </p:nvPicPr>
        <p:blipFill rotWithShape="1">
          <a:blip r:embed="rId3">
            <a:alphaModFix/>
          </a:blip>
          <a:srcRect b="0" l="-11877" r="0" t="0"/>
          <a:stretch/>
        </p:blipFill>
        <p:spPr>
          <a:xfrm>
            <a:off x="3419475" y="-2565"/>
            <a:ext cx="8772525" cy="6858000"/>
          </a:xfrm>
          <a:prstGeom prst="rect">
            <a:avLst/>
          </a:prstGeom>
          <a:noFill/>
          <a:ln>
            <a:noFill/>
          </a:ln>
        </p:spPr>
      </p:pic>
      <p:sp>
        <p:nvSpPr>
          <p:cNvPr id="1353" name="Google Shape;1353;p59"/>
          <p:cNvSpPr txBox="1"/>
          <p:nvPr>
            <p:ph idx="1" type="body"/>
          </p:nvPr>
        </p:nvSpPr>
        <p:spPr>
          <a:xfrm>
            <a:off x="720000" y="2880000"/>
            <a:ext cx="5127907" cy="734866"/>
          </a:xfrm>
          <a:prstGeom prst="rect">
            <a:avLst/>
          </a:prstGeom>
          <a:noFill/>
          <a:ln>
            <a:noFill/>
          </a:ln>
        </p:spPr>
        <p:txBody>
          <a:bodyPr anchorCtr="0" anchor="ctr" bIns="0" lIns="0" spcFirstLastPara="1" rIns="0" wrap="square" tIns="0">
            <a:noAutofit/>
          </a:bodyPr>
          <a:lstStyle/>
          <a:p>
            <a:pPr indent="0" lvl="0" marL="0" rtl="0" algn="l">
              <a:lnSpc>
                <a:spcPct val="114285"/>
              </a:lnSpc>
              <a:spcBef>
                <a:spcPts val="0"/>
              </a:spcBef>
              <a:spcAft>
                <a:spcPts val="0"/>
              </a:spcAft>
              <a:buSzPts val="2800"/>
              <a:buFont typeface="Arial Black"/>
              <a:buNone/>
            </a:pPr>
            <a:r>
              <a:rPr lang="en-US"/>
              <a:t>TOOLS AND SUPPORT</a:t>
            </a:r>
            <a:endParaRPr/>
          </a:p>
        </p:txBody>
      </p:sp>
      <p:pic>
        <p:nvPicPr>
          <p:cNvPr id="1354" name="Google Shape;1354;p59"/>
          <p:cNvPicPr preferRelativeResize="0"/>
          <p:nvPr/>
        </p:nvPicPr>
        <p:blipFill rotWithShape="1">
          <a:blip r:embed="rId4">
            <a:alphaModFix/>
          </a:blip>
          <a:srcRect b="0" l="0" r="0" t="0"/>
          <a:stretch/>
        </p:blipFill>
        <p:spPr>
          <a:xfrm>
            <a:off x="11399520" y="6141720"/>
            <a:ext cx="560834" cy="560834"/>
          </a:xfrm>
          <a:prstGeom prst="rect">
            <a:avLst/>
          </a:prstGeom>
          <a:noFill/>
          <a:ln>
            <a:noFill/>
          </a:ln>
        </p:spPr>
      </p:pic>
      <p:sp>
        <p:nvSpPr>
          <p:cNvPr id="1355" name="Google Shape;1355;p59"/>
          <p:cNvSpPr/>
          <p:nvPr/>
        </p:nvSpPr>
        <p:spPr>
          <a:xfrm>
            <a:off x="0" y="-28575"/>
            <a:ext cx="5567680" cy="6896100"/>
          </a:xfrm>
          <a:custGeom>
            <a:rect b="b" l="l" r="r" t="t"/>
            <a:pathLst>
              <a:path extrusionOk="0" h="6858000" w="5847908">
                <a:moveTo>
                  <a:pt x="0" y="0"/>
                </a:moveTo>
                <a:lnTo>
                  <a:pt x="4801480" y="0"/>
                </a:lnTo>
                <a:lnTo>
                  <a:pt x="4828852" y="35751"/>
                </a:lnTo>
                <a:cubicBezTo>
                  <a:pt x="5465478" y="908529"/>
                  <a:pt x="5847908" y="2027452"/>
                  <a:pt x="5847908" y="3247433"/>
                </a:cubicBezTo>
                <a:cubicBezTo>
                  <a:pt x="5847908" y="4641698"/>
                  <a:pt x="5348407" y="5903967"/>
                  <a:pt x="4540823" y="6817671"/>
                </a:cubicBezTo>
                <a:lnTo>
                  <a:pt x="4503435" y="6858000"/>
                </a:lnTo>
                <a:lnTo>
                  <a:pt x="0" y="6858000"/>
                </a:lnTo>
                <a:close/>
              </a:path>
            </a:pathLst>
          </a:custGeom>
          <a:solidFill>
            <a:srgbClr val="2380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56" name="Google Shape;1356;p59"/>
          <p:cNvSpPr txBox="1"/>
          <p:nvPr/>
        </p:nvSpPr>
        <p:spPr>
          <a:xfrm rot="-5400000">
            <a:off x="9870296" y="3774896"/>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PEXELS</a:t>
            </a:r>
            <a:endParaRPr/>
          </a:p>
        </p:txBody>
      </p:sp>
      <p:sp>
        <p:nvSpPr>
          <p:cNvPr id="1357" name="Google Shape;1357;p59"/>
          <p:cNvSpPr txBox="1"/>
          <p:nvPr>
            <p:ph idx="3" type="body"/>
          </p:nvPr>
        </p:nvSpPr>
        <p:spPr>
          <a:xfrm>
            <a:off x="425373" y="2944571"/>
            <a:ext cx="5142307" cy="446863"/>
          </a:xfrm>
          <a:prstGeom prst="rect">
            <a:avLst/>
          </a:prstGeom>
          <a:noFill/>
          <a:ln>
            <a:noFill/>
          </a:ln>
        </p:spPr>
        <p:txBody>
          <a:bodyPr anchorCtr="0" anchor="t" bIns="0" lIns="0" spcFirstLastPara="1" rIns="0" wrap="square" tIns="0">
            <a:noAutofit/>
          </a:bodyPr>
          <a:lstStyle/>
          <a:p>
            <a:pPr indent="0" lvl="0" marL="0" rtl="0" algn="l">
              <a:lnSpc>
                <a:spcPct val="150000"/>
              </a:lnSpc>
              <a:spcBef>
                <a:spcPts val="0"/>
              </a:spcBef>
              <a:spcAft>
                <a:spcPts val="0"/>
              </a:spcAft>
              <a:buSzPts val="3200"/>
              <a:buFont typeface="Arial Black"/>
              <a:buNone/>
            </a:pPr>
            <a:r>
              <a:rPr lang="en-US" sz="3200">
                <a:latin typeface="Arial Black"/>
                <a:ea typeface="Arial Black"/>
                <a:cs typeface="Arial Black"/>
                <a:sym typeface="Arial Black"/>
              </a:rPr>
              <a:t>TOOLS AND SUPPORT</a:t>
            </a:r>
            <a:endParaRPr sz="3200">
              <a:latin typeface="Arial Black"/>
              <a:ea typeface="Arial Black"/>
              <a:cs typeface="Arial Black"/>
              <a:sym typeface="Arial Black"/>
            </a:endParaRPr>
          </a:p>
        </p:txBody>
      </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pic>
        <p:nvPicPr>
          <p:cNvPr descr="A picture containing outdoor, standing, laying, person&#10;&#10;Description automatically generated" id="496" name="Google Shape;496;p6"/>
          <p:cNvPicPr preferRelativeResize="0"/>
          <p:nvPr>
            <p:ph idx="2" type="pic"/>
          </p:nvPr>
        </p:nvPicPr>
        <p:blipFill rotWithShape="1">
          <a:blip r:embed="rId3">
            <a:alphaModFix/>
          </a:blip>
          <a:srcRect b="0" l="0" r="0" t="0"/>
          <a:stretch/>
        </p:blipFill>
        <p:spPr>
          <a:xfrm>
            <a:off x="0" y="0"/>
            <a:ext cx="4916975" cy="6858000"/>
          </a:xfrm>
          <a:prstGeom prst="rect">
            <a:avLst/>
          </a:prstGeom>
          <a:noFill/>
          <a:ln>
            <a:noFill/>
          </a:ln>
        </p:spPr>
      </p:pic>
      <p:sp>
        <p:nvSpPr>
          <p:cNvPr id="497" name="Google Shape;497;p6"/>
          <p:cNvSpPr txBox="1"/>
          <p:nvPr>
            <p:ph idx="1" type="body"/>
          </p:nvPr>
        </p:nvSpPr>
        <p:spPr>
          <a:xfrm>
            <a:off x="5400000" y="756000"/>
            <a:ext cx="6369886" cy="475710"/>
          </a:xfrm>
          <a:prstGeom prst="rect">
            <a:avLst/>
          </a:prstGeom>
          <a:noFill/>
          <a:ln>
            <a:noFill/>
          </a:ln>
        </p:spPr>
        <p:txBody>
          <a:bodyPr anchorCtr="0" anchor="t" bIns="0" lIns="0" spcFirstLastPara="1" rIns="0" wrap="square" tIns="0">
            <a:noAutofit/>
          </a:bodyPr>
          <a:lstStyle/>
          <a:p>
            <a:pPr indent="0" lvl="0" marL="0" rtl="0" algn="l">
              <a:lnSpc>
                <a:spcPct val="107142"/>
              </a:lnSpc>
              <a:spcBef>
                <a:spcPts val="0"/>
              </a:spcBef>
              <a:spcAft>
                <a:spcPts val="0"/>
              </a:spcAft>
              <a:buSzPts val="2800"/>
              <a:buFont typeface="Arial Black"/>
              <a:buNone/>
            </a:pPr>
            <a:r>
              <a:rPr lang="en-US"/>
              <a:t>EVIDENCE-BASED APPROACH</a:t>
            </a:r>
            <a:endParaRPr/>
          </a:p>
        </p:txBody>
      </p:sp>
      <p:sp>
        <p:nvSpPr>
          <p:cNvPr id="498" name="Google Shape;498;p6"/>
          <p:cNvSpPr txBox="1"/>
          <p:nvPr>
            <p:ph idx="3" type="body"/>
          </p:nvPr>
        </p:nvSpPr>
        <p:spPr>
          <a:xfrm>
            <a:off x="5400000" y="1440000"/>
            <a:ext cx="6272212" cy="3995738"/>
          </a:xfrm>
          <a:prstGeom prst="rect">
            <a:avLst/>
          </a:prstGeom>
          <a:noFill/>
          <a:ln>
            <a:noFill/>
          </a:ln>
        </p:spPr>
        <p:txBody>
          <a:bodyPr anchorCtr="0" anchor="t" bIns="0" lIns="0" spcFirstLastPara="1" rIns="0" wrap="square" tIns="0">
            <a:noAutofit/>
          </a:bodyPr>
          <a:lstStyle/>
          <a:p>
            <a:pPr indent="-228600" lvl="0" marL="228600" rtl="0" algn="l">
              <a:lnSpc>
                <a:spcPct val="150000"/>
              </a:lnSpc>
              <a:spcBef>
                <a:spcPts val="0"/>
              </a:spcBef>
              <a:spcAft>
                <a:spcPts val="0"/>
              </a:spcAft>
              <a:buClr>
                <a:schemeClr val="dk1"/>
              </a:buClr>
              <a:buSzPts val="2800"/>
              <a:buChar char="•"/>
            </a:pPr>
            <a:r>
              <a:rPr lang="en-US" sz="2800"/>
              <a:t>Seek best available</a:t>
            </a:r>
            <a:endParaRPr/>
          </a:p>
          <a:p>
            <a:pPr indent="-228600" lvl="0" marL="228600" rtl="0" algn="l">
              <a:lnSpc>
                <a:spcPct val="150000"/>
              </a:lnSpc>
              <a:spcBef>
                <a:spcPts val="800"/>
              </a:spcBef>
              <a:spcAft>
                <a:spcPts val="0"/>
              </a:spcAft>
              <a:buClr>
                <a:schemeClr val="dk1"/>
              </a:buClr>
              <a:buSzPts val="2800"/>
              <a:buChar char="•"/>
            </a:pPr>
            <a:r>
              <a:rPr lang="en-US"/>
              <a:t>Used throughout</a:t>
            </a:r>
            <a:endParaRPr/>
          </a:p>
          <a:p>
            <a:pPr indent="-228600" lvl="0" marL="228600" rtl="0" algn="l">
              <a:lnSpc>
                <a:spcPct val="150000"/>
              </a:lnSpc>
              <a:spcBef>
                <a:spcPts val="800"/>
              </a:spcBef>
              <a:spcAft>
                <a:spcPts val="0"/>
              </a:spcAft>
              <a:buClr>
                <a:schemeClr val="dk1"/>
              </a:buClr>
              <a:buSzPts val="2800"/>
              <a:buChar char="•"/>
            </a:pPr>
            <a:r>
              <a:rPr lang="en-US"/>
              <a:t>Confidence</a:t>
            </a:r>
            <a:endParaRPr/>
          </a:p>
        </p:txBody>
      </p:sp>
      <p:sp>
        <p:nvSpPr>
          <p:cNvPr id="499" name="Google Shape;499;p6"/>
          <p:cNvSpPr txBox="1"/>
          <p:nvPr/>
        </p:nvSpPr>
        <p:spPr>
          <a:xfrm rot="-5400000">
            <a:off x="-1827327" y="4503544"/>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JOHN MORRISON, WWF</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98">
                                            <p:txEl>
                                              <p:pRg end="0" st="0"/>
                                            </p:txEl>
                                          </p:spTgt>
                                        </p:tgtEl>
                                        <p:attrNameLst>
                                          <p:attrName>style.visibility</p:attrName>
                                        </p:attrNameLst>
                                      </p:cBhvr>
                                      <p:to>
                                        <p:strVal val="visible"/>
                                      </p:to>
                                    </p:set>
                                    <p:animEffect filter="fade" transition="in">
                                      <p:cBhvr>
                                        <p:cTn dur="500"/>
                                        <p:tgtEl>
                                          <p:spTgt spid="498">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498">
                                            <p:txEl>
                                              <p:pRg end="1" st="1"/>
                                            </p:txEl>
                                          </p:spTgt>
                                        </p:tgtEl>
                                        <p:attrNameLst>
                                          <p:attrName>style.visibility</p:attrName>
                                        </p:attrNameLst>
                                      </p:cBhvr>
                                      <p:to>
                                        <p:strVal val="visible"/>
                                      </p:to>
                                    </p:set>
                                    <p:animEffect filter="fade" transition="in">
                                      <p:cBhvr>
                                        <p:cTn dur="500"/>
                                        <p:tgtEl>
                                          <p:spTgt spid="498">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498">
                                            <p:txEl>
                                              <p:pRg end="2" st="2"/>
                                            </p:txEl>
                                          </p:spTgt>
                                        </p:tgtEl>
                                        <p:attrNameLst>
                                          <p:attrName>style.visibility</p:attrName>
                                        </p:attrNameLst>
                                      </p:cBhvr>
                                      <p:to>
                                        <p:strVal val="visible"/>
                                      </p:to>
                                    </p:set>
                                    <p:animEffect filter="fade" transition="in">
                                      <p:cBhvr>
                                        <p:cTn dur="500"/>
                                        <p:tgtEl>
                                          <p:spTgt spid="498">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2" name="Shape 1362"/>
        <p:cNvGrpSpPr/>
        <p:nvPr/>
      </p:nvGrpSpPr>
      <p:grpSpPr>
        <a:xfrm>
          <a:off x="0" y="0"/>
          <a:ext cx="0" cy="0"/>
          <a:chOff x="0" y="0"/>
          <a:chExt cx="0" cy="0"/>
        </a:xfrm>
      </p:grpSpPr>
      <p:pic>
        <p:nvPicPr>
          <p:cNvPr descr="A picture containing nature, smoke, coming, dark&#10;&#10;Description automatically generated" id="1363" name="Google Shape;1363;p60"/>
          <p:cNvPicPr preferRelativeResize="0"/>
          <p:nvPr>
            <p:ph idx="2" type="pic"/>
          </p:nvPr>
        </p:nvPicPr>
        <p:blipFill rotWithShape="1">
          <a:blip r:embed="rId3">
            <a:alphaModFix/>
          </a:blip>
          <a:srcRect b="0" l="0" r="0" t="0"/>
          <a:stretch/>
        </p:blipFill>
        <p:spPr>
          <a:xfrm rot="-5400000">
            <a:off x="6189242" y="901365"/>
            <a:ext cx="6904129" cy="5101390"/>
          </a:xfrm>
          <a:prstGeom prst="rect">
            <a:avLst/>
          </a:prstGeom>
          <a:noFill/>
          <a:ln>
            <a:noFill/>
          </a:ln>
        </p:spPr>
      </p:pic>
      <p:sp>
        <p:nvSpPr>
          <p:cNvPr id="1364" name="Google Shape;1364;p60"/>
          <p:cNvSpPr txBox="1"/>
          <p:nvPr>
            <p:ph idx="1" type="body"/>
          </p:nvPr>
        </p:nvSpPr>
        <p:spPr>
          <a:xfrm>
            <a:off x="720726" y="756000"/>
            <a:ext cx="6369886" cy="475710"/>
          </a:xfrm>
          <a:prstGeom prst="rect">
            <a:avLst/>
          </a:prstGeom>
          <a:noFill/>
          <a:ln>
            <a:noFill/>
          </a:ln>
        </p:spPr>
        <p:txBody>
          <a:bodyPr anchorCtr="0" anchor="t" bIns="0" lIns="0" spcFirstLastPara="1" rIns="0" wrap="square" tIns="0">
            <a:noAutofit/>
          </a:bodyPr>
          <a:lstStyle/>
          <a:p>
            <a:pPr indent="0" lvl="0" marL="0" rtl="0" algn="l">
              <a:lnSpc>
                <a:spcPct val="107142"/>
              </a:lnSpc>
              <a:spcBef>
                <a:spcPts val="0"/>
              </a:spcBef>
              <a:spcAft>
                <a:spcPts val="0"/>
              </a:spcAft>
              <a:buSzPts val="2800"/>
              <a:buFont typeface="Arial Black"/>
              <a:buNone/>
            </a:pPr>
            <a:r>
              <a:rPr lang="en-US"/>
              <a:t>RESOURCES</a:t>
            </a:r>
            <a:endParaRPr/>
          </a:p>
        </p:txBody>
      </p:sp>
      <p:sp>
        <p:nvSpPr>
          <p:cNvPr id="1365" name="Google Shape;1365;p60"/>
          <p:cNvSpPr txBox="1"/>
          <p:nvPr>
            <p:ph idx="3" type="body"/>
          </p:nvPr>
        </p:nvSpPr>
        <p:spPr>
          <a:xfrm>
            <a:off x="719999" y="1440000"/>
            <a:ext cx="6272212" cy="3995738"/>
          </a:xfrm>
          <a:prstGeom prst="rect">
            <a:avLst/>
          </a:prstGeom>
          <a:noFill/>
          <a:ln>
            <a:noFill/>
          </a:ln>
        </p:spPr>
        <p:txBody>
          <a:bodyPr anchorCtr="0" anchor="t" bIns="0" lIns="0" spcFirstLastPara="1" rIns="0" wrap="square" tIns="0">
            <a:noAutofit/>
          </a:bodyPr>
          <a:lstStyle/>
          <a:p>
            <a:pPr indent="-228600" lvl="0" marL="228600" rtl="0" algn="l">
              <a:lnSpc>
                <a:spcPct val="150000"/>
              </a:lnSpc>
              <a:spcBef>
                <a:spcPts val="0"/>
              </a:spcBef>
              <a:spcAft>
                <a:spcPts val="0"/>
              </a:spcAft>
              <a:buSzPts val="2800"/>
              <a:buChar char="•"/>
            </a:pPr>
            <a:r>
              <a:rPr lang="en-US"/>
              <a:t>Coaches network</a:t>
            </a:r>
            <a:endParaRPr/>
          </a:p>
          <a:p>
            <a:pPr indent="-228600" lvl="0" marL="228600" rtl="0" algn="l">
              <a:lnSpc>
                <a:spcPct val="150000"/>
              </a:lnSpc>
              <a:spcBef>
                <a:spcPts val="800"/>
              </a:spcBef>
              <a:spcAft>
                <a:spcPts val="0"/>
              </a:spcAft>
              <a:buSzPts val="2800"/>
              <a:buChar char="•"/>
            </a:pPr>
            <a:r>
              <a:rPr lang="en-US"/>
              <a:t>Training &amp; guidance</a:t>
            </a:r>
            <a:endParaRPr/>
          </a:p>
          <a:p>
            <a:pPr indent="-228600" lvl="0" marL="228600" rtl="0" algn="l">
              <a:lnSpc>
                <a:spcPct val="150000"/>
              </a:lnSpc>
              <a:spcBef>
                <a:spcPts val="800"/>
              </a:spcBef>
              <a:spcAft>
                <a:spcPts val="0"/>
              </a:spcAft>
              <a:buSzPts val="2800"/>
              <a:buChar char="•"/>
            </a:pPr>
            <a:r>
              <a:rPr lang="en-US"/>
              <a:t>Miradi software</a:t>
            </a:r>
            <a:endParaRPr/>
          </a:p>
          <a:p>
            <a:pPr indent="-228600" lvl="0" marL="228600" rtl="0" algn="l">
              <a:lnSpc>
                <a:spcPct val="150000"/>
              </a:lnSpc>
              <a:spcBef>
                <a:spcPts val="800"/>
              </a:spcBef>
              <a:spcAft>
                <a:spcPts val="0"/>
              </a:spcAft>
              <a:buSzPts val="2800"/>
              <a:buChar char="•"/>
            </a:pPr>
            <a:r>
              <a:rPr lang="en-US"/>
              <a:t>Teaching network</a:t>
            </a:r>
            <a:endParaRPr/>
          </a:p>
          <a:p>
            <a:pPr indent="-228600" lvl="0" marL="228600" rtl="0" algn="l">
              <a:lnSpc>
                <a:spcPct val="150000"/>
              </a:lnSpc>
              <a:spcBef>
                <a:spcPts val="800"/>
              </a:spcBef>
              <a:spcAft>
                <a:spcPts val="0"/>
              </a:spcAft>
              <a:buSzPts val="2800"/>
              <a:buChar char="•"/>
            </a:pPr>
            <a:r>
              <a:rPr lang="en-US"/>
              <a:t>Standard classifications</a:t>
            </a:r>
            <a:endParaRPr/>
          </a:p>
          <a:p>
            <a:pPr indent="-50800" lvl="0" marL="228600" rtl="0" algn="l">
              <a:lnSpc>
                <a:spcPct val="150000"/>
              </a:lnSpc>
              <a:spcBef>
                <a:spcPts val="800"/>
              </a:spcBef>
              <a:spcAft>
                <a:spcPts val="0"/>
              </a:spcAft>
              <a:buSzPts val="2800"/>
              <a:buNone/>
            </a:pPr>
            <a:r>
              <a:t/>
            </a:r>
            <a:endParaRPr/>
          </a:p>
        </p:txBody>
      </p:sp>
      <p:sp>
        <p:nvSpPr>
          <p:cNvPr id="1366" name="Google Shape;1366;p60"/>
          <p:cNvSpPr txBox="1"/>
          <p:nvPr/>
        </p:nvSpPr>
        <p:spPr>
          <a:xfrm rot="-5400000">
            <a:off x="9880860" y="4438231"/>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JOHN MORRISON, WWF</a:t>
            </a:r>
            <a:endParaRPr/>
          </a:p>
        </p:txBody>
      </p:sp>
    </p:spTree>
  </p:cSld>
  <p:clrMapOvr>
    <a:masterClrMapping/>
  </p:clrMapOvr>
  <p:transition spd="med">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65">
                                            <p:txEl>
                                              <p:pRg end="0" st="0"/>
                                            </p:txEl>
                                          </p:spTgt>
                                        </p:tgtEl>
                                        <p:attrNameLst>
                                          <p:attrName>style.visibility</p:attrName>
                                        </p:attrNameLst>
                                      </p:cBhvr>
                                      <p:to>
                                        <p:strVal val="visible"/>
                                      </p:to>
                                    </p:set>
                                    <p:animEffect filter="fade" transition="in">
                                      <p:cBhvr>
                                        <p:cTn dur="500"/>
                                        <p:tgtEl>
                                          <p:spTgt spid="1365">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1365">
                                            <p:txEl>
                                              <p:pRg end="1" st="1"/>
                                            </p:txEl>
                                          </p:spTgt>
                                        </p:tgtEl>
                                        <p:attrNameLst>
                                          <p:attrName>style.visibility</p:attrName>
                                        </p:attrNameLst>
                                      </p:cBhvr>
                                      <p:to>
                                        <p:strVal val="visible"/>
                                      </p:to>
                                    </p:set>
                                    <p:animEffect filter="fade" transition="in">
                                      <p:cBhvr>
                                        <p:cTn dur="500"/>
                                        <p:tgtEl>
                                          <p:spTgt spid="1365">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1365">
                                            <p:txEl>
                                              <p:pRg end="2" st="2"/>
                                            </p:txEl>
                                          </p:spTgt>
                                        </p:tgtEl>
                                        <p:attrNameLst>
                                          <p:attrName>style.visibility</p:attrName>
                                        </p:attrNameLst>
                                      </p:cBhvr>
                                      <p:to>
                                        <p:strVal val="visible"/>
                                      </p:to>
                                    </p:set>
                                    <p:animEffect filter="fade" transition="in">
                                      <p:cBhvr>
                                        <p:cTn dur="500"/>
                                        <p:tgtEl>
                                          <p:spTgt spid="1365">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1365">
                                            <p:txEl>
                                              <p:pRg end="3" st="3"/>
                                            </p:txEl>
                                          </p:spTgt>
                                        </p:tgtEl>
                                        <p:attrNameLst>
                                          <p:attrName>style.visibility</p:attrName>
                                        </p:attrNameLst>
                                      </p:cBhvr>
                                      <p:to>
                                        <p:strVal val="visible"/>
                                      </p:to>
                                    </p:set>
                                    <p:animEffect filter="fade" transition="in">
                                      <p:cBhvr>
                                        <p:cTn dur="500"/>
                                        <p:tgtEl>
                                          <p:spTgt spid="1365">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1365">
                                            <p:txEl>
                                              <p:pRg end="4" st="4"/>
                                            </p:txEl>
                                          </p:spTgt>
                                        </p:tgtEl>
                                        <p:attrNameLst>
                                          <p:attrName>style.visibility</p:attrName>
                                        </p:attrNameLst>
                                      </p:cBhvr>
                                      <p:to>
                                        <p:strVal val="visible"/>
                                      </p:to>
                                    </p:set>
                                    <p:animEffect filter="fade" transition="in">
                                      <p:cBhvr>
                                        <p:cTn dur="500"/>
                                        <p:tgtEl>
                                          <p:spTgt spid="1365">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1365">
                                            <p:txEl>
                                              <p:pRg end="5" st="5"/>
                                            </p:txEl>
                                          </p:spTgt>
                                        </p:tgtEl>
                                        <p:attrNameLst>
                                          <p:attrName>style.visibility</p:attrName>
                                        </p:attrNameLst>
                                      </p:cBhvr>
                                      <p:to>
                                        <p:strVal val="visible"/>
                                      </p:to>
                                    </p:set>
                                    <p:animEffect filter="fade" transition="in">
                                      <p:cBhvr>
                                        <p:cTn dur="500"/>
                                        <p:tgtEl>
                                          <p:spTgt spid="1365">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1" name="Shape 1371"/>
        <p:cNvGrpSpPr/>
        <p:nvPr/>
      </p:nvGrpSpPr>
      <p:grpSpPr>
        <a:xfrm>
          <a:off x="0" y="0"/>
          <a:ext cx="0" cy="0"/>
          <a:chOff x="0" y="0"/>
          <a:chExt cx="0" cy="0"/>
        </a:xfrm>
      </p:grpSpPr>
      <p:pic>
        <p:nvPicPr>
          <p:cNvPr descr="A group of people riding on top of a mountain&#10;&#10;Description automatically generated" id="1372" name="Google Shape;1372;p61"/>
          <p:cNvPicPr preferRelativeResize="0"/>
          <p:nvPr>
            <p:ph idx="2" type="pic"/>
          </p:nvPr>
        </p:nvPicPr>
        <p:blipFill rotWithShape="1">
          <a:blip r:embed="rId3">
            <a:alphaModFix/>
          </a:blip>
          <a:srcRect b="0" l="0" r="0" t="0"/>
          <a:stretch/>
        </p:blipFill>
        <p:spPr>
          <a:xfrm>
            <a:off x="0" y="0"/>
            <a:ext cx="4916975" cy="6858000"/>
          </a:xfrm>
          <a:prstGeom prst="rect">
            <a:avLst/>
          </a:prstGeom>
          <a:noFill/>
          <a:ln>
            <a:noFill/>
          </a:ln>
        </p:spPr>
      </p:pic>
      <p:sp>
        <p:nvSpPr>
          <p:cNvPr id="1373" name="Google Shape;1373;p61"/>
          <p:cNvSpPr txBox="1"/>
          <p:nvPr>
            <p:ph idx="1" type="body"/>
          </p:nvPr>
        </p:nvSpPr>
        <p:spPr>
          <a:xfrm>
            <a:off x="5400000" y="756000"/>
            <a:ext cx="6369886" cy="475710"/>
          </a:xfrm>
          <a:prstGeom prst="rect">
            <a:avLst/>
          </a:prstGeom>
          <a:noFill/>
          <a:ln>
            <a:noFill/>
          </a:ln>
        </p:spPr>
        <p:txBody>
          <a:bodyPr anchorCtr="0" anchor="t" bIns="0" lIns="0" spcFirstLastPara="1" rIns="0" wrap="square" tIns="0">
            <a:noAutofit/>
          </a:bodyPr>
          <a:lstStyle/>
          <a:p>
            <a:pPr indent="0" lvl="0" marL="0" rtl="0" algn="l">
              <a:lnSpc>
                <a:spcPct val="107142"/>
              </a:lnSpc>
              <a:spcBef>
                <a:spcPts val="0"/>
              </a:spcBef>
              <a:spcAft>
                <a:spcPts val="0"/>
              </a:spcAft>
              <a:buSzPts val="2800"/>
              <a:buFont typeface="Arial Black"/>
              <a:buNone/>
            </a:pPr>
            <a:r>
              <a:rPr lang="en-US"/>
              <a:t>COACHES NETWORK</a:t>
            </a:r>
            <a:endParaRPr/>
          </a:p>
        </p:txBody>
      </p:sp>
      <p:pic>
        <p:nvPicPr>
          <p:cNvPr descr="A picture containing light&#10;&#10;Description automatically generated" id="1374" name="Google Shape;1374;p61"/>
          <p:cNvPicPr preferRelativeResize="0"/>
          <p:nvPr>
            <p:ph idx="4294967295" type="body"/>
          </p:nvPr>
        </p:nvPicPr>
        <p:blipFill rotWithShape="1">
          <a:blip r:embed="rId4">
            <a:alphaModFix/>
          </a:blip>
          <a:srcRect b="0" l="0" r="0" t="0"/>
          <a:stretch/>
        </p:blipFill>
        <p:spPr>
          <a:xfrm>
            <a:off x="4789488" y="2219325"/>
            <a:ext cx="7402512" cy="2757488"/>
          </a:xfrm>
          <a:prstGeom prst="rect">
            <a:avLst/>
          </a:prstGeom>
          <a:noFill/>
          <a:ln>
            <a:noFill/>
          </a:ln>
        </p:spPr>
      </p:pic>
      <p:sp>
        <p:nvSpPr>
          <p:cNvPr id="1375" name="Google Shape;1375;p61"/>
          <p:cNvSpPr txBox="1"/>
          <p:nvPr/>
        </p:nvSpPr>
        <p:spPr>
          <a:xfrm rot="-5400000">
            <a:off x="-1827327" y="4503544"/>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FELIX CYBULLA (CYBULLA.ORG)</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0" name="Shape 1380"/>
        <p:cNvGrpSpPr/>
        <p:nvPr/>
      </p:nvGrpSpPr>
      <p:grpSpPr>
        <a:xfrm>
          <a:off x="0" y="0"/>
          <a:ext cx="0" cy="0"/>
          <a:chOff x="0" y="0"/>
          <a:chExt cx="0" cy="0"/>
        </a:xfrm>
      </p:grpSpPr>
      <p:sp>
        <p:nvSpPr>
          <p:cNvPr id="1381" name="Google Shape;1381;p62"/>
          <p:cNvSpPr/>
          <p:nvPr>
            <p:ph idx="2" type="pic"/>
          </p:nvPr>
        </p:nvSpPr>
        <p:spPr>
          <a:xfrm>
            <a:off x="7275024" y="0"/>
            <a:ext cx="4916975" cy="685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800"/>
              </a:spcAft>
              <a:buNone/>
            </a:pPr>
            <a:r>
              <a:t/>
            </a:r>
            <a:endParaRPr/>
          </a:p>
        </p:txBody>
      </p:sp>
      <p:sp>
        <p:nvSpPr>
          <p:cNvPr id="1382" name="Google Shape;1382;p62"/>
          <p:cNvSpPr txBox="1"/>
          <p:nvPr>
            <p:ph idx="1" type="body"/>
          </p:nvPr>
        </p:nvSpPr>
        <p:spPr>
          <a:xfrm>
            <a:off x="720726" y="756000"/>
            <a:ext cx="6369886" cy="475710"/>
          </a:xfrm>
          <a:prstGeom prst="rect">
            <a:avLst/>
          </a:prstGeom>
          <a:noFill/>
          <a:ln>
            <a:noFill/>
          </a:ln>
        </p:spPr>
        <p:txBody>
          <a:bodyPr anchorCtr="0" anchor="t" bIns="0" lIns="0" spcFirstLastPara="1" rIns="0" wrap="square" tIns="0">
            <a:noAutofit/>
          </a:bodyPr>
          <a:lstStyle/>
          <a:p>
            <a:pPr indent="0" lvl="0" marL="0" rtl="0" algn="l">
              <a:lnSpc>
                <a:spcPct val="107142"/>
              </a:lnSpc>
              <a:spcBef>
                <a:spcPts val="0"/>
              </a:spcBef>
              <a:spcAft>
                <a:spcPts val="0"/>
              </a:spcAft>
              <a:buSzPts val="2800"/>
              <a:buFont typeface="Arial Black"/>
              <a:buNone/>
            </a:pPr>
            <a:r>
              <a:rPr lang="en-US"/>
              <a:t>TRAINING</a:t>
            </a:r>
            <a:endParaRPr/>
          </a:p>
        </p:txBody>
      </p:sp>
      <p:sp>
        <p:nvSpPr>
          <p:cNvPr id="1383" name="Google Shape;1383;p62"/>
          <p:cNvSpPr txBox="1"/>
          <p:nvPr>
            <p:ph idx="3" type="body"/>
          </p:nvPr>
        </p:nvSpPr>
        <p:spPr>
          <a:xfrm>
            <a:off x="719999" y="1440000"/>
            <a:ext cx="6272212" cy="3995738"/>
          </a:xfrm>
          <a:prstGeom prst="rect">
            <a:avLst/>
          </a:prstGeom>
          <a:noFill/>
          <a:ln>
            <a:noFill/>
          </a:ln>
        </p:spPr>
        <p:txBody>
          <a:bodyPr anchorCtr="0" anchor="t" bIns="0" lIns="0" spcFirstLastPara="1" rIns="0" wrap="square" tIns="0">
            <a:noAutofit/>
          </a:bodyPr>
          <a:lstStyle/>
          <a:p>
            <a:pPr indent="-228600" lvl="0" marL="228600" rtl="0" algn="l">
              <a:lnSpc>
                <a:spcPct val="150000"/>
              </a:lnSpc>
              <a:spcBef>
                <a:spcPts val="0"/>
              </a:spcBef>
              <a:spcAft>
                <a:spcPts val="0"/>
              </a:spcAft>
              <a:buSzPts val="2800"/>
              <a:buChar char="•"/>
            </a:pPr>
            <a:r>
              <a:rPr lang="en-US"/>
              <a:t>Basic </a:t>
            </a:r>
            <a:r>
              <a:rPr i="1" lang="en-US"/>
              <a:t>Conservation Standards </a:t>
            </a:r>
            <a:endParaRPr/>
          </a:p>
          <a:p>
            <a:pPr indent="-228600" lvl="0" marL="228600" rtl="0" algn="l">
              <a:lnSpc>
                <a:spcPct val="150000"/>
              </a:lnSpc>
              <a:spcBef>
                <a:spcPts val="800"/>
              </a:spcBef>
              <a:spcAft>
                <a:spcPts val="0"/>
              </a:spcAft>
              <a:buSzPts val="2800"/>
              <a:buChar char="•"/>
            </a:pPr>
            <a:r>
              <a:rPr lang="en-US"/>
              <a:t>Coach training</a:t>
            </a:r>
            <a:endParaRPr/>
          </a:p>
        </p:txBody>
      </p:sp>
      <p:pic>
        <p:nvPicPr>
          <p:cNvPr descr="A person standing in front of a sign&#10;&#10;Description automatically generated" id="1384" name="Google Shape;1384;p62"/>
          <p:cNvPicPr preferRelativeResize="0"/>
          <p:nvPr/>
        </p:nvPicPr>
        <p:blipFill rotWithShape="1">
          <a:blip r:embed="rId3">
            <a:alphaModFix/>
          </a:blip>
          <a:srcRect b="0" l="8003" r="35746" t="0"/>
          <a:stretch/>
        </p:blipFill>
        <p:spPr>
          <a:xfrm>
            <a:off x="7048500" y="0"/>
            <a:ext cx="5143500" cy="6858000"/>
          </a:xfrm>
          <a:prstGeom prst="rect">
            <a:avLst/>
          </a:prstGeom>
          <a:noFill/>
          <a:ln>
            <a:noFill/>
          </a:ln>
        </p:spPr>
      </p:pic>
      <p:sp>
        <p:nvSpPr>
          <p:cNvPr id="1385" name="Google Shape;1385;p62"/>
          <p:cNvSpPr txBox="1"/>
          <p:nvPr/>
        </p:nvSpPr>
        <p:spPr>
          <a:xfrm rot="-5400000">
            <a:off x="9880860" y="4438231"/>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MARIKA SUVAL</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83">
                                            <p:txEl>
                                              <p:pRg end="0" st="0"/>
                                            </p:txEl>
                                          </p:spTgt>
                                        </p:tgtEl>
                                        <p:attrNameLst>
                                          <p:attrName>style.visibility</p:attrName>
                                        </p:attrNameLst>
                                      </p:cBhvr>
                                      <p:to>
                                        <p:strVal val="visible"/>
                                      </p:to>
                                    </p:set>
                                    <p:animEffect filter="fade" transition="in">
                                      <p:cBhvr>
                                        <p:cTn dur="500"/>
                                        <p:tgtEl>
                                          <p:spTgt spid="1383">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1383">
                                            <p:txEl>
                                              <p:pRg end="1" st="1"/>
                                            </p:txEl>
                                          </p:spTgt>
                                        </p:tgtEl>
                                        <p:attrNameLst>
                                          <p:attrName>style.visibility</p:attrName>
                                        </p:attrNameLst>
                                      </p:cBhvr>
                                      <p:to>
                                        <p:strVal val="visible"/>
                                      </p:to>
                                    </p:set>
                                    <p:animEffect filter="fade" transition="in">
                                      <p:cBhvr>
                                        <p:cTn dur="500"/>
                                        <p:tgtEl>
                                          <p:spTgt spid="1383">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0" name="Shape 1390"/>
        <p:cNvGrpSpPr/>
        <p:nvPr/>
      </p:nvGrpSpPr>
      <p:grpSpPr>
        <a:xfrm>
          <a:off x="0" y="0"/>
          <a:ext cx="0" cy="0"/>
          <a:chOff x="0" y="0"/>
          <a:chExt cx="0" cy="0"/>
        </a:xfrm>
      </p:grpSpPr>
      <p:pic>
        <p:nvPicPr>
          <p:cNvPr id="1391" name="Google Shape;1391;p63"/>
          <p:cNvPicPr preferRelativeResize="0"/>
          <p:nvPr/>
        </p:nvPicPr>
        <p:blipFill rotWithShape="1">
          <a:blip r:embed="rId3">
            <a:alphaModFix/>
          </a:blip>
          <a:srcRect b="0" l="0" r="0" t="0"/>
          <a:stretch/>
        </p:blipFill>
        <p:spPr>
          <a:xfrm>
            <a:off x="0" y="0"/>
            <a:ext cx="4916975" cy="6858000"/>
          </a:xfrm>
          <a:prstGeom prst="rect">
            <a:avLst/>
          </a:prstGeom>
          <a:noFill/>
          <a:ln>
            <a:noFill/>
          </a:ln>
        </p:spPr>
      </p:pic>
      <p:sp>
        <p:nvSpPr>
          <p:cNvPr id="1392" name="Google Shape;1392;p63"/>
          <p:cNvSpPr txBox="1"/>
          <p:nvPr>
            <p:ph idx="1" type="body"/>
          </p:nvPr>
        </p:nvSpPr>
        <p:spPr>
          <a:xfrm>
            <a:off x="5400000" y="756000"/>
            <a:ext cx="6369886" cy="475710"/>
          </a:xfrm>
          <a:prstGeom prst="rect">
            <a:avLst/>
          </a:prstGeom>
          <a:noFill/>
          <a:ln>
            <a:noFill/>
          </a:ln>
        </p:spPr>
        <p:txBody>
          <a:bodyPr anchorCtr="0" anchor="t" bIns="0" lIns="0" spcFirstLastPara="1" rIns="0" wrap="square" tIns="0">
            <a:noAutofit/>
          </a:bodyPr>
          <a:lstStyle/>
          <a:p>
            <a:pPr indent="0" lvl="0" marL="0" rtl="0" algn="l">
              <a:lnSpc>
                <a:spcPct val="107142"/>
              </a:lnSpc>
              <a:spcBef>
                <a:spcPts val="0"/>
              </a:spcBef>
              <a:spcAft>
                <a:spcPts val="0"/>
              </a:spcAft>
              <a:buSzPts val="2800"/>
              <a:buFont typeface="Arial Black"/>
              <a:buNone/>
            </a:pPr>
            <a:r>
              <a:rPr lang="en-US"/>
              <a:t>GUIDANCE</a:t>
            </a:r>
            <a:endParaRPr/>
          </a:p>
        </p:txBody>
      </p:sp>
      <p:sp>
        <p:nvSpPr>
          <p:cNvPr id="1393" name="Google Shape;1393;p63"/>
          <p:cNvSpPr txBox="1"/>
          <p:nvPr>
            <p:ph idx="3" type="body"/>
          </p:nvPr>
        </p:nvSpPr>
        <p:spPr>
          <a:xfrm>
            <a:off x="5400000" y="1440000"/>
            <a:ext cx="6272212" cy="3995738"/>
          </a:xfrm>
          <a:prstGeom prst="rect">
            <a:avLst/>
          </a:prstGeom>
          <a:noFill/>
          <a:ln>
            <a:noFill/>
          </a:ln>
        </p:spPr>
        <p:txBody>
          <a:bodyPr anchorCtr="0" anchor="t" bIns="0" lIns="0" spcFirstLastPara="1" rIns="0" wrap="square" tIns="0">
            <a:noAutofit/>
          </a:bodyPr>
          <a:lstStyle/>
          <a:p>
            <a:pPr indent="-228600" lvl="0" marL="228600" rtl="0" algn="l">
              <a:lnSpc>
                <a:spcPct val="150000"/>
              </a:lnSpc>
              <a:spcBef>
                <a:spcPts val="0"/>
              </a:spcBef>
              <a:spcAft>
                <a:spcPts val="0"/>
              </a:spcAft>
              <a:buSzPts val="2800"/>
              <a:buChar char="•"/>
            </a:pPr>
            <a:r>
              <a:rPr i="1" lang="en-US"/>
              <a:t>Conservation Standards </a:t>
            </a:r>
            <a:r>
              <a:rPr lang="en-US"/>
              <a:t>4.0</a:t>
            </a:r>
            <a:endParaRPr/>
          </a:p>
          <a:p>
            <a:pPr indent="-228600" lvl="0" marL="228600" rtl="0" algn="l">
              <a:lnSpc>
                <a:spcPct val="150000"/>
              </a:lnSpc>
              <a:spcBef>
                <a:spcPts val="800"/>
              </a:spcBef>
              <a:spcAft>
                <a:spcPts val="0"/>
              </a:spcAft>
              <a:buSzPts val="2800"/>
              <a:buChar char="•"/>
            </a:pPr>
            <a:r>
              <a:rPr i="1" lang="en-US"/>
              <a:t>Conservation Standards </a:t>
            </a:r>
            <a:r>
              <a:rPr lang="en-US"/>
              <a:t>website</a:t>
            </a:r>
            <a:endParaRPr/>
          </a:p>
          <a:p>
            <a:pPr indent="-228600" lvl="0" marL="228600" rtl="0" algn="l">
              <a:lnSpc>
                <a:spcPct val="150000"/>
              </a:lnSpc>
              <a:spcBef>
                <a:spcPts val="800"/>
              </a:spcBef>
              <a:spcAft>
                <a:spcPts val="0"/>
              </a:spcAft>
              <a:buSzPts val="2800"/>
              <a:buChar char="•"/>
            </a:pPr>
            <a:r>
              <a:rPr lang="en-US"/>
              <a:t>Conservationtraining.org course</a:t>
            </a:r>
            <a:endParaRPr/>
          </a:p>
          <a:p>
            <a:pPr indent="-228600" lvl="0" marL="228600" rtl="0" algn="l">
              <a:lnSpc>
                <a:spcPct val="150000"/>
              </a:lnSpc>
              <a:spcBef>
                <a:spcPts val="800"/>
              </a:spcBef>
              <a:spcAft>
                <a:spcPts val="0"/>
              </a:spcAft>
              <a:buSzPts val="2800"/>
              <a:buChar char="•"/>
            </a:pPr>
            <a:r>
              <a:rPr lang="en-US"/>
              <a:t>University of Wisconsin Step 3 course</a:t>
            </a:r>
            <a:endParaRPr/>
          </a:p>
          <a:p>
            <a:pPr indent="-228600" lvl="0" marL="228600" rtl="0" algn="l">
              <a:lnSpc>
                <a:spcPct val="150000"/>
              </a:lnSpc>
              <a:spcBef>
                <a:spcPts val="800"/>
              </a:spcBef>
              <a:spcAft>
                <a:spcPts val="0"/>
              </a:spcAft>
              <a:buSzPts val="2800"/>
              <a:buChar char="•"/>
            </a:pPr>
            <a:r>
              <a:rPr lang="en-US"/>
              <a:t>FOS &amp; WWF websites</a:t>
            </a:r>
            <a:endParaRPr/>
          </a:p>
        </p:txBody>
      </p:sp>
      <p:pic>
        <p:nvPicPr>
          <p:cNvPr id="1394" name="Google Shape;1394;p63"/>
          <p:cNvPicPr preferRelativeResize="0"/>
          <p:nvPr/>
        </p:nvPicPr>
        <p:blipFill rotWithShape="1">
          <a:blip r:embed="rId4">
            <a:alphaModFix/>
          </a:blip>
          <a:srcRect b="0" l="0" r="0" t="0"/>
          <a:stretch/>
        </p:blipFill>
        <p:spPr>
          <a:xfrm>
            <a:off x="-40280" y="0"/>
            <a:ext cx="4957255" cy="6858000"/>
          </a:xfrm>
          <a:prstGeom prst="rect">
            <a:avLst/>
          </a:prstGeom>
          <a:noFill/>
          <a:ln>
            <a:noFill/>
          </a:ln>
        </p:spPr>
      </p:pic>
      <p:pic>
        <p:nvPicPr>
          <p:cNvPr id="1395" name="Google Shape;1395;p63"/>
          <p:cNvPicPr preferRelativeResize="0"/>
          <p:nvPr/>
        </p:nvPicPr>
        <p:blipFill rotWithShape="1">
          <a:blip r:embed="rId5">
            <a:alphaModFix/>
          </a:blip>
          <a:srcRect b="1356" l="0" r="0" t="0"/>
          <a:stretch/>
        </p:blipFill>
        <p:spPr>
          <a:xfrm>
            <a:off x="-12700" y="-4565"/>
            <a:ext cx="4918076" cy="6862565"/>
          </a:xfrm>
          <a:prstGeom prst="rect">
            <a:avLst/>
          </a:prstGeom>
          <a:noFill/>
          <a:ln>
            <a:noFill/>
          </a:ln>
        </p:spPr>
      </p:pic>
      <p:pic>
        <p:nvPicPr>
          <p:cNvPr id="1396" name="Google Shape;1396;p63"/>
          <p:cNvPicPr preferRelativeResize="0"/>
          <p:nvPr/>
        </p:nvPicPr>
        <p:blipFill rotWithShape="1">
          <a:blip r:embed="rId6">
            <a:alphaModFix/>
          </a:blip>
          <a:srcRect b="0" l="4041" r="4040" t="0"/>
          <a:stretch/>
        </p:blipFill>
        <p:spPr>
          <a:xfrm>
            <a:off x="-14880" y="0"/>
            <a:ext cx="4918076" cy="6858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4"/>
                                        </p:tgtEl>
                                        <p:attrNameLst>
                                          <p:attrName>style.visibility</p:attrName>
                                        </p:attrNameLst>
                                      </p:cBhvr>
                                      <p:to>
                                        <p:strVal val="visible"/>
                                      </p:to>
                                    </p:set>
                                    <p:animEffect filter="fade" transition="in">
                                      <p:cBhvr>
                                        <p:cTn dur="500"/>
                                        <p:tgtEl>
                                          <p:spTgt spid="13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5"/>
                                        </p:tgtEl>
                                        <p:attrNameLst>
                                          <p:attrName>style.visibility</p:attrName>
                                        </p:attrNameLst>
                                      </p:cBhvr>
                                      <p:to>
                                        <p:strVal val="visible"/>
                                      </p:to>
                                    </p:set>
                                    <p:animEffect filter="fade" transition="in">
                                      <p:cBhvr>
                                        <p:cTn dur="500"/>
                                        <p:tgtEl>
                                          <p:spTgt spid="13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6"/>
                                        </p:tgtEl>
                                        <p:attrNameLst>
                                          <p:attrName>style.visibility</p:attrName>
                                        </p:attrNameLst>
                                      </p:cBhvr>
                                      <p:to>
                                        <p:strVal val="visible"/>
                                      </p:to>
                                    </p:set>
                                    <p:animEffect filter="fade" transition="in">
                                      <p:cBhvr>
                                        <p:cTn dur="500"/>
                                        <p:tgtEl>
                                          <p:spTgt spid="13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1" name="Shape 1401"/>
        <p:cNvGrpSpPr/>
        <p:nvPr/>
      </p:nvGrpSpPr>
      <p:grpSpPr>
        <a:xfrm>
          <a:off x="0" y="0"/>
          <a:ext cx="0" cy="0"/>
          <a:chOff x="0" y="0"/>
          <a:chExt cx="0" cy="0"/>
        </a:xfrm>
      </p:grpSpPr>
      <p:sp>
        <p:nvSpPr>
          <p:cNvPr id="1402" name="Google Shape;1402;p64"/>
          <p:cNvSpPr txBox="1"/>
          <p:nvPr>
            <p:ph idx="1" type="body"/>
          </p:nvPr>
        </p:nvSpPr>
        <p:spPr>
          <a:xfrm>
            <a:off x="720725" y="756000"/>
            <a:ext cx="10799763" cy="370000"/>
          </a:xfrm>
          <a:prstGeom prst="rect">
            <a:avLst/>
          </a:prstGeom>
          <a:noFill/>
          <a:ln>
            <a:noFill/>
          </a:ln>
        </p:spPr>
        <p:txBody>
          <a:bodyPr anchorCtr="0" anchor="t" bIns="0" lIns="0" spcFirstLastPara="1" rIns="0" wrap="square" tIns="0">
            <a:noAutofit/>
          </a:bodyPr>
          <a:lstStyle/>
          <a:p>
            <a:pPr indent="0" lvl="0" marL="0" rtl="0" algn="l">
              <a:lnSpc>
                <a:spcPct val="93750"/>
              </a:lnSpc>
              <a:spcBef>
                <a:spcPts val="0"/>
              </a:spcBef>
              <a:spcAft>
                <a:spcPts val="0"/>
              </a:spcAft>
              <a:buSzPts val="3200"/>
              <a:buFont typeface="Arial Black"/>
              <a:buNone/>
            </a:pPr>
            <a:r>
              <a:rPr lang="en-US"/>
              <a:t>MIRADI SOFTWARE</a:t>
            </a:r>
            <a:endParaRPr/>
          </a:p>
        </p:txBody>
      </p:sp>
      <p:pic>
        <p:nvPicPr>
          <p:cNvPr descr="A drawing of a person&#10;&#10;Description automatically generated" id="1403" name="Google Shape;1403;p64"/>
          <p:cNvPicPr preferRelativeResize="0"/>
          <p:nvPr>
            <p:ph idx="2" type="body"/>
          </p:nvPr>
        </p:nvPicPr>
        <p:blipFill rotWithShape="1">
          <a:blip r:embed="rId3">
            <a:alphaModFix/>
          </a:blip>
          <a:srcRect b="0" l="0" r="0" t="0"/>
          <a:stretch/>
        </p:blipFill>
        <p:spPr>
          <a:xfrm>
            <a:off x="1128682" y="2924556"/>
            <a:ext cx="3459480" cy="1008888"/>
          </a:xfrm>
          <a:prstGeom prst="rect">
            <a:avLst/>
          </a:prstGeom>
          <a:noFill/>
          <a:ln>
            <a:noFill/>
          </a:ln>
        </p:spPr>
      </p:pic>
      <p:pic>
        <p:nvPicPr>
          <p:cNvPr descr="A picture containing drawing&#10;&#10;Description automatically generated" id="1404" name="Google Shape;1404;p64"/>
          <p:cNvPicPr preferRelativeResize="0"/>
          <p:nvPr/>
        </p:nvPicPr>
        <p:blipFill rotWithShape="1">
          <a:blip r:embed="rId4">
            <a:alphaModFix/>
          </a:blip>
          <a:srcRect b="2583" l="0" r="5530" t="-1"/>
          <a:stretch/>
        </p:blipFill>
        <p:spPr>
          <a:xfrm>
            <a:off x="6146343" y="2884383"/>
            <a:ext cx="4916975" cy="104906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9" name="Shape 1409"/>
        <p:cNvGrpSpPr/>
        <p:nvPr/>
      </p:nvGrpSpPr>
      <p:grpSpPr>
        <a:xfrm>
          <a:off x="0" y="0"/>
          <a:ext cx="0" cy="0"/>
          <a:chOff x="0" y="0"/>
          <a:chExt cx="0" cy="0"/>
        </a:xfrm>
      </p:grpSpPr>
      <p:sp>
        <p:nvSpPr>
          <p:cNvPr id="1410" name="Google Shape;1410;p65"/>
          <p:cNvSpPr txBox="1"/>
          <p:nvPr>
            <p:ph idx="1" type="body"/>
          </p:nvPr>
        </p:nvSpPr>
        <p:spPr>
          <a:xfrm>
            <a:off x="720726" y="756000"/>
            <a:ext cx="6369886" cy="475710"/>
          </a:xfrm>
          <a:prstGeom prst="rect">
            <a:avLst/>
          </a:prstGeom>
          <a:noFill/>
          <a:ln>
            <a:noFill/>
          </a:ln>
        </p:spPr>
        <p:txBody>
          <a:bodyPr anchorCtr="0" anchor="t" bIns="0" lIns="0" spcFirstLastPara="1" rIns="0" wrap="square" tIns="0">
            <a:noAutofit/>
          </a:bodyPr>
          <a:lstStyle/>
          <a:p>
            <a:pPr indent="0" lvl="0" marL="0" rtl="0" algn="l">
              <a:lnSpc>
                <a:spcPct val="107142"/>
              </a:lnSpc>
              <a:spcBef>
                <a:spcPts val="0"/>
              </a:spcBef>
              <a:spcAft>
                <a:spcPts val="0"/>
              </a:spcAft>
              <a:buSzPts val="2800"/>
              <a:buFont typeface="Arial Black"/>
              <a:buNone/>
            </a:pPr>
            <a:r>
              <a:rPr lang="en-US"/>
              <a:t>UNIVERSITY NETWORK</a:t>
            </a:r>
            <a:endParaRPr/>
          </a:p>
        </p:txBody>
      </p:sp>
      <p:sp>
        <p:nvSpPr>
          <p:cNvPr id="1411" name="Google Shape;1411;p65"/>
          <p:cNvSpPr txBox="1"/>
          <p:nvPr>
            <p:ph idx="3" type="body"/>
          </p:nvPr>
        </p:nvSpPr>
        <p:spPr>
          <a:xfrm>
            <a:off x="719999" y="1440000"/>
            <a:ext cx="6272212" cy="3995738"/>
          </a:xfrm>
          <a:prstGeom prst="rect">
            <a:avLst/>
          </a:prstGeom>
          <a:noFill/>
          <a:ln>
            <a:noFill/>
          </a:ln>
        </p:spPr>
        <p:txBody>
          <a:bodyPr anchorCtr="0" anchor="t" bIns="0" lIns="0" spcFirstLastPara="1" rIns="0" wrap="square" tIns="0">
            <a:noAutofit/>
          </a:bodyPr>
          <a:lstStyle/>
          <a:p>
            <a:pPr indent="-228600" lvl="0" marL="228600" rtl="0" algn="l">
              <a:lnSpc>
                <a:spcPct val="150000"/>
              </a:lnSpc>
              <a:spcBef>
                <a:spcPts val="0"/>
              </a:spcBef>
              <a:spcAft>
                <a:spcPts val="0"/>
              </a:spcAft>
              <a:buSzPts val="2800"/>
              <a:buChar char="•"/>
            </a:pPr>
            <a:r>
              <a:rPr lang="en-US"/>
              <a:t>Academic focus</a:t>
            </a:r>
            <a:endParaRPr/>
          </a:p>
        </p:txBody>
      </p:sp>
      <p:pic>
        <p:nvPicPr>
          <p:cNvPr descr="A group of people posing for the camera&#10;&#10;Description automatically generated" id="1412" name="Google Shape;1412;p65"/>
          <p:cNvPicPr preferRelativeResize="0"/>
          <p:nvPr>
            <p:ph idx="2" type="pic"/>
          </p:nvPr>
        </p:nvPicPr>
        <p:blipFill rotWithShape="1">
          <a:blip r:embed="rId3">
            <a:alphaModFix/>
          </a:blip>
          <a:srcRect b="0" l="0" r="0" t="-5456"/>
          <a:stretch/>
        </p:blipFill>
        <p:spPr>
          <a:xfrm>
            <a:off x="7275024" y="0"/>
            <a:ext cx="4916975" cy="6858000"/>
          </a:xfrm>
          <a:prstGeom prst="rect">
            <a:avLst/>
          </a:prstGeom>
          <a:noFill/>
          <a:ln>
            <a:noFill/>
          </a:ln>
        </p:spPr>
      </p:pic>
      <p:sp>
        <p:nvSpPr>
          <p:cNvPr id="1413" name="Google Shape;1413;p65"/>
          <p:cNvSpPr txBox="1"/>
          <p:nvPr/>
        </p:nvSpPr>
        <p:spPr>
          <a:xfrm rot="-5400000">
            <a:off x="9880860" y="4438231"/>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ANDREW BRIDGES</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8" name="Shape 1418"/>
        <p:cNvGrpSpPr/>
        <p:nvPr/>
      </p:nvGrpSpPr>
      <p:grpSpPr>
        <a:xfrm>
          <a:off x="0" y="0"/>
          <a:ext cx="0" cy="0"/>
          <a:chOff x="0" y="0"/>
          <a:chExt cx="0" cy="0"/>
        </a:xfrm>
      </p:grpSpPr>
      <p:sp>
        <p:nvSpPr>
          <p:cNvPr id="1419" name="Google Shape;1419;p66"/>
          <p:cNvSpPr/>
          <p:nvPr>
            <p:ph idx="2" type="pic"/>
          </p:nvPr>
        </p:nvSpPr>
        <p:spPr>
          <a:xfrm>
            <a:off x="0" y="0"/>
            <a:ext cx="4916975" cy="685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800"/>
              </a:spcAft>
              <a:buNone/>
            </a:pPr>
            <a:r>
              <a:t/>
            </a:r>
            <a:endParaRPr/>
          </a:p>
        </p:txBody>
      </p:sp>
      <p:sp>
        <p:nvSpPr>
          <p:cNvPr id="1420" name="Google Shape;1420;p66"/>
          <p:cNvSpPr txBox="1"/>
          <p:nvPr>
            <p:ph idx="1" type="body"/>
          </p:nvPr>
        </p:nvSpPr>
        <p:spPr>
          <a:xfrm>
            <a:off x="5400000" y="756000"/>
            <a:ext cx="6369886" cy="475710"/>
          </a:xfrm>
          <a:prstGeom prst="rect">
            <a:avLst/>
          </a:prstGeom>
          <a:noFill/>
          <a:ln>
            <a:noFill/>
          </a:ln>
        </p:spPr>
        <p:txBody>
          <a:bodyPr anchorCtr="0" anchor="t" bIns="0" lIns="0" spcFirstLastPara="1" rIns="0" wrap="square" tIns="0">
            <a:noAutofit/>
          </a:bodyPr>
          <a:lstStyle/>
          <a:p>
            <a:pPr indent="0" lvl="0" marL="0" rtl="0" algn="l">
              <a:lnSpc>
                <a:spcPct val="107142"/>
              </a:lnSpc>
              <a:spcBef>
                <a:spcPts val="0"/>
              </a:spcBef>
              <a:spcAft>
                <a:spcPts val="0"/>
              </a:spcAft>
              <a:buSzPts val="2800"/>
              <a:buFont typeface="Arial Black"/>
              <a:buNone/>
            </a:pPr>
            <a:r>
              <a:rPr lang="en-US"/>
              <a:t>STANDARD CLASSIFICATIONS</a:t>
            </a:r>
            <a:endParaRPr/>
          </a:p>
        </p:txBody>
      </p:sp>
      <p:sp>
        <p:nvSpPr>
          <p:cNvPr id="1421" name="Google Shape;1421;p66"/>
          <p:cNvSpPr txBox="1"/>
          <p:nvPr>
            <p:ph idx="3" type="body"/>
          </p:nvPr>
        </p:nvSpPr>
        <p:spPr>
          <a:xfrm>
            <a:off x="5400000" y="1440000"/>
            <a:ext cx="6272212" cy="3995738"/>
          </a:xfrm>
          <a:prstGeom prst="rect">
            <a:avLst/>
          </a:prstGeom>
          <a:noFill/>
          <a:ln>
            <a:noFill/>
          </a:ln>
        </p:spPr>
        <p:txBody>
          <a:bodyPr anchorCtr="0" anchor="t" bIns="0" lIns="0" spcFirstLastPara="1" rIns="0" wrap="square" tIns="0">
            <a:noAutofit/>
          </a:bodyPr>
          <a:lstStyle/>
          <a:p>
            <a:pPr indent="-228600" lvl="0" marL="228600" rtl="0" algn="l">
              <a:lnSpc>
                <a:spcPct val="150000"/>
              </a:lnSpc>
              <a:spcBef>
                <a:spcPts val="0"/>
              </a:spcBef>
              <a:spcAft>
                <a:spcPts val="0"/>
              </a:spcAft>
              <a:buSzPts val="2800"/>
              <a:buChar char="•"/>
            </a:pPr>
            <a:r>
              <a:rPr lang="en-US"/>
              <a:t>CMP &amp; IUCN</a:t>
            </a:r>
            <a:endParaRPr/>
          </a:p>
          <a:p>
            <a:pPr indent="-228600" lvl="0" marL="228600" rtl="0" algn="l">
              <a:lnSpc>
                <a:spcPct val="150000"/>
              </a:lnSpc>
              <a:spcBef>
                <a:spcPts val="800"/>
              </a:spcBef>
              <a:spcAft>
                <a:spcPts val="0"/>
              </a:spcAft>
              <a:buSzPts val="2800"/>
              <a:buChar char="•"/>
            </a:pPr>
            <a:r>
              <a:rPr lang="en-US"/>
              <a:t>Standardized threats</a:t>
            </a:r>
            <a:endParaRPr/>
          </a:p>
          <a:p>
            <a:pPr indent="-228600" lvl="0" marL="228600" rtl="0" algn="l">
              <a:lnSpc>
                <a:spcPct val="150000"/>
              </a:lnSpc>
              <a:spcBef>
                <a:spcPts val="800"/>
              </a:spcBef>
              <a:spcAft>
                <a:spcPts val="0"/>
              </a:spcAft>
              <a:buSzPts val="2800"/>
              <a:buChar char="•"/>
            </a:pPr>
            <a:r>
              <a:rPr lang="en-US"/>
              <a:t>Standardized actions</a:t>
            </a:r>
            <a:endParaRPr/>
          </a:p>
        </p:txBody>
      </p:sp>
      <p:pic>
        <p:nvPicPr>
          <p:cNvPr id="1422" name="Google Shape;1422;p66"/>
          <p:cNvPicPr preferRelativeResize="0"/>
          <p:nvPr/>
        </p:nvPicPr>
        <p:blipFill rotWithShape="1">
          <a:blip r:embed="rId3">
            <a:alphaModFix/>
          </a:blip>
          <a:srcRect b="0" l="0" r="0" t="0"/>
          <a:stretch/>
        </p:blipFill>
        <p:spPr>
          <a:xfrm>
            <a:off x="-7416" y="0"/>
            <a:ext cx="5089842" cy="6858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7" name="Shape 1427"/>
        <p:cNvGrpSpPr/>
        <p:nvPr/>
      </p:nvGrpSpPr>
      <p:grpSpPr>
        <a:xfrm>
          <a:off x="0" y="0"/>
          <a:ext cx="0" cy="0"/>
          <a:chOff x="0" y="0"/>
          <a:chExt cx="0" cy="0"/>
        </a:xfrm>
      </p:grpSpPr>
      <p:pic>
        <p:nvPicPr>
          <p:cNvPr id="1428" name="Google Shape;1428;p67"/>
          <p:cNvPicPr preferRelativeResize="0"/>
          <p:nvPr>
            <p:ph idx="2" type="pic"/>
          </p:nvPr>
        </p:nvPicPr>
        <p:blipFill rotWithShape="1">
          <a:blip r:embed="rId3">
            <a:alphaModFix/>
          </a:blip>
          <a:srcRect b="0" l="0" r="0" t="0"/>
          <a:stretch/>
        </p:blipFill>
        <p:spPr>
          <a:xfrm>
            <a:off x="4380951" y="0"/>
            <a:ext cx="8225118" cy="6858000"/>
          </a:xfrm>
          <a:prstGeom prst="rect">
            <a:avLst/>
          </a:prstGeom>
          <a:solidFill>
            <a:srgbClr val="F8D154"/>
          </a:solidFill>
          <a:ln>
            <a:noFill/>
          </a:ln>
        </p:spPr>
      </p:pic>
      <p:sp>
        <p:nvSpPr>
          <p:cNvPr id="1429" name="Google Shape;1429;p67"/>
          <p:cNvSpPr txBox="1"/>
          <p:nvPr>
            <p:ph idx="4294967295" type="body"/>
          </p:nvPr>
        </p:nvSpPr>
        <p:spPr>
          <a:xfrm>
            <a:off x="0" y="2879725"/>
            <a:ext cx="5127625" cy="735013"/>
          </a:xfrm>
          <a:prstGeom prst="rect">
            <a:avLst/>
          </a:prstGeom>
          <a:noFill/>
          <a:ln>
            <a:noFill/>
          </a:ln>
        </p:spPr>
        <p:txBody>
          <a:bodyPr anchorCtr="0" anchor="t" bIns="0" lIns="0" spcFirstLastPara="1" rIns="0" wrap="square" tIns="0">
            <a:noAutofit/>
          </a:bodyPr>
          <a:lstStyle/>
          <a:p>
            <a:pPr indent="-228600" lvl="0" marL="228600" rtl="0" algn="l">
              <a:lnSpc>
                <a:spcPct val="150000"/>
              </a:lnSpc>
              <a:spcBef>
                <a:spcPts val="0"/>
              </a:spcBef>
              <a:spcAft>
                <a:spcPts val="0"/>
              </a:spcAft>
              <a:buSzPts val="2800"/>
              <a:buChar char="•"/>
            </a:pPr>
            <a:r>
              <a:rPr lang="en-US"/>
              <a:t>Adaptive management</a:t>
            </a:r>
            <a:endParaRPr/>
          </a:p>
        </p:txBody>
      </p:sp>
      <p:sp>
        <p:nvSpPr>
          <p:cNvPr id="1430" name="Google Shape;1430;p67"/>
          <p:cNvSpPr/>
          <p:nvPr/>
        </p:nvSpPr>
        <p:spPr>
          <a:xfrm>
            <a:off x="0" y="0"/>
            <a:ext cx="5847908" cy="6858000"/>
          </a:xfrm>
          <a:custGeom>
            <a:rect b="b" l="l" r="r" t="t"/>
            <a:pathLst>
              <a:path extrusionOk="0" h="6858000" w="5847908">
                <a:moveTo>
                  <a:pt x="0" y="0"/>
                </a:moveTo>
                <a:lnTo>
                  <a:pt x="4801480" y="0"/>
                </a:lnTo>
                <a:lnTo>
                  <a:pt x="4828852" y="35751"/>
                </a:lnTo>
                <a:cubicBezTo>
                  <a:pt x="5465478" y="908529"/>
                  <a:pt x="5847908" y="2027452"/>
                  <a:pt x="5847908" y="3247433"/>
                </a:cubicBezTo>
                <a:cubicBezTo>
                  <a:pt x="5847908" y="4641698"/>
                  <a:pt x="5348407" y="5903967"/>
                  <a:pt x="4540823" y="6817671"/>
                </a:cubicBezTo>
                <a:lnTo>
                  <a:pt x="4503435" y="6858000"/>
                </a:lnTo>
                <a:lnTo>
                  <a:pt x="0" y="6858000"/>
                </a:lnTo>
                <a:close/>
              </a:path>
            </a:pathLst>
          </a:custGeom>
          <a:solidFill>
            <a:srgbClr val="2380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431" name="Google Shape;1431;p67"/>
          <p:cNvPicPr preferRelativeResize="0"/>
          <p:nvPr/>
        </p:nvPicPr>
        <p:blipFill rotWithShape="1">
          <a:blip r:embed="rId4">
            <a:alphaModFix/>
          </a:blip>
          <a:srcRect b="0" l="0" r="0" t="0"/>
          <a:stretch/>
        </p:blipFill>
        <p:spPr>
          <a:xfrm>
            <a:off x="11399520" y="6141720"/>
            <a:ext cx="560834" cy="560834"/>
          </a:xfrm>
          <a:prstGeom prst="rect">
            <a:avLst/>
          </a:prstGeom>
          <a:noFill/>
          <a:ln>
            <a:noFill/>
          </a:ln>
        </p:spPr>
      </p:pic>
      <p:sp>
        <p:nvSpPr>
          <p:cNvPr id="1432" name="Google Shape;1432;p67"/>
          <p:cNvSpPr/>
          <p:nvPr/>
        </p:nvSpPr>
        <p:spPr>
          <a:xfrm>
            <a:off x="188133" y="2049549"/>
            <a:ext cx="6155961" cy="3323987"/>
          </a:xfrm>
          <a:prstGeom prst="rect">
            <a:avLst/>
          </a:prstGeom>
          <a:noFill/>
          <a:ln>
            <a:noFill/>
          </a:ln>
        </p:spPr>
        <p:txBody>
          <a:bodyPr anchorCtr="0" anchor="t" bIns="45700" lIns="91425" spcFirstLastPara="1" rIns="91425" wrap="square" tIns="45700">
            <a:spAutoFit/>
          </a:bodyPr>
          <a:lstStyle/>
          <a:p>
            <a:pPr indent="-457200" lvl="0" marL="457200" marR="0" rtl="0" algn="l">
              <a:lnSpc>
                <a:spcPct val="150000"/>
              </a:lnSpc>
              <a:spcBef>
                <a:spcPts val="0"/>
              </a:spcBef>
              <a:spcAft>
                <a:spcPts val="0"/>
              </a:spcAft>
              <a:buClr>
                <a:schemeClr val="lt1"/>
              </a:buClr>
              <a:buSzPts val="2800"/>
              <a:buFont typeface="Arial"/>
              <a:buChar char="•"/>
            </a:pPr>
            <a:r>
              <a:rPr lang="en-US" sz="2800">
                <a:solidFill>
                  <a:schemeClr val="lt1"/>
                </a:solidFill>
                <a:latin typeface="Arial"/>
                <a:ea typeface="Arial"/>
                <a:cs typeface="Arial"/>
                <a:sym typeface="Arial"/>
              </a:rPr>
              <a:t>Evidence-based Management</a:t>
            </a:r>
            <a:br>
              <a:rPr lang="en-US" sz="2800">
                <a:solidFill>
                  <a:schemeClr val="lt1"/>
                </a:solidFill>
                <a:latin typeface="Arial"/>
                <a:ea typeface="Arial"/>
                <a:cs typeface="Arial"/>
                <a:sym typeface="Arial"/>
              </a:rPr>
            </a:br>
            <a:r>
              <a:rPr lang="en-US" sz="2800">
                <a:solidFill>
                  <a:schemeClr val="lt1"/>
                </a:solidFill>
                <a:latin typeface="Arial"/>
                <a:ea typeface="Arial"/>
                <a:cs typeface="Arial"/>
                <a:sym typeface="Arial"/>
              </a:rPr>
              <a:t> &amp;  Adaptive Management</a:t>
            </a:r>
            <a:endParaRPr/>
          </a:p>
          <a:p>
            <a:pPr indent="-457200" lvl="0" marL="457200" marR="0" rtl="0" algn="l">
              <a:lnSpc>
                <a:spcPct val="150000"/>
              </a:lnSpc>
              <a:spcBef>
                <a:spcPts val="0"/>
              </a:spcBef>
              <a:spcAft>
                <a:spcPts val="0"/>
              </a:spcAft>
              <a:buClr>
                <a:schemeClr val="lt1"/>
              </a:buClr>
              <a:buSzPts val="2800"/>
              <a:buFont typeface="Arial"/>
              <a:buChar char="•"/>
            </a:pPr>
            <a:r>
              <a:rPr i="1" lang="en-US" sz="2800">
                <a:solidFill>
                  <a:schemeClr val="lt1"/>
                </a:solidFill>
                <a:latin typeface="Arial"/>
                <a:ea typeface="Arial"/>
                <a:cs typeface="Arial"/>
                <a:sym typeface="Arial"/>
              </a:rPr>
              <a:t>Conservation Standards </a:t>
            </a:r>
            <a:r>
              <a:rPr lang="en-US" sz="2800">
                <a:solidFill>
                  <a:schemeClr val="lt1"/>
                </a:solidFill>
                <a:latin typeface="Arial"/>
                <a:ea typeface="Arial"/>
                <a:cs typeface="Arial"/>
                <a:sym typeface="Arial"/>
              </a:rPr>
              <a:t>used</a:t>
            </a:r>
            <a:endParaRPr/>
          </a:p>
          <a:p>
            <a:pPr indent="-457200" lvl="0" marL="457200" marR="0" rtl="0" algn="l">
              <a:lnSpc>
                <a:spcPct val="150000"/>
              </a:lnSpc>
              <a:spcBef>
                <a:spcPts val="0"/>
              </a:spcBef>
              <a:spcAft>
                <a:spcPts val="0"/>
              </a:spcAft>
              <a:buClr>
                <a:schemeClr val="lt1"/>
              </a:buClr>
              <a:buSzPts val="2800"/>
              <a:buFont typeface="Arial"/>
              <a:buChar char="•"/>
            </a:pPr>
            <a:r>
              <a:rPr lang="en-US" sz="2800">
                <a:solidFill>
                  <a:schemeClr val="lt1"/>
                </a:solidFill>
                <a:latin typeface="Arial"/>
                <a:ea typeface="Arial"/>
                <a:cs typeface="Arial"/>
                <a:sym typeface="Arial"/>
              </a:rPr>
              <a:t>Overview of CS 4.0</a:t>
            </a:r>
            <a:endParaRPr/>
          </a:p>
          <a:p>
            <a:pPr indent="-457200" lvl="0" marL="457200" marR="0" rtl="0" algn="l">
              <a:lnSpc>
                <a:spcPct val="150000"/>
              </a:lnSpc>
              <a:spcBef>
                <a:spcPts val="0"/>
              </a:spcBef>
              <a:spcAft>
                <a:spcPts val="0"/>
              </a:spcAft>
              <a:buClr>
                <a:schemeClr val="lt1"/>
              </a:buClr>
              <a:buSzPts val="2800"/>
              <a:buFont typeface="Arial"/>
              <a:buChar char="•"/>
            </a:pPr>
            <a:r>
              <a:rPr lang="en-US" sz="2800">
                <a:solidFill>
                  <a:schemeClr val="lt1"/>
                </a:solidFill>
                <a:latin typeface="Arial"/>
                <a:ea typeface="Arial"/>
                <a:cs typeface="Arial"/>
                <a:sym typeface="Arial"/>
              </a:rPr>
              <a:t>Tools &amp; Support</a:t>
            </a:r>
            <a:endParaRPr/>
          </a:p>
        </p:txBody>
      </p:sp>
      <p:sp>
        <p:nvSpPr>
          <p:cNvPr id="1433" name="Google Shape;1433;p67"/>
          <p:cNvSpPr txBox="1"/>
          <p:nvPr/>
        </p:nvSpPr>
        <p:spPr>
          <a:xfrm>
            <a:off x="426172" y="720535"/>
            <a:ext cx="4995563" cy="547800"/>
          </a:xfrm>
          <a:prstGeom prst="rect">
            <a:avLst/>
          </a:prstGeom>
          <a:noFill/>
          <a:ln>
            <a:noFill/>
          </a:ln>
        </p:spPr>
        <p:txBody>
          <a:bodyPr anchorCtr="0" anchor="t" bIns="45700" lIns="91425" spcFirstLastPara="1" rIns="91425" wrap="square" tIns="45700">
            <a:noAutofit/>
          </a:bodyPr>
          <a:lstStyle/>
          <a:p>
            <a:pPr indent="0" lvl="0" marL="0" marR="0" rtl="0" algn="l">
              <a:lnSpc>
                <a:spcPct val="112500"/>
              </a:lnSpc>
              <a:spcBef>
                <a:spcPts val="0"/>
              </a:spcBef>
              <a:spcAft>
                <a:spcPts val="0"/>
              </a:spcAft>
              <a:buClr>
                <a:schemeClr val="accent2"/>
              </a:buClr>
              <a:buSzPts val="3200"/>
              <a:buFont typeface="Arial"/>
              <a:buNone/>
            </a:pPr>
            <a:r>
              <a:rPr b="1" i="0" lang="en-US" sz="3200">
                <a:solidFill>
                  <a:schemeClr val="lt1"/>
                </a:solidFill>
                <a:latin typeface="Arial Black"/>
                <a:ea typeface="Arial Black"/>
                <a:cs typeface="Arial Black"/>
                <a:sym typeface="Arial Black"/>
              </a:rPr>
              <a:t>SUMMARY</a:t>
            </a:r>
            <a:endParaRPr/>
          </a:p>
        </p:txBody>
      </p:sp>
      <p:sp>
        <p:nvSpPr>
          <p:cNvPr id="1434" name="Google Shape;1434;p67"/>
          <p:cNvSpPr txBox="1"/>
          <p:nvPr/>
        </p:nvSpPr>
        <p:spPr>
          <a:xfrm rot="-5400000">
            <a:off x="10225053" y="4208968"/>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QUANG NGUYEN, PEXELS</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32">
                                            <p:txEl>
                                              <p:pRg end="0" st="0"/>
                                            </p:txEl>
                                          </p:spTgt>
                                        </p:tgtEl>
                                        <p:attrNameLst>
                                          <p:attrName>style.visibility</p:attrName>
                                        </p:attrNameLst>
                                      </p:cBhvr>
                                      <p:to>
                                        <p:strVal val="visible"/>
                                      </p:to>
                                    </p:set>
                                    <p:animEffect filter="fade" transition="in">
                                      <p:cBhvr>
                                        <p:cTn dur="500"/>
                                        <p:tgtEl>
                                          <p:spTgt spid="1432">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1432">
                                            <p:txEl>
                                              <p:pRg end="1" st="1"/>
                                            </p:txEl>
                                          </p:spTgt>
                                        </p:tgtEl>
                                        <p:attrNameLst>
                                          <p:attrName>style.visibility</p:attrName>
                                        </p:attrNameLst>
                                      </p:cBhvr>
                                      <p:to>
                                        <p:strVal val="visible"/>
                                      </p:to>
                                    </p:set>
                                    <p:animEffect filter="fade" transition="in">
                                      <p:cBhvr>
                                        <p:cTn dur="500"/>
                                        <p:tgtEl>
                                          <p:spTgt spid="1432">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1432">
                                            <p:txEl>
                                              <p:pRg end="2" st="2"/>
                                            </p:txEl>
                                          </p:spTgt>
                                        </p:tgtEl>
                                        <p:attrNameLst>
                                          <p:attrName>style.visibility</p:attrName>
                                        </p:attrNameLst>
                                      </p:cBhvr>
                                      <p:to>
                                        <p:strVal val="visible"/>
                                      </p:to>
                                    </p:set>
                                    <p:animEffect filter="fade" transition="in">
                                      <p:cBhvr>
                                        <p:cTn dur="500"/>
                                        <p:tgtEl>
                                          <p:spTgt spid="1432">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1432">
                                            <p:txEl>
                                              <p:pRg end="3" st="3"/>
                                            </p:txEl>
                                          </p:spTgt>
                                        </p:tgtEl>
                                        <p:attrNameLst>
                                          <p:attrName>style.visibility</p:attrName>
                                        </p:attrNameLst>
                                      </p:cBhvr>
                                      <p:to>
                                        <p:strVal val="visible"/>
                                      </p:to>
                                    </p:set>
                                    <p:animEffect filter="fade" transition="in">
                                      <p:cBhvr>
                                        <p:cTn dur="500"/>
                                        <p:tgtEl>
                                          <p:spTgt spid="1432">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pic>
        <p:nvPicPr>
          <p:cNvPr id="505" name="Google Shape;505;p7"/>
          <p:cNvPicPr preferRelativeResize="0"/>
          <p:nvPr>
            <p:ph idx="2" type="pic"/>
          </p:nvPr>
        </p:nvPicPr>
        <p:blipFill rotWithShape="1">
          <a:blip r:embed="rId3">
            <a:alphaModFix/>
          </a:blip>
          <a:srcRect b="0" l="0" r="0" t="0"/>
          <a:stretch/>
        </p:blipFill>
        <p:spPr>
          <a:xfrm>
            <a:off x="7275024" y="0"/>
            <a:ext cx="4916975" cy="6858000"/>
          </a:xfrm>
          <a:prstGeom prst="rect">
            <a:avLst/>
          </a:prstGeom>
          <a:noFill/>
          <a:ln>
            <a:noFill/>
          </a:ln>
        </p:spPr>
      </p:pic>
      <p:sp>
        <p:nvSpPr>
          <p:cNvPr id="506" name="Google Shape;506;p7"/>
          <p:cNvSpPr txBox="1"/>
          <p:nvPr>
            <p:ph idx="1" type="body"/>
          </p:nvPr>
        </p:nvSpPr>
        <p:spPr>
          <a:xfrm>
            <a:off x="720726" y="756000"/>
            <a:ext cx="6369886" cy="475710"/>
          </a:xfrm>
          <a:prstGeom prst="rect">
            <a:avLst/>
          </a:prstGeom>
          <a:noFill/>
          <a:ln>
            <a:noFill/>
          </a:ln>
        </p:spPr>
        <p:txBody>
          <a:bodyPr anchorCtr="0" anchor="t" bIns="0" lIns="0" spcFirstLastPara="1" rIns="0" wrap="square" tIns="0">
            <a:noAutofit/>
          </a:bodyPr>
          <a:lstStyle/>
          <a:p>
            <a:pPr indent="0" lvl="0" marL="0" rtl="0" algn="l">
              <a:lnSpc>
                <a:spcPct val="107142"/>
              </a:lnSpc>
              <a:spcBef>
                <a:spcPts val="0"/>
              </a:spcBef>
              <a:spcAft>
                <a:spcPts val="0"/>
              </a:spcAft>
              <a:buSzPts val="2800"/>
              <a:buFont typeface="Arial Black"/>
              <a:buNone/>
            </a:pPr>
            <a:r>
              <a:rPr lang="en-US"/>
              <a:t>ADAPTIVE MANAGEMENT</a:t>
            </a:r>
            <a:endParaRPr/>
          </a:p>
        </p:txBody>
      </p:sp>
      <p:sp>
        <p:nvSpPr>
          <p:cNvPr id="507" name="Google Shape;507;p7"/>
          <p:cNvSpPr txBox="1"/>
          <p:nvPr>
            <p:ph idx="3" type="body"/>
          </p:nvPr>
        </p:nvSpPr>
        <p:spPr>
          <a:xfrm>
            <a:off x="719999" y="1440000"/>
            <a:ext cx="6272212" cy="3995738"/>
          </a:xfrm>
          <a:prstGeom prst="rect">
            <a:avLst/>
          </a:prstGeom>
          <a:noFill/>
          <a:ln>
            <a:noFill/>
          </a:ln>
        </p:spPr>
        <p:txBody>
          <a:bodyPr anchorCtr="0" anchor="t" bIns="0" lIns="0" spcFirstLastPara="1" rIns="0" wrap="square" tIns="0">
            <a:noAutofit/>
          </a:bodyPr>
          <a:lstStyle/>
          <a:p>
            <a:pPr indent="-228600" lvl="0" marL="228600" rtl="0" algn="l">
              <a:lnSpc>
                <a:spcPct val="150000"/>
              </a:lnSpc>
              <a:spcBef>
                <a:spcPts val="0"/>
              </a:spcBef>
              <a:spcAft>
                <a:spcPts val="0"/>
              </a:spcAft>
              <a:buClr>
                <a:schemeClr val="dk1"/>
              </a:buClr>
              <a:buSzPts val="2800"/>
              <a:buChar char="•"/>
            </a:pPr>
            <a:r>
              <a:rPr lang="en-US"/>
              <a:t>Complexity &amp; uncertainty</a:t>
            </a:r>
            <a:endParaRPr/>
          </a:p>
          <a:p>
            <a:pPr indent="-228600" lvl="0" marL="228600" rtl="0" algn="l">
              <a:lnSpc>
                <a:spcPct val="150000"/>
              </a:lnSpc>
              <a:spcBef>
                <a:spcPts val="800"/>
              </a:spcBef>
              <a:spcAft>
                <a:spcPts val="0"/>
              </a:spcAft>
              <a:buClr>
                <a:schemeClr val="dk1"/>
              </a:buClr>
              <a:buSzPts val="2800"/>
              <a:buChar char="•"/>
            </a:pPr>
            <a:r>
              <a:rPr lang="en-US" sz="2800"/>
              <a:t>Doing the right things?</a:t>
            </a:r>
            <a:endParaRPr/>
          </a:p>
          <a:p>
            <a:pPr indent="-228600" lvl="0" marL="228600" rtl="0" algn="l">
              <a:lnSpc>
                <a:spcPct val="150000"/>
              </a:lnSpc>
              <a:spcBef>
                <a:spcPts val="800"/>
              </a:spcBef>
              <a:spcAft>
                <a:spcPts val="0"/>
              </a:spcAft>
              <a:buClr>
                <a:schemeClr val="dk1"/>
              </a:buClr>
              <a:buSzPts val="2800"/>
              <a:buChar char="•"/>
            </a:pPr>
            <a:r>
              <a:rPr lang="en-US" sz="2800"/>
              <a:t>Doing them well?</a:t>
            </a:r>
            <a:endParaRPr/>
          </a:p>
          <a:p>
            <a:pPr indent="-228600" lvl="0" marL="228600" rtl="0" algn="l">
              <a:lnSpc>
                <a:spcPct val="150000"/>
              </a:lnSpc>
              <a:spcBef>
                <a:spcPts val="800"/>
              </a:spcBef>
              <a:spcAft>
                <a:spcPts val="0"/>
              </a:spcAft>
              <a:buClr>
                <a:schemeClr val="dk1"/>
              </a:buClr>
              <a:buSzPts val="2800"/>
              <a:buChar char="•"/>
            </a:pPr>
            <a:r>
              <a:rPr lang="en-US" sz="2800"/>
              <a:t>Achieving an impact?</a:t>
            </a:r>
            <a:endParaRPr/>
          </a:p>
          <a:p>
            <a:pPr indent="-50800" lvl="0" marL="228600" rtl="0" algn="l">
              <a:lnSpc>
                <a:spcPct val="150000"/>
              </a:lnSpc>
              <a:spcBef>
                <a:spcPts val="800"/>
              </a:spcBef>
              <a:spcAft>
                <a:spcPts val="0"/>
              </a:spcAft>
              <a:buSzPts val="2800"/>
              <a:buNone/>
            </a:pPr>
            <a:r>
              <a:t/>
            </a:r>
            <a:endParaRPr/>
          </a:p>
        </p:txBody>
      </p:sp>
      <p:sp>
        <p:nvSpPr>
          <p:cNvPr id="508" name="Google Shape;508;p7"/>
          <p:cNvSpPr txBox="1"/>
          <p:nvPr/>
        </p:nvSpPr>
        <p:spPr>
          <a:xfrm rot="-5400000">
            <a:off x="9880860" y="4438231"/>
            <a:ext cx="418011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PHOTO: FELIX CYBULLA, CYBULLA.ORG</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07">
                                            <p:txEl>
                                              <p:pRg end="0" st="0"/>
                                            </p:txEl>
                                          </p:spTgt>
                                        </p:tgtEl>
                                        <p:attrNameLst>
                                          <p:attrName>style.visibility</p:attrName>
                                        </p:attrNameLst>
                                      </p:cBhvr>
                                      <p:to>
                                        <p:strVal val="visible"/>
                                      </p:to>
                                    </p:set>
                                    <p:animEffect filter="fade" transition="in">
                                      <p:cBhvr>
                                        <p:cTn dur="500"/>
                                        <p:tgtEl>
                                          <p:spTgt spid="507">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507">
                                            <p:txEl>
                                              <p:pRg end="1" st="1"/>
                                            </p:txEl>
                                          </p:spTgt>
                                        </p:tgtEl>
                                        <p:attrNameLst>
                                          <p:attrName>style.visibility</p:attrName>
                                        </p:attrNameLst>
                                      </p:cBhvr>
                                      <p:to>
                                        <p:strVal val="visible"/>
                                      </p:to>
                                    </p:set>
                                    <p:animEffect filter="fade" transition="in">
                                      <p:cBhvr>
                                        <p:cTn dur="500"/>
                                        <p:tgtEl>
                                          <p:spTgt spid="507">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507">
                                            <p:txEl>
                                              <p:pRg end="2" st="2"/>
                                            </p:txEl>
                                          </p:spTgt>
                                        </p:tgtEl>
                                        <p:attrNameLst>
                                          <p:attrName>style.visibility</p:attrName>
                                        </p:attrNameLst>
                                      </p:cBhvr>
                                      <p:to>
                                        <p:strVal val="visible"/>
                                      </p:to>
                                    </p:set>
                                    <p:animEffect filter="fade" transition="in">
                                      <p:cBhvr>
                                        <p:cTn dur="500"/>
                                        <p:tgtEl>
                                          <p:spTgt spid="507">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507">
                                            <p:txEl>
                                              <p:pRg end="3" st="3"/>
                                            </p:txEl>
                                          </p:spTgt>
                                        </p:tgtEl>
                                        <p:attrNameLst>
                                          <p:attrName>style.visibility</p:attrName>
                                        </p:attrNameLst>
                                      </p:cBhvr>
                                      <p:to>
                                        <p:strVal val="visible"/>
                                      </p:to>
                                    </p:set>
                                    <p:animEffect filter="fade" transition="in">
                                      <p:cBhvr>
                                        <p:cTn dur="500"/>
                                        <p:tgtEl>
                                          <p:spTgt spid="507">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507">
                                            <p:txEl>
                                              <p:pRg end="4" st="4"/>
                                            </p:txEl>
                                          </p:spTgt>
                                        </p:tgtEl>
                                        <p:attrNameLst>
                                          <p:attrName>style.visibility</p:attrName>
                                        </p:attrNameLst>
                                      </p:cBhvr>
                                      <p:to>
                                        <p:strVal val="visible"/>
                                      </p:to>
                                    </p:set>
                                    <p:animEffect filter="fade" transition="in">
                                      <p:cBhvr>
                                        <p:cTn dur="500"/>
                                        <p:tgtEl>
                                          <p:spTgt spid="507">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pic>
        <p:nvPicPr>
          <p:cNvPr id="514" name="Google Shape;514;p8"/>
          <p:cNvPicPr preferRelativeResize="0"/>
          <p:nvPr/>
        </p:nvPicPr>
        <p:blipFill rotWithShape="1">
          <a:blip r:embed="rId3">
            <a:alphaModFix/>
          </a:blip>
          <a:srcRect b="0" l="0" r="0" t="0"/>
          <a:stretch/>
        </p:blipFill>
        <p:spPr>
          <a:xfrm>
            <a:off x="-146635" y="-1256990"/>
            <a:ext cx="12485270" cy="10330823"/>
          </a:xfrm>
          <a:prstGeom prst="rect">
            <a:avLst/>
          </a:prstGeom>
          <a:noFill/>
          <a:ln>
            <a:noFill/>
          </a:ln>
        </p:spPr>
      </p:pic>
      <p:sp>
        <p:nvSpPr>
          <p:cNvPr id="515" name="Google Shape;515;p8"/>
          <p:cNvSpPr/>
          <p:nvPr/>
        </p:nvSpPr>
        <p:spPr>
          <a:xfrm>
            <a:off x="609600" y="-1238095"/>
            <a:ext cx="2975429" cy="211908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16" name="Google Shape;516;p8"/>
          <p:cNvSpPr/>
          <p:nvPr/>
        </p:nvSpPr>
        <p:spPr>
          <a:xfrm>
            <a:off x="8802914" y="5138057"/>
            <a:ext cx="2619829" cy="211908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17" name="Google Shape;517;p8"/>
          <p:cNvSpPr/>
          <p:nvPr/>
        </p:nvSpPr>
        <p:spPr>
          <a:xfrm>
            <a:off x="0" y="5138057"/>
            <a:ext cx="3389087" cy="211908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18" name="Google Shape;518;p8"/>
          <p:cNvSpPr/>
          <p:nvPr/>
        </p:nvSpPr>
        <p:spPr>
          <a:xfrm>
            <a:off x="8251371" y="-1238096"/>
            <a:ext cx="2975429" cy="210019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19" name="Google Shape;519;p8"/>
          <p:cNvSpPr/>
          <p:nvPr/>
        </p:nvSpPr>
        <p:spPr>
          <a:xfrm>
            <a:off x="4401457" y="6954747"/>
            <a:ext cx="2975429" cy="211908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pic>
        <p:nvPicPr>
          <p:cNvPr id="525" name="Google Shape;525;p9"/>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526" name="Google Shape;526;p9"/>
          <p:cNvSpPr/>
          <p:nvPr/>
        </p:nvSpPr>
        <p:spPr>
          <a:xfrm>
            <a:off x="0" y="0"/>
            <a:ext cx="5847908" cy="6858000"/>
          </a:xfrm>
          <a:custGeom>
            <a:rect b="b" l="l" r="r" t="t"/>
            <a:pathLst>
              <a:path extrusionOk="0" h="6858000" w="5847908">
                <a:moveTo>
                  <a:pt x="0" y="0"/>
                </a:moveTo>
                <a:lnTo>
                  <a:pt x="4801480" y="0"/>
                </a:lnTo>
                <a:lnTo>
                  <a:pt x="4828852" y="35751"/>
                </a:lnTo>
                <a:cubicBezTo>
                  <a:pt x="5465478" y="908529"/>
                  <a:pt x="5847908" y="2027452"/>
                  <a:pt x="5847908" y="3247433"/>
                </a:cubicBezTo>
                <a:cubicBezTo>
                  <a:pt x="5847908" y="4641698"/>
                  <a:pt x="5348407" y="5903967"/>
                  <a:pt x="4540823" y="6817671"/>
                </a:cubicBezTo>
                <a:lnTo>
                  <a:pt x="4503435" y="6858000"/>
                </a:lnTo>
                <a:lnTo>
                  <a:pt x="0" y="6858000"/>
                </a:lnTo>
                <a:close/>
              </a:path>
            </a:pathLst>
          </a:custGeom>
          <a:solidFill>
            <a:srgbClr val="2380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27" name="Google Shape;527;p9"/>
          <p:cNvSpPr txBox="1"/>
          <p:nvPr>
            <p:ph idx="4294967295" type="body"/>
          </p:nvPr>
        </p:nvSpPr>
        <p:spPr>
          <a:xfrm>
            <a:off x="517584" y="3367088"/>
            <a:ext cx="5127625" cy="735012"/>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3200"/>
              <a:buNone/>
            </a:pPr>
            <a:r>
              <a:rPr lang="en-US" sz="3200">
                <a:solidFill>
                  <a:schemeClr val="lt1"/>
                </a:solidFill>
                <a:latin typeface="Arial Black"/>
                <a:ea typeface="Arial Black"/>
                <a:cs typeface="Arial Black"/>
                <a:sym typeface="Arial Black"/>
              </a:rPr>
              <a:t>USE OF THE CONSERVATION STANDARDS</a:t>
            </a:r>
            <a:endParaRPr/>
          </a:p>
          <a:p>
            <a:pPr indent="0" lvl="0" marL="0" rtl="0" algn="l">
              <a:lnSpc>
                <a:spcPct val="150000"/>
              </a:lnSpc>
              <a:spcBef>
                <a:spcPts val="800"/>
              </a:spcBef>
              <a:spcAft>
                <a:spcPts val="0"/>
              </a:spcAft>
              <a:buSzPts val="3200"/>
              <a:buNone/>
            </a:pPr>
            <a:r>
              <a:t/>
            </a:r>
            <a:endParaRPr sz="3200">
              <a:latin typeface="Arial Black"/>
              <a:ea typeface="Arial Black"/>
              <a:cs typeface="Arial Black"/>
              <a:sym typeface="Arial Black"/>
            </a:endParaRPr>
          </a:p>
        </p:txBody>
      </p:sp>
    </p:spTree>
  </p:cSld>
  <p:clrMapOvr>
    <a:masterClrMapping/>
  </p:clrMapOvr>
  <p:transition spd="med">
    <p:push/>
  </p:transition>
</p:sld>
</file>

<file path=ppt/theme/theme1.xml><?xml version="1.0" encoding="utf-8"?>
<a:theme xmlns:a="http://schemas.openxmlformats.org/drawingml/2006/main" xmlns:r="http://schemas.openxmlformats.org/officeDocument/2006/relationships" name="CS_DS_v3">
  <a:themeElements>
    <a:clrScheme name="CS_colours">
      <a:dk1>
        <a:srgbClr val="000000"/>
      </a:dk1>
      <a:lt1>
        <a:srgbClr val="FFFFFF"/>
      </a:lt1>
      <a:dk2>
        <a:srgbClr val="44546A"/>
      </a:dk2>
      <a:lt2>
        <a:srgbClr val="E7E6E6"/>
      </a:lt2>
      <a:accent1>
        <a:srgbClr val="F28E00"/>
      </a:accent1>
      <a:accent2>
        <a:srgbClr val="2070B7"/>
      </a:accent2>
      <a:accent3>
        <a:srgbClr val="33AD67"/>
      </a:accent3>
      <a:accent4>
        <a:srgbClr val="00A29C"/>
      </a:accent4>
      <a:accent5>
        <a:srgbClr val="CFA109"/>
      </a:accent5>
      <a:accent6>
        <a:srgbClr val="34A9D2"/>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2020-11-02T05:06:10Z</dcterms:created>
  <dc:creator>Daniel Sprod</dc:creator>
</cp:coreProperties>
</file>